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4" r:id="rId2"/>
    <p:sldId id="256" r:id="rId3"/>
    <p:sldId id="283" r:id="rId4"/>
    <p:sldId id="285" r:id="rId5"/>
    <p:sldId id="284" r:id="rId6"/>
    <p:sldId id="290" r:id="rId7"/>
    <p:sldId id="295" r:id="rId8"/>
    <p:sldId id="288" r:id="rId9"/>
    <p:sldId id="304" r:id="rId10"/>
    <p:sldId id="296" r:id="rId11"/>
    <p:sldId id="297" r:id="rId12"/>
    <p:sldId id="294" r:id="rId13"/>
    <p:sldId id="299" r:id="rId14"/>
    <p:sldId id="298" r:id="rId15"/>
    <p:sldId id="300" r:id="rId16"/>
    <p:sldId id="293" r:id="rId17"/>
    <p:sldId id="301" r:id="rId18"/>
    <p:sldId id="306" r:id="rId19"/>
    <p:sldId id="302" r:id="rId20"/>
    <p:sldId id="305" r:id="rId21"/>
    <p:sldId id="303" r:id="rId22"/>
    <p:sldId id="261" r:id="rId2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7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 autoAdjust="0"/>
  </p:normalViewPr>
  <p:slideViewPr>
    <p:cSldViewPr>
      <p:cViewPr>
        <p:scale>
          <a:sx n="70" d="100"/>
          <a:sy n="70" d="100"/>
        </p:scale>
        <p:origin x="-1320" y="-210"/>
      </p:cViewPr>
      <p:guideLst>
        <p:guide orient="horz" pos="2387"/>
        <p:guide pos="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4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6DE3E21-F08C-46D2-AC40-37E2F5407B18}" type="datetimeFigureOut">
              <a:rPr lang="cs-CZ"/>
              <a:pPr>
                <a:defRPr/>
              </a:pPr>
              <a:t>26.6.2013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586FCF8-9D01-478A-8565-ECBC7ED7E0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661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F32AE-BD03-471E-8E3F-91F55E76C5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8941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5166-AA32-4221-BC1C-4A828F8BA4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1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3183A-9E00-41B2-BA63-1C6DC11C98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25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226EB-39E7-4606-938A-465B82705C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49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C8264-9E97-4DF3-8001-3BC3292931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041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464FC-1C58-4538-9D79-C6196A4A94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94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8FC55-7671-4589-A272-90C32EF9CE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024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4F47D-4B6A-4C34-8BC1-1EBC0E1310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48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69AFC-11F2-42C1-A5AD-93D8EF9813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81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20008-852B-44A6-A7BB-2B6D3E97B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165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78B3C-527B-4A51-BFD9-B3F3A4B0AF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724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063B155-0300-4CD1-98D0-1D90A3671A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hethelp@colorado.edu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phethelp@colorado.edu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image" Target="../media/image1.png"/><Relationship Id="rId4" Type="http://schemas.openxmlformats.org/officeDocument/2006/relationships/slide" Target="slide5.xml"/><Relationship Id="rId9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hethelp@colorado.edu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" TargetMode="External"/><Relationship Id="rId2" Type="http://schemas.openxmlformats.org/officeDocument/2006/relationships/hyperlink" Target="https://phet.colorado.edu/cs/simulation/forces-and-motion-basic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cs/get-phet/full-install" TargetMode="External"/><Relationship Id="rId2" Type="http://schemas.openxmlformats.org/officeDocument/2006/relationships/hyperlink" Target="https://phet.colorado.edu/c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cs/for-translators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phet.colorado.edu/cs/for-teachers/browse-activiti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het.colorado.edu/cs/about/news" TargetMode="External"/><Relationship Id="rId5" Type="http://schemas.openxmlformats.org/officeDocument/2006/relationships/hyperlink" Target="https://phet.colorado.edu/cs/faqs" TargetMode="External"/><Relationship Id="rId4" Type="http://schemas.openxmlformats.org/officeDocument/2006/relationships/hyperlink" Target="https://phet.colorado.edu/cs/troubleshoot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cs/get-phet/full-install" TargetMode="External"/><Relationship Id="rId2" Type="http://schemas.openxmlformats.org/officeDocument/2006/relationships/hyperlink" Target="https://phet.colorado.edu/cs/simulations/category/ne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het.colorado.edu/cs/troubleshooting" TargetMode="External"/><Relationship Id="rId4" Type="http://schemas.openxmlformats.org/officeDocument/2006/relationships/hyperlink" Target="https://phet.colorado.edu/cs/get-phet/one-at-a-tim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files/translation-utility/translation-utility.jar" TargetMode="External"/><Relationship Id="rId2" Type="http://schemas.openxmlformats.org/officeDocument/2006/relationships/hyperlink" Target="https://phet.colorado.edu/cs/for-translators/translation-utilit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het.colorado.edu/cs/for-translator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obsah 2"/>
          <p:cNvSpPr>
            <a:spLocks noGrp="1"/>
          </p:cNvSpPr>
          <p:nvPr>
            <p:ph idx="1"/>
          </p:nvPr>
        </p:nvSpPr>
        <p:spPr>
          <a:xfrm>
            <a:off x="457200" y="2324888"/>
            <a:ext cx="8229600" cy="380441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cs-CZ" sz="1200" b="1" dirty="0" smtClean="0"/>
              <a:t>Jméno autora: Mgr. Zdeněk Chalupský</a:t>
            </a:r>
            <a:br>
              <a:rPr lang="cs-CZ" sz="1200" b="1" dirty="0" smtClean="0"/>
            </a:br>
            <a:r>
              <a:rPr lang="cs-CZ" sz="1200" b="1" dirty="0" smtClean="0"/>
              <a:t>Datum vytvoření: 1. 4. 2013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cs-CZ" sz="1200" b="1" dirty="0" smtClean="0"/>
              <a:t>Číslo DUM: VY_32_INOVACE_20_FY_FV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cs-CZ" sz="1200" b="1" dirty="0" smtClean="0"/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cs-CZ" sz="1200" b="1" dirty="0" smtClean="0">
                <a:latin typeface="Verdana" pitchFamily="34" charset="0"/>
              </a:rPr>
              <a:t>Ročník: I</a:t>
            </a:r>
            <a:r>
              <a:rPr lang="cs-CZ" sz="1200" b="1" dirty="0" smtClean="0"/>
              <a:t>. a II.</a:t>
            </a:r>
            <a:endParaRPr lang="cs-CZ" sz="1200" b="1" dirty="0" smtClean="0">
              <a:latin typeface="Verdana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cs-CZ" sz="1200" b="1" dirty="0" smtClean="0">
                <a:latin typeface="Verdana" pitchFamily="34" charset="0"/>
              </a:rPr>
              <a:t>Fyzika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cs-CZ" sz="1200" b="1" dirty="0" smtClean="0">
                <a:latin typeface="Verdana" pitchFamily="34" charset="0"/>
              </a:rPr>
              <a:t>Vzdělávací oblast: </a:t>
            </a:r>
            <a:r>
              <a:rPr lang="cs-CZ" sz="1200" b="1" dirty="0" smtClean="0"/>
              <a:t>Přírodovědné vzdělávání</a:t>
            </a:r>
            <a:endParaRPr lang="cs-CZ" sz="1200" b="1" dirty="0" smtClean="0">
              <a:latin typeface="Verdana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cs-CZ" sz="1200" b="1" dirty="0" smtClean="0">
                <a:latin typeface="Verdana" pitchFamily="34" charset="0"/>
              </a:rPr>
              <a:t>Vzdělávací obor: </a:t>
            </a:r>
            <a:r>
              <a:rPr lang="cs-CZ" sz="1200" b="1" dirty="0" smtClean="0"/>
              <a:t>Fyzika </a:t>
            </a:r>
            <a:endParaRPr lang="cs-CZ" sz="1200" b="1" dirty="0" smtClean="0">
              <a:latin typeface="Verdana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cs-CZ" sz="1200" b="1" dirty="0" smtClean="0">
                <a:latin typeface="Verdana" pitchFamily="34" charset="0"/>
              </a:rPr>
              <a:t>Tematický okruh: Mechanika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cs-CZ" sz="1200" b="1" dirty="0" smtClean="0">
                <a:latin typeface="Verdana" pitchFamily="34" charset="0"/>
              </a:rPr>
              <a:t>Téma: Fyzikální simulace na </a:t>
            </a:r>
            <a:r>
              <a:rPr lang="cs-CZ" sz="1200" b="1" dirty="0" err="1" smtClean="0">
                <a:latin typeface="Verdana" pitchFamily="34" charset="0"/>
              </a:rPr>
              <a:t>PhET</a:t>
            </a:r>
            <a:endParaRPr lang="cs-CZ" sz="1200" b="1" dirty="0" smtClean="0"/>
          </a:p>
          <a:p>
            <a:pPr marL="0" indent="0" algn="ctr" eaLnBrk="1" hangingPunct="1">
              <a:lnSpc>
                <a:spcPct val="90000"/>
              </a:lnSpc>
              <a:spcAft>
                <a:spcPts val="600"/>
              </a:spcAft>
              <a:buFont typeface="Wingdings 2" pitchFamily="18" charset="2"/>
              <a:buNone/>
              <a:defRPr/>
            </a:pPr>
            <a:r>
              <a:rPr lang="cs-CZ" sz="1200" b="1" dirty="0" smtClean="0">
                <a:latin typeface="Verdana" pitchFamily="34" charset="0"/>
              </a:rPr>
              <a:t/>
            </a:r>
            <a:br>
              <a:rPr lang="cs-CZ" sz="1200" b="1" dirty="0" smtClean="0">
                <a:latin typeface="Verdana" pitchFamily="34" charset="0"/>
              </a:rPr>
            </a:br>
            <a:r>
              <a:rPr lang="cs-CZ" sz="1200" b="1" dirty="0" smtClean="0">
                <a:latin typeface="Verdana" pitchFamily="34" charset="0"/>
              </a:rPr>
              <a:t>Metodický list/anotace: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sz="1100" i="1" dirty="0" smtClean="0">
                <a:latin typeface="Verdana" pitchFamily="34" charset="0"/>
              </a:rPr>
              <a:t>Fyzikální simulace dějů slouží pro vizualizaci fyzikálních veličin a jejich vztahů</a:t>
            </a:r>
            <a:r>
              <a:rPr lang="cs-CZ" sz="1100" i="1" dirty="0">
                <a:latin typeface="Verdana" pitchFamily="34" charset="0"/>
              </a:rPr>
              <a:t> </a:t>
            </a:r>
            <a:r>
              <a:rPr lang="cs-CZ" sz="1100" i="1" dirty="0" smtClean="0">
                <a:latin typeface="Verdana" pitchFamily="34" charset="0"/>
              </a:rPr>
              <a:t>a hodnot, usnadňují pochopení fyzikální reality</a:t>
            </a:r>
            <a:r>
              <a:rPr lang="cs-CZ" sz="1100" i="1" dirty="0" smtClean="0">
                <a:latin typeface="Verdana" pitchFamily="34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sz="1100" i="1" dirty="0" smtClean="0">
                <a:latin typeface="Verdana" pitchFamily="34" charset="0"/>
              </a:rPr>
              <a:t>Pro mechaniku nabízí </a:t>
            </a:r>
            <a:r>
              <a:rPr lang="cs-CZ" sz="1100" i="1" dirty="0" err="1" smtClean="0">
                <a:latin typeface="Verdana" pitchFamily="34" charset="0"/>
              </a:rPr>
              <a:t>PhET</a:t>
            </a:r>
            <a:r>
              <a:rPr lang="cs-CZ" sz="1100" i="1" dirty="0" smtClean="0">
                <a:latin typeface="Verdana" pitchFamily="34" charset="0"/>
              </a:rPr>
              <a:t> v sekci Pohyb téměř tři </a:t>
            </a:r>
            <a:r>
              <a:rPr lang="cs-CZ" sz="1100" i="1" dirty="0" err="1" smtClean="0">
                <a:latin typeface="Verdana" pitchFamily="34" charset="0"/>
              </a:rPr>
              <a:t>desítkysimulací</a:t>
            </a:r>
            <a:r>
              <a:rPr lang="cs-CZ" sz="1100" i="1" dirty="0" smtClean="0">
                <a:latin typeface="Verdana" pitchFamily="34" charset="0"/>
              </a:rPr>
              <a:t>.</a:t>
            </a:r>
            <a:endParaRPr lang="cs-CZ" sz="1100" i="1" dirty="0" smtClean="0">
              <a:latin typeface="Verdana" pitchFamily="34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sz="1100" i="1" dirty="0" smtClean="0">
                <a:latin typeface="Verdana" pitchFamily="34" charset="0"/>
              </a:rPr>
              <a:t>Simulace </a:t>
            </a:r>
            <a:r>
              <a:rPr lang="cs-CZ" sz="1100" i="1" dirty="0" err="1" smtClean="0">
                <a:latin typeface="Verdana" pitchFamily="34" charset="0"/>
              </a:rPr>
              <a:t>PhET</a:t>
            </a:r>
            <a:r>
              <a:rPr lang="cs-CZ" sz="1100" i="1" dirty="0" smtClean="0">
                <a:latin typeface="Verdana" pitchFamily="34" charset="0"/>
              </a:rPr>
              <a:t> nejsou určeny pouze pro fyziku, ale také pro biologii, chemii, přírodovědu, chemii a nejnovějším výzkumům – mezipředmětové vztahy.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sz="1100" i="1" dirty="0" smtClean="0">
                <a:latin typeface="Verdana" pitchFamily="34" charset="0"/>
              </a:rPr>
              <a:t>Projekt </a:t>
            </a:r>
            <a:r>
              <a:rPr lang="cs-CZ" sz="1100" i="1" dirty="0" err="1" smtClean="0">
                <a:latin typeface="Verdana" pitchFamily="34" charset="0"/>
              </a:rPr>
              <a:t>PhET</a:t>
            </a:r>
            <a:r>
              <a:rPr lang="cs-CZ" sz="1100" i="1" dirty="0" smtClean="0">
                <a:latin typeface="Verdana" pitchFamily="34" charset="0"/>
              </a:rPr>
              <a:t> umožňuje aktivní zapojení všech zájemců o přírodovědné vzdělávání také při tvorbě  simulací, nebo lokalizaci mateřského jazyka. Propojuje tak přírodovědné vzdělání s jazykovým.</a:t>
            </a:r>
            <a:endParaRPr lang="cs-CZ" sz="1100" i="1" dirty="0">
              <a:latin typeface="Verdana" pitchFamily="34" charset="0"/>
            </a:endParaRPr>
          </a:p>
        </p:txBody>
      </p:sp>
      <p:grpSp>
        <p:nvGrpSpPr>
          <p:cNvPr id="2051" name="Group 43"/>
          <p:cNvGrpSpPr>
            <a:grpSpLocks noGrp="1" noChangeAspect="1"/>
          </p:cNvGrpSpPr>
          <p:nvPr/>
        </p:nvGrpSpPr>
        <p:grpSpPr bwMode="auto">
          <a:xfrm>
            <a:off x="642938" y="404813"/>
            <a:ext cx="7772400" cy="1470025"/>
            <a:chOff x="0" y="0"/>
            <a:chExt cx="9765" cy="1637"/>
          </a:xfrm>
        </p:grpSpPr>
        <p:sp>
          <p:nvSpPr>
            <p:cNvPr id="2052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3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0 w 7514"/>
                <a:gd name="T1" fmla="*/ 0 h 385"/>
                <a:gd name="T2" fmla="*/ 0 w 7514"/>
                <a:gd name="T3" fmla="*/ 0 h 385"/>
                <a:gd name="T4" fmla="*/ 0 w 7514"/>
                <a:gd name="T5" fmla="*/ 0 h 385"/>
                <a:gd name="T6" fmla="*/ 1 w 7514"/>
                <a:gd name="T7" fmla="*/ 0 h 385"/>
                <a:gd name="T8" fmla="*/ 1 w 7514"/>
                <a:gd name="T9" fmla="*/ 0 h 385"/>
                <a:gd name="T10" fmla="*/ 2 w 7514"/>
                <a:gd name="T11" fmla="*/ 0 h 385"/>
                <a:gd name="T12" fmla="*/ 1 w 7514"/>
                <a:gd name="T13" fmla="*/ 0 h 385"/>
                <a:gd name="T14" fmla="*/ 2 w 7514"/>
                <a:gd name="T15" fmla="*/ 0 h 385"/>
                <a:gd name="T16" fmla="*/ 2 w 7514"/>
                <a:gd name="T17" fmla="*/ 0 h 385"/>
                <a:gd name="T18" fmla="*/ 1 w 7514"/>
                <a:gd name="T19" fmla="*/ 0 h 385"/>
                <a:gd name="T20" fmla="*/ 2 w 7514"/>
                <a:gd name="T21" fmla="*/ 0 h 385"/>
                <a:gd name="T22" fmla="*/ 3 w 7514"/>
                <a:gd name="T23" fmla="*/ 0 h 385"/>
                <a:gd name="T24" fmla="*/ 3 w 7514"/>
                <a:gd name="T25" fmla="*/ 0 h 385"/>
                <a:gd name="T26" fmla="*/ 3 w 7514"/>
                <a:gd name="T27" fmla="*/ 0 h 385"/>
                <a:gd name="T28" fmla="*/ 3 w 7514"/>
                <a:gd name="T29" fmla="*/ 0 h 385"/>
                <a:gd name="T30" fmla="*/ 3 w 7514"/>
                <a:gd name="T31" fmla="*/ 0 h 385"/>
                <a:gd name="T32" fmla="*/ 3 w 7514"/>
                <a:gd name="T33" fmla="*/ 0 h 385"/>
                <a:gd name="T34" fmla="*/ 4 w 7514"/>
                <a:gd name="T35" fmla="*/ 0 h 385"/>
                <a:gd name="T36" fmla="*/ 4 w 7514"/>
                <a:gd name="T37" fmla="*/ 0 h 385"/>
                <a:gd name="T38" fmla="*/ 4 w 7514"/>
                <a:gd name="T39" fmla="*/ 0 h 385"/>
                <a:gd name="T40" fmla="*/ 5 w 7514"/>
                <a:gd name="T41" fmla="*/ 0 h 385"/>
                <a:gd name="T42" fmla="*/ 5 w 7514"/>
                <a:gd name="T43" fmla="*/ 0 h 385"/>
                <a:gd name="T44" fmla="*/ 5 w 7514"/>
                <a:gd name="T45" fmla="*/ 0 h 385"/>
                <a:gd name="T46" fmla="*/ 5 w 7514"/>
                <a:gd name="T47" fmla="*/ 0 h 385"/>
                <a:gd name="T48" fmla="*/ 5 w 7514"/>
                <a:gd name="T49" fmla="*/ 0 h 385"/>
                <a:gd name="T50" fmla="*/ 6 w 7514"/>
                <a:gd name="T51" fmla="*/ 0 h 385"/>
                <a:gd name="T52" fmla="*/ 6 w 7514"/>
                <a:gd name="T53" fmla="*/ 0 h 385"/>
                <a:gd name="T54" fmla="*/ 6 w 7514"/>
                <a:gd name="T55" fmla="*/ 0 h 385"/>
                <a:gd name="T56" fmla="*/ 6 w 7514"/>
                <a:gd name="T57" fmla="*/ 0 h 385"/>
                <a:gd name="T58" fmla="*/ 6 w 7514"/>
                <a:gd name="T59" fmla="*/ 0 h 385"/>
                <a:gd name="T60" fmla="*/ 6 w 7514"/>
                <a:gd name="T61" fmla="*/ 0 h 385"/>
                <a:gd name="T62" fmla="*/ 6 w 7514"/>
                <a:gd name="T63" fmla="*/ 0 h 385"/>
                <a:gd name="T64" fmla="*/ 6 w 7514"/>
                <a:gd name="T65" fmla="*/ 0 h 385"/>
                <a:gd name="T66" fmla="*/ 7 w 7514"/>
                <a:gd name="T67" fmla="*/ 0 h 385"/>
                <a:gd name="T68" fmla="*/ 7 w 7514"/>
                <a:gd name="T69" fmla="*/ 0 h 385"/>
                <a:gd name="T70" fmla="*/ 7 w 7514"/>
                <a:gd name="T71" fmla="*/ 0 h 385"/>
                <a:gd name="T72" fmla="*/ 8 w 7514"/>
                <a:gd name="T73" fmla="*/ 0 h 385"/>
                <a:gd name="T74" fmla="*/ 8 w 7514"/>
                <a:gd name="T75" fmla="*/ 0 h 385"/>
                <a:gd name="T76" fmla="*/ 8 w 7514"/>
                <a:gd name="T77" fmla="*/ 0 h 385"/>
                <a:gd name="T78" fmla="*/ 8 w 7514"/>
                <a:gd name="T79" fmla="*/ 0 h 385"/>
                <a:gd name="T80" fmla="*/ 8 w 7514"/>
                <a:gd name="T81" fmla="*/ 0 h 385"/>
                <a:gd name="T82" fmla="*/ 8 w 7514"/>
                <a:gd name="T83" fmla="*/ 0 h 385"/>
                <a:gd name="T84" fmla="*/ 9 w 7514"/>
                <a:gd name="T85" fmla="*/ 0 h 385"/>
                <a:gd name="T86" fmla="*/ 9 w 7514"/>
                <a:gd name="T87" fmla="*/ 0 h 385"/>
                <a:gd name="T88" fmla="*/ 10 w 7514"/>
                <a:gd name="T89" fmla="*/ 0 h 385"/>
                <a:gd name="T90" fmla="*/ 10 w 7514"/>
                <a:gd name="T91" fmla="*/ 0 h 385"/>
                <a:gd name="T92" fmla="*/ 10 w 7514"/>
                <a:gd name="T93" fmla="*/ 0 h 385"/>
                <a:gd name="T94" fmla="*/ 11 w 7514"/>
                <a:gd name="T95" fmla="*/ 0 h 385"/>
                <a:gd name="T96" fmla="*/ 10 w 7514"/>
                <a:gd name="T97" fmla="*/ 0 h 385"/>
                <a:gd name="T98" fmla="*/ 11 w 7514"/>
                <a:gd name="T99" fmla="*/ 0 h 385"/>
                <a:gd name="T100" fmla="*/ 11 w 7514"/>
                <a:gd name="T101" fmla="*/ 0 h 385"/>
                <a:gd name="T102" fmla="*/ 11 w 7514"/>
                <a:gd name="T103" fmla="*/ 0 h 385"/>
                <a:gd name="T104" fmla="*/ 11 w 7514"/>
                <a:gd name="T105" fmla="*/ 0 h 385"/>
                <a:gd name="T106" fmla="*/ 12 w 7514"/>
                <a:gd name="T107" fmla="*/ 0 h 385"/>
                <a:gd name="T108" fmla="*/ 12 w 7514"/>
                <a:gd name="T109" fmla="*/ 0 h 385"/>
                <a:gd name="T110" fmla="*/ 12 w 7514"/>
                <a:gd name="T111" fmla="*/ 0 h 385"/>
                <a:gd name="T112" fmla="*/ 13 w 7514"/>
                <a:gd name="T113" fmla="*/ 0 h 385"/>
                <a:gd name="T114" fmla="*/ 13 w 7514"/>
                <a:gd name="T115" fmla="*/ 0 h 385"/>
                <a:gd name="T116" fmla="*/ 13 w 7514"/>
                <a:gd name="T117" fmla="*/ 0 h 385"/>
                <a:gd name="T118" fmla="*/ 14 w 7514"/>
                <a:gd name="T119" fmla="*/ 0 h 385"/>
                <a:gd name="T120" fmla="*/ 13 w 7514"/>
                <a:gd name="T121" fmla="*/ 0 h 385"/>
                <a:gd name="T122" fmla="*/ 14 w 7514"/>
                <a:gd name="T123" fmla="*/ 0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4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1 w 2517"/>
                <a:gd name="T1" fmla="*/ 3 h 1689"/>
                <a:gd name="T2" fmla="*/ 1 w 2517"/>
                <a:gd name="T3" fmla="*/ 3 h 1689"/>
                <a:gd name="T4" fmla="*/ 2 w 2517"/>
                <a:gd name="T5" fmla="*/ 3 h 1689"/>
                <a:gd name="T6" fmla="*/ 2 w 2517"/>
                <a:gd name="T7" fmla="*/ 3 h 1689"/>
                <a:gd name="T8" fmla="*/ 3 w 2517"/>
                <a:gd name="T9" fmla="*/ 3 h 1689"/>
                <a:gd name="T10" fmla="*/ 4 w 2517"/>
                <a:gd name="T11" fmla="*/ 3 h 1689"/>
                <a:gd name="T12" fmla="*/ 5 w 2517"/>
                <a:gd name="T13" fmla="*/ 3 h 1689"/>
                <a:gd name="T14" fmla="*/ 5 w 2517"/>
                <a:gd name="T15" fmla="*/ 3 h 1689"/>
                <a:gd name="T16" fmla="*/ 5 w 2517"/>
                <a:gd name="T17" fmla="*/ 3 h 1689"/>
                <a:gd name="T18" fmla="*/ 5 w 2517"/>
                <a:gd name="T19" fmla="*/ 2 h 1689"/>
                <a:gd name="T20" fmla="*/ 5 w 2517"/>
                <a:gd name="T21" fmla="*/ 2 h 1689"/>
                <a:gd name="T22" fmla="*/ 5 w 2517"/>
                <a:gd name="T23" fmla="*/ 1 h 1689"/>
                <a:gd name="T24" fmla="*/ 5 w 2517"/>
                <a:gd name="T25" fmla="*/ 1 h 1689"/>
                <a:gd name="T26" fmla="*/ 5 w 2517"/>
                <a:gd name="T27" fmla="*/ 0 h 1689"/>
                <a:gd name="T28" fmla="*/ 5 w 2517"/>
                <a:gd name="T29" fmla="*/ 0 h 1689"/>
                <a:gd name="T30" fmla="*/ 5 w 2517"/>
                <a:gd name="T31" fmla="*/ 0 h 1689"/>
                <a:gd name="T32" fmla="*/ 5 w 2517"/>
                <a:gd name="T33" fmla="*/ 0 h 1689"/>
                <a:gd name="T34" fmla="*/ 5 w 2517"/>
                <a:gd name="T35" fmla="*/ 0 h 1689"/>
                <a:gd name="T36" fmla="*/ 4 w 2517"/>
                <a:gd name="T37" fmla="*/ 0 h 1689"/>
                <a:gd name="T38" fmla="*/ 3 w 2517"/>
                <a:gd name="T39" fmla="*/ 0 h 1689"/>
                <a:gd name="T40" fmla="*/ 2 w 2517"/>
                <a:gd name="T41" fmla="*/ 0 h 1689"/>
                <a:gd name="T42" fmla="*/ 2 w 2517"/>
                <a:gd name="T43" fmla="*/ 0 h 1689"/>
                <a:gd name="T44" fmla="*/ 1 w 2517"/>
                <a:gd name="T45" fmla="*/ 0 h 1689"/>
                <a:gd name="T46" fmla="*/ 1 w 2517"/>
                <a:gd name="T47" fmla="*/ 0 h 1689"/>
                <a:gd name="T48" fmla="*/ 0 w 2517"/>
                <a:gd name="T49" fmla="*/ 0 h 1689"/>
                <a:gd name="T50" fmla="*/ 0 w 2517"/>
                <a:gd name="T51" fmla="*/ 0 h 1689"/>
                <a:gd name="T52" fmla="*/ 0 w 2517"/>
                <a:gd name="T53" fmla="*/ 0 h 1689"/>
                <a:gd name="T54" fmla="*/ 0 w 2517"/>
                <a:gd name="T55" fmla="*/ 1 h 1689"/>
                <a:gd name="T56" fmla="*/ 0 w 2517"/>
                <a:gd name="T57" fmla="*/ 1 h 1689"/>
                <a:gd name="T58" fmla="*/ 0 w 2517"/>
                <a:gd name="T59" fmla="*/ 2 h 1689"/>
                <a:gd name="T60" fmla="*/ 0 w 2517"/>
                <a:gd name="T61" fmla="*/ 2 h 1689"/>
                <a:gd name="T62" fmla="*/ 0 w 2517"/>
                <a:gd name="T63" fmla="*/ 3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5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2 w 1310"/>
                <a:gd name="T1" fmla="*/ 1 h 1309"/>
                <a:gd name="T2" fmla="*/ 2 w 1310"/>
                <a:gd name="T3" fmla="*/ 1 h 1309"/>
                <a:gd name="T4" fmla="*/ 2 w 1310"/>
                <a:gd name="T5" fmla="*/ 1 h 1309"/>
                <a:gd name="T6" fmla="*/ 2 w 1310"/>
                <a:gd name="T7" fmla="*/ 1 h 1309"/>
                <a:gd name="T8" fmla="*/ 2 w 1310"/>
                <a:gd name="T9" fmla="*/ 1 h 1309"/>
                <a:gd name="T10" fmla="*/ 1 w 1310"/>
                <a:gd name="T11" fmla="*/ 1 h 1309"/>
                <a:gd name="T12" fmla="*/ 1 w 1310"/>
                <a:gd name="T13" fmla="*/ 1 h 1309"/>
                <a:gd name="T14" fmla="*/ 1 w 1310"/>
                <a:gd name="T15" fmla="*/ 1 h 1309"/>
                <a:gd name="T16" fmla="*/ 1 w 1310"/>
                <a:gd name="T17" fmla="*/ 1 h 1309"/>
                <a:gd name="T18" fmla="*/ 1 w 1310"/>
                <a:gd name="T19" fmla="*/ 1 h 1309"/>
                <a:gd name="T20" fmla="*/ 1 w 1310"/>
                <a:gd name="T21" fmla="*/ 1 h 1309"/>
                <a:gd name="T22" fmla="*/ 1 w 1310"/>
                <a:gd name="T23" fmla="*/ 1 h 1309"/>
                <a:gd name="T24" fmla="*/ 1 w 1310"/>
                <a:gd name="T25" fmla="*/ 1 h 1309"/>
                <a:gd name="T26" fmla="*/ 1 w 1310"/>
                <a:gd name="T27" fmla="*/ 1 h 1309"/>
                <a:gd name="T28" fmla="*/ 1 w 1310"/>
                <a:gd name="T29" fmla="*/ 1 h 1309"/>
                <a:gd name="T30" fmla="*/ 1 w 1310"/>
                <a:gd name="T31" fmla="*/ 2 h 1309"/>
                <a:gd name="T32" fmla="*/ 1 w 1310"/>
                <a:gd name="T33" fmla="*/ 2 h 1309"/>
                <a:gd name="T34" fmla="*/ 1 w 1310"/>
                <a:gd name="T35" fmla="*/ 2 h 1309"/>
                <a:gd name="T36" fmla="*/ 0 w 1310"/>
                <a:gd name="T37" fmla="*/ 2 h 1309"/>
                <a:gd name="T38" fmla="*/ 1 w 1310"/>
                <a:gd name="T39" fmla="*/ 2 h 1309"/>
                <a:gd name="T40" fmla="*/ 1 w 1310"/>
                <a:gd name="T41" fmla="*/ 2 h 1309"/>
                <a:gd name="T42" fmla="*/ 1 w 1310"/>
                <a:gd name="T43" fmla="*/ 2 h 1309"/>
                <a:gd name="T44" fmla="*/ 1 w 1310"/>
                <a:gd name="T45" fmla="*/ 3 h 1309"/>
                <a:gd name="T46" fmla="*/ 1 w 1310"/>
                <a:gd name="T47" fmla="*/ 2 h 1309"/>
                <a:gd name="T48" fmla="*/ 1 w 1310"/>
                <a:gd name="T49" fmla="*/ 2 h 1309"/>
                <a:gd name="T50" fmla="*/ 1 w 1310"/>
                <a:gd name="T51" fmla="*/ 3 h 1309"/>
                <a:gd name="T52" fmla="*/ 1 w 1310"/>
                <a:gd name="T53" fmla="*/ 3 h 1309"/>
                <a:gd name="T54" fmla="*/ 1 w 1310"/>
                <a:gd name="T55" fmla="*/ 3 h 1309"/>
                <a:gd name="T56" fmla="*/ 1 w 1310"/>
                <a:gd name="T57" fmla="*/ 3 h 1309"/>
                <a:gd name="T58" fmla="*/ 1 w 1310"/>
                <a:gd name="T59" fmla="*/ 3 h 1309"/>
                <a:gd name="T60" fmla="*/ 2 w 1310"/>
                <a:gd name="T61" fmla="*/ 3 h 1309"/>
                <a:gd name="T62" fmla="*/ 2 w 1310"/>
                <a:gd name="T63" fmla="*/ 3 h 1309"/>
                <a:gd name="T64" fmla="*/ 2 w 1310"/>
                <a:gd name="T65" fmla="*/ 3 h 1309"/>
                <a:gd name="T66" fmla="*/ 2 w 1310"/>
                <a:gd name="T67" fmla="*/ 3 h 1309"/>
                <a:gd name="T68" fmla="*/ 2 w 1310"/>
                <a:gd name="T69" fmla="*/ 3 h 1309"/>
                <a:gd name="T70" fmla="*/ 2 w 1310"/>
                <a:gd name="T71" fmla="*/ 3 h 1309"/>
                <a:gd name="T72" fmla="*/ 2 w 1310"/>
                <a:gd name="T73" fmla="*/ 3 h 1309"/>
                <a:gd name="T74" fmla="*/ 2 w 1310"/>
                <a:gd name="T75" fmla="*/ 3 h 1309"/>
                <a:gd name="T76" fmla="*/ 2 w 1310"/>
                <a:gd name="T77" fmla="*/ 3 h 1309"/>
                <a:gd name="T78" fmla="*/ 2 w 1310"/>
                <a:gd name="T79" fmla="*/ 3 h 1309"/>
                <a:gd name="T80" fmla="*/ 2 w 1310"/>
                <a:gd name="T81" fmla="*/ 3 h 1309"/>
                <a:gd name="T82" fmla="*/ 3 w 1310"/>
                <a:gd name="T83" fmla="*/ 2 h 1309"/>
                <a:gd name="T84" fmla="*/ 3 w 1310"/>
                <a:gd name="T85" fmla="*/ 2 h 1309"/>
                <a:gd name="T86" fmla="*/ 3 w 1310"/>
                <a:gd name="T87" fmla="*/ 2 h 1309"/>
                <a:gd name="T88" fmla="*/ 3 w 1310"/>
                <a:gd name="T89" fmla="*/ 2 h 1309"/>
                <a:gd name="T90" fmla="*/ 3 w 1310"/>
                <a:gd name="T91" fmla="*/ 2 h 1309"/>
                <a:gd name="T92" fmla="*/ 3 w 1310"/>
                <a:gd name="T93" fmla="*/ 2 h 1309"/>
                <a:gd name="T94" fmla="*/ 3 w 1310"/>
                <a:gd name="T95" fmla="*/ 2 h 1309"/>
                <a:gd name="T96" fmla="*/ 3 w 1310"/>
                <a:gd name="T97" fmla="*/ 2 h 1309"/>
                <a:gd name="T98" fmla="*/ 3 w 1310"/>
                <a:gd name="T99" fmla="*/ 2 h 1309"/>
                <a:gd name="T100" fmla="*/ 3 w 1310"/>
                <a:gd name="T101" fmla="*/ 2 h 1309"/>
                <a:gd name="T102" fmla="*/ 3 w 1310"/>
                <a:gd name="T103" fmla="*/ 1 h 1309"/>
                <a:gd name="T104" fmla="*/ 3 w 1310"/>
                <a:gd name="T105" fmla="*/ 1 h 1309"/>
                <a:gd name="T106" fmla="*/ 3 w 1310"/>
                <a:gd name="T107" fmla="*/ 1 h 1309"/>
                <a:gd name="T108" fmla="*/ 3 w 1310"/>
                <a:gd name="T109" fmla="*/ 1 h 1309"/>
                <a:gd name="T110" fmla="*/ 3 w 1310"/>
                <a:gd name="T111" fmla="*/ 1 h 1309"/>
                <a:gd name="T112" fmla="*/ 2 w 1310"/>
                <a:gd name="T113" fmla="*/ 1 h 1309"/>
                <a:gd name="T114" fmla="*/ 2 w 1310"/>
                <a:gd name="T115" fmla="*/ 1 h 1309"/>
                <a:gd name="T116" fmla="*/ 2 w 1310"/>
                <a:gd name="T117" fmla="*/ 1 h 1309"/>
                <a:gd name="T118" fmla="*/ 2 w 1310"/>
                <a:gd name="T119" fmla="*/ 1 h 1309"/>
                <a:gd name="T120" fmla="*/ 2 w 1310"/>
                <a:gd name="T121" fmla="*/ 1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6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1 w 2521"/>
                <a:gd name="T1" fmla="*/ 1 h 294"/>
                <a:gd name="T2" fmla="*/ 1 w 2521"/>
                <a:gd name="T3" fmla="*/ 1 h 294"/>
                <a:gd name="T4" fmla="*/ 0 w 2521"/>
                <a:gd name="T5" fmla="*/ 1 h 294"/>
                <a:gd name="T6" fmla="*/ 1 w 2521"/>
                <a:gd name="T7" fmla="*/ 1 h 294"/>
                <a:gd name="T8" fmla="*/ 1 w 2521"/>
                <a:gd name="T9" fmla="*/ 1 h 294"/>
                <a:gd name="T10" fmla="*/ 1 w 2521"/>
                <a:gd name="T11" fmla="*/ 1 h 294"/>
                <a:gd name="T12" fmla="*/ 2 w 2521"/>
                <a:gd name="T13" fmla="*/ 1 h 294"/>
                <a:gd name="T14" fmla="*/ 2 w 2521"/>
                <a:gd name="T15" fmla="*/ 1 h 294"/>
                <a:gd name="T16" fmla="*/ 2 w 2521"/>
                <a:gd name="T17" fmla="*/ 1 h 294"/>
                <a:gd name="T18" fmla="*/ 2 w 2521"/>
                <a:gd name="T19" fmla="*/ 1 h 294"/>
                <a:gd name="T20" fmla="*/ 1 w 2521"/>
                <a:gd name="T21" fmla="*/ 1 h 294"/>
                <a:gd name="T22" fmla="*/ 1 w 2521"/>
                <a:gd name="T23" fmla="*/ 1 h 294"/>
                <a:gd name="T24" fmla="*/ 2 w 2521"/>
                <a:gd name="T25" fmla="*/ 1 h 294"/>
                <a:gd name="T26" fmla="*/ 1 w 2521"/>
                <a:gd name="T27" fmla="*/ 1 h 294"/>
                <a:gd name="T28" fmla="*/ 2 w 2521"/>
                <a:gd name="T29" fmla="*/ 1 h 294"/>
                <a:gd name="T30" fmla="*/ 2 w 2521"/>
                <a:gd name="T31" fmla="*/ 1 h 294"/>
                <a:gd name="T32" fmla="*/ 2 w 2521"/>
                <a:gd name="T33" fmla="*/ 1 h 294"/>
                <a:gd name="T34" fmla="*/ 2 w 2521"/>
                <a:gd name="T35" fmla="*/ 1 h 294"/>
                <a:gd name="T36" fmla="*/ 2 w 2521"/>
                <a:gd name="T37" fmla="*/ 1 h 294"/>
                <a:gd name="T38" fmla="*/ 2 w 2521"/>
                <a:gd name="T39" fmla="*/ 1 h 294"/>
                <a:gd name="T40" fmla="*/ 2 w 2521"/>
                <a:gd name="T41" fmla="*/ 1 h 294"/>
                <a:gd name="T42" fmla="*/ 2 w 2521"/>
                <a:gd name="T43" fmla="*/ 1 h 294"/>
                <a:gd name="T44" fmla="*/ 2 w 2521"/>
                <a:gd name="T45" fmla="*/ 1 h 294"/>
                <a:gd name="T46" fmla="*/ 2 w 2521"/>
                <a:gd name="T47" fmla="*/ 1 h 294"/>
                <a:gd name="T48" fmla="*/ 3 w 2521"/>
                <a:gd name="T49" fmla="*/ 1 h 294"/>
                <a:gd name="T50" fmla="*/ 2 w 2521"/>
                <a:gd name="T51" fmla="*/ 1 h 294"/>
                <a:gd name="T52" fmla="*/ 2 w 2521"/>
                <a:gd name="T53" fmla="*/ 1 h 294"/>
                <a:gd name="T54" fmla="*/ 2 w 2521"/>
                <a:gd name="T55" fmla="*/ 1 h 294"/>
                <a:gd name="T56" fmla="*/ 2 w 2521"/>
                <a:gd name="T57" fmla="*/ 1 h 294"/>
                <a:gd name="T58" fmla="*/ 3 w 2521"/>
                <a:gd name="T59" fmla="*/ 1 h 294"/>
                <a:gd name="T60" fmla="*/ 3 w 2521"/>
                <a:gd name="T61" fmla="*/ 1 h 294"/>
                <a:gd name="T62" fmla="*/ 3 w 2521"/>
                <a:gd name="T63" fmla="*/ 1 h 294"/>
                <a:gd name="T64" fmla="*/ 3 w 2521"/>
                <a:gd name="T65" fmla="*/ 1 h 294"/>
                <a:gd name="T66" fmla="*/ 3 w 2521"/>
                <a:gd name="T67" fmla="*/ 1 h 294"/>
                <a:gd name="T68" fmla="*/ 3 w 2521"/>
                <a:gd name="T69" fmla="*/ 1 h 294"/>
                <a:gd name="T70" fmla="*/ 3 w 2521"/>
                <a:gd name="T71" fmla="*/ 1 h 294"/>
                <a:gd name="T72" fmla="*/ 3 w 2521"/>
                <a:gd name="T73" fmla="*/ 1 h 294"/>
                <a:gd name="T74" fmla="*/ 3 w 2521"/>
                <a:gd name="T75" fmla="*/ 1 h 294"/>
                <a:gd name="T76" fmla="*/ 3 w 2521"/>
                <a:gd name="T77" fmla="*/ 1 h 294"/>
                <a:gd name="T78" fmla="*/ 3 w 2521"/>
                <a:gd name="T79" fmla="*/ 1 h 294"/>
                <a:gd name="T80" fmla="*/ 3 w 2521"/>
                <a:gd name="T81" fmla="*/ 1 h 294"/>
                <a:gd name="T82" fmla="*/ 3 w 2521"/>
                <a:gd name="T83" fmla="*/ 1 h 294"/>
                <a:gd name="T84" fmla="*/ 3 w 2521"/>
                <a:gd name="T85" fmla="*/ 1 h 294"/>
                <a:gd name="T86" fmla="*/ 4 w 2521"/>
                <a:gd name="T87" fmla="*/ 1 h 294"/>
                <a:gd name="T88" fmla="*/ 4 w 2521"/>
                <a:gd name="T89" fmla="*/ 1 h 294"/>
                <a:gd name="T90" fmla="*/ 4 w 2521"/>
                <a:gd name="T91" fmla="*/ 1 h 294"/>
                <a:gd name="T92" fmla="*/ 4 w 2521"/>
                <a:gd name="T93" fmla="*/ 1 h 294"/>
                <a:gd name="T94" fmla="*/ 4 w 2521"/>
                <a:gd name="T95" fmla="*/ 0 h 294"/>
                <a:gd name="T96" fmla="*/ 4 w 2521"/>
                <a:gd name="T97" fmla="*/ 1 h 294"/>
                <a:gd name="T98" fmla="*/ 4 w 2521"/>
                <a:gd name="T99" fmla="*/ 1 h 294"/>
                <a:gd name="T100" fmla="*/ 4 w 2521"/>
                <a:gd name="T101" fmla="*/ 1 h 294"/>
                <a:gd name="T102" fmla="*/ 4 w 2521"/>
                <a:gd name="T103" fmla="*/ 1 h 294"/>
                <a:gd name="T104" fmla="*/ 4 w 2521"/>
                <a:gd name="T105" fmla="*/ 1 h 294"/>
                <a:gd name="T106" fmla="*/ 5 w 2521"/>
                <a:gd name="T107" fmla="*/ 1 h 294"/>
                <a:gd name="T108" fmla="*/ 5 w 2521"/>
                <a:gd name="T109" fmla="*/ 1 h 294"/>
                <a:gd name="T110" fmla="*/ 5 w 2521"/>
                <a:gd name="T111" fmla="*/ 1 h 294"/>
                <a:gd name="T112" fmla="*/ 4 w 2521"/>
                <a:gd name="T113" fmla="*/ 1 h 294"/>
                <a:gd name="T114" fmla="*/ 5 w 2521"/>
                <a:gd name="T115" fmla="*/ 1 h 294"/>
                <a:gd name="T116" fmla="*/ 5 w 2521"/>
                <a:gd name="T117" fmla="*/ 1 h 294"/>
                <a:gd name="T118" fmla="*/ 5 w 2521"/>
                <a:gd name="T119" fmla="*/ 1 h 294"/>
                <a:gd name="T120" fmla="*/ 5 w 2521"/>
                <a:gd name="T121" fmla="*/ 1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7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1 w 1777"/>
                <a:gd name="T1" fmla="*/ 2 h 1049"/>
                <a:gd name="T2" fmla="*/ 1 w 1777"/>
                <a:gd name="T3" fmla="*/ 2 h 1049"/>
                <a:gd name="T4" fmla="*/ 1 w 1777"/>
                <a:gd name="T5" fmla="*/ 2 h 1049"/>
                <a:gd name="T6" fmla="*/ 2 w 1777"/>
                <a:gd name="T7" fmla="*/ 2 h 1049"/>
                <a:gd name="T8" fmla="*/ 3 w 1777"/>
                <a:gd name="T9" fmla="*/ 2 h 1049"/>
                <a:gd name="T10" fmla="*/ 3 w 1777"/>
                <a:gd name="T11" fmla="*/ 2 h 1049"/>
                <a:gd name="T12" fmla="*/ 4 w 1777"/>
                <a:gd name="T13" fmla="*/ 2 h 1049"/>
                <a:gd name="T14" fmla="*/ 4 w 1777"/>
                <a:gd name="T15" fmla="*/ 2 h 1049"/>
                <a:gd name="T16" fmla="*/ 4 w 1777"/>
                <a:gd name="T17" fmla="*/ 2 h 1049"/>
                <a:gd name="T18" fmla="*/ 4 w 1777"/>
                <a:gd name="T19" fmla="*/ 1 h 1049"/>
                <a:gd name="T20" fmla="*/ 4 w 1777"/>
                <a:gd name="T21" fmla="*/ 1 h 1049"/>
                <a:gd name="T22" fmla="*/ 4 w 1777"/>
                <a:gd name="T23" fmla="*/ 1 h 1049"/>
                <a:gd name="T24" fmla="*/ 4 w 1777"/>
                <a:gd name="T25" fmla="*/ 0 h 1049"/>
                <a:gd name="T26" fmla="*/ 4 w 1777"/>
                <a:gd name="T27" fmla="*/ 0 h 1049"/>
                <a:gd name="T28" fmla="*/ 4 w 1777"/>
                <a:gd name="T29" fmla="*/ 0 h 1049"/>
                <a:gd name="T30" fmla="*/ 4 w 1777"/>
                <a:gd name="T31" fmla="*/ 0 h 1049"/>
                <a:gd name="T32" fmla="*/ 4 w 1777"/>
                <a:gd name="T33" fmla="*/ 0 h 1049"/>
                <a:gd name="T34" fmla="*/ 4 w 1777"/>
                <a:gd name="T35" fmla="*/ 0 h 1049"/>
                <a:gd name="T36" fmla="*/ 3 w 1777"/>
                <a:gd name="T37" fmla="*/ 0 h 1049"/>
                <a:gd name="T38" fmla="*/ 3 w 1777"/>
                <a:gd name="T39" fmla="*/ 0 h 1049"/>
                <a:gd name="T40" fmla="*/ 2 w 1777"/>
                <a:gd name="T41" fmla="*/ 0 h 1049"/>
                <a:gd name="T42" fmla="*/ 1 w 1777"/>
                <a:gd name="T43" fmla="*/ 0 h 1049"/>
                <a:gd name="T44" fmla="*/ 1 w 1777"/>
                <a:gd name="T45" fmla="*/ 0 h 1049"/>
                <a:gd name="T46" fmla="*/ 1 w 1777"/>
                <a:gd name="T47" fmla="*/ 0 h 1049"/>
                <a:gd name="T48" fmla="*/ 0 w 1777"/>
                <a:gd name="T49" fmla="*/ 0 h 1049"/>
                <a:gd name="T50" fmla="*/ 0 w 1777"/>
                <a:gd name="T51" fmla="*/ 0 h 1049"/>
                <a:gd name="T52" fmla="*/ 0 w 1777"/>
                <a:gd name="T53" fmla="*/ 0 h 1049"/>
                <a:gd name="T54" fmla="*/ 0 w 1777"/>
                <a:gd name="T55" fmla="*/ 0 h 1049"/>
                <a:gd name="T56" fmla="*/ 0 w 1777"/>
                <a:gd name="T57" fmla="*/ 1 h 1049"/>
                <a:gd name="T58" fmla="*/ 0 w 1777"/>
                <a:gd name="T59" fmla="*/ 1 h 1049"/>
                <a:gd name="T60" fmla="*/ 0 w 1777"/>
                <a:gd name="T61" fmla="*/ 1 h 1049"/>
                <a:gd name="T62" fmla="*/ 0 w 1777"/>
                <a:gd name="T63" fmla="*/ 2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8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4 w 2355"/>
                <a:gd name="T1" fmla="*/ 1 h 1405"/>
                <a:gd name="T2" fmla="*/ 4 w 2355"/>
                <a:gd name="T3" fmla="*/ 1 h 1405"/>
                <a:gd name="T4" fmla="*/ 4 w 2355"/>
                <a:gd name="T5" fmla="*/ 1 h 1405"/>
                <a:gd name="T6" fmla="*/ 4 w 2355"/>
                <a:gd name="T7" fmla="*/ 1 h 1405"/>
                <a:gd name="T8" fmla="*/ 4 w 2355"/>
                <a:gd name="T9" fmla="*/ 2 h 1405"/>
                <a:gd name="T10" fmla="*/ 4 w 2355"/>
                <a:gd name="T11" fmla="*/ 3 h 1405"/>
                <a:gd name="T12" fmla="*/ 3 w 2355"/>
                <a:gd name="T13" fmla="*/ 3 h 1405"/>
                <a:gd name="T14" fmla="*/ 3 w 2355"/>
                <a:gd name="T15" fmla="*/ 2 h 1405"/>
                <a:gd name="T16" fmla="*/ 3 w 2355"/>
                <a:gd name="T17" fmla="*/ 1 h 1405"/>
                <a:gd name="T18" fmla="*/ 3 w 2355"/>
                <a:gd name="T19" fmla="*/ 1 h 1405"/>
                <a:gd name="T20" fmla="*/ 3 w 2355"/>
                <a:gd name="T21" fmla="*/ 1 h 1405"/>
                <a:gd name="T22" fmla="*/ 4 w 2355"/>
                <a:gd name="T23" fmla="*/ 1 h 1405"/>
                <a:gd name="T24" fmla="*/ 2 w 2355"/>
                <a:gd name="T25" fmla="*/ 3 h 1405"/>
                <a:gd name="T26" fmla="*/ 2 w 2355"/>
                <a:gd name="T27" fmla="*/ 3 h 1405"/>
                <a:gd name="T28" fmla="*/ 2 w 2355"/>
                <a:gd name="T29" fmla="*/ 3 h 1405"/>
                <a:gd name="T30" fmla="*/ 2 w 2355"/>
                <a:gd name="T31" fmla="*/ 3 h 1405"/>
                <a:gd name="T32" fmla="*/ 2 w 2355"/>
                <a:gd name="T33" fmla="*/ 3 h 1405"/>
                <a:gd name="T34" fmla="*/ 2 w 2355"/>
                <a:gd name="T35" fmla="*/ 2 h 1405"/>
                <a:gd name="T36" fmla="*/ 1 w 2355"/>
                <a:gd name="T37" fmla="*/ 2 h 1405"/>
                <a:gd name="T38" fmla="*/ 1 w 2355"/>
                <a:gd name="T39" fmla="*/ 2 h 1405"/>
                <a:gd name="T40" fmla="*/ 1 w 2355"/>
                <a:gd name="T41" fmla="*/ 2 h 1405"/>
                <a:gd name="T42" fmla="*/ 1 w 2355"/>
                <a:gd name="T43" fmla="*/ 1 h 1405"/>
                <a:gd name="T44" fmla="*/ 2 w 2355"/>
                <a:gd name="T45" fmla="*/ 1 h 1405"/>
                <a:gd name="T46" fmla="*/ 2 w 2355"/>
                <a:gd name="T47" fmla="*/ 1 h 1405"/>
                <a:gd name="T48" fmla="*/ 2 w 2355"/>
                <a:gd name="T49" fmla="*/ 1 h 1405"/>
                <a:gd name="T50" fmla="*/ 3 w 2355"/>
                <a:gd name="T51" fmla="*/ 1 h 1405"/>
                <a:gd name="T52" fmla="*/ 3 w 2355"/>
                <a:gd name="T53" fmla="*/ 2 h 1405"/>
                <a:gd name="T54" fmla="*/ 2 w 2355"/>
                <a:gd name="T55" fmla="*/ 2 h 1405"/>
                <a:gd name="T56" fmla="*/ 2 w 2355"/>
                <a:gd name="T57" fmla="*/ 2 h 1405"/>
                <a:gd name="T58" fmla="*/ 2 w 2355"/>
                <a:gd name="T59" fmla="*/ 2 h 1405"/>
                <a:gd name="T60" fmla="*/ 2 w 2355"/>
                <a:gd name="T61" fmla="*/ 2 h 1405"/>
                <a:gd name="T62" fmla="*/ 2 w 2355"/>
                <a:gd name="T63" fmla="*/ 2 h 1405"/>
                <a:gd name="T64" fmla="*/ 2 w 2355"/>
                <a:gd name="T65" fmla="*/ 2 h 1405"/>
                <a:gd name="T66" fmla="*/ 3 w 2355"/>
                <a:gd name="T67" fmla="*/ 2 h 1405"/>
                <a:gd name="T68" fmla="*/ 3 w 2355"/>
                <a:gd name="T69" fmla="*/ 3 h 1405"/>
                <a:gd name="T70" fmla="*/ 3 w 2355"/>
                <a:gd name="T71" fmla="*/ 3 h 1405"/>
                <a:gd name="T72" fmla="*/ 3 w 2355"/>
                <a:gd name="T73" fmla="*/ 3 h 1405"/>
                <a:gd name="T74" fmla="*/ 2 w 2355"/>
                <a:gd name="T75" fmla="*/ 3 h 1405"/>
                <a:gd name="T76" fmla="*/ 2 w 2355"/>
                <a:gd name="T77" fmla="*/ 3 h 1405"/>
                <a:gd name="T78" fmla="*/ 1 w 2355"/>
                <a:gd name="T79" fmla="*/ 3 h 1405"/>
                <a:gd name="T80" fmla="*/ 1 w 2355"/>
                <a:gd name="T81" fmla="*/ 3 h 1405"/>
                <a:gd name="T82" fmla="*/ 1 w 2355"/>
                <a:gd name="T83" fmla="*/ 3 h 1405"/>
                <a:gd name="T84" fmla="*/ 0 w 2355"/>
                <a:gd name="T85" fmla="*/ 3 h 1405"/>
                <a:gd name="T86" fmla="*/ 1 w 2355"/>
                <a:gd name="T87" fmla="*/ 3 h 1405"/>
                <a:gd name="T88" fmla="*/ 1 w 2355"/>
                <a:gd name="T89" fmla="*/ 3 h 1405"/>
                <a:gd name="T90" fmla="*/ 0 w 2355"/>
                <a:gd name="T91" fmla="*/ 3 h 1405"/>
                <a:gd name="T92" fmla="*/ 0 w 2355"/>
                <a:gd name="T93" fmla="*/ 3 h 1405"/>
                <a:gd name="T94" fmla="*/ 0 w 2355"/>
                <a:gd name="T95" fmla="*/ 3 h 1405"/>
                <a:gd name="T96" fmla="*/ 0 w 2355"/>
                <a:gd name="T97" fmla="*/ 3 h 1405"/>
                <a:gd name="T98" fmla="*/ 0 w 2355"/>
                <a:gd name="T99" fmla="*/ 3 h 1405"/>
                <a:gd name="T100" fmla="*/ 0 w 2355"/>
                <a:gd name="T101" fmla="*/ 2 h 1405"/>
                <a:gd name="T102" fmla="*/ 0 w 2355"/>
                <a:gd name="T103" fmla="*/ 2 h 1405"/>
                <a:gd name="T104" fmla="*/ 0 w 2355"/>
                <a:gd name="T105" fmla="*/ 2 h 1405"/>
                <a:gd name="T106" fmla="*/ 0 w 2355"/>
                <a:gd name="T107" fmla="*/ 2 h 1405"/>
                <a:gd name="T108" fmla="*/ 1 w 2355"/>
                <a:gd name="T109" fmla="*/ 2 h 1405"/>
                <a:gd name="T110" fmla="*/ 1 w 2355"/>
                <a:gd name="T111" fmla="*/ 2 h 1405"/>
                <a:gd name="T112" fmla="*/ 1 w 2355"/>
                <a:gd name="T113" fmla="*/ 1 h 1405"/>
                <a:gd name="T114" fmla="*/ 0 w 2355"/>
                <a:gd name="T115" fmla="*/ 1 h 1405"/>
                <a:gd name="T116" fmla="*/ 0 w 2355"/>
                <a:gd name="T117" fmla="*/ 1 h 1405"/>
                <a:gd name="T118" fmla="*/ 0 w 2355"/>
                <a:gd name="T119" fmla="*/ 2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9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2 w 1237"/>
                <a:gd name="T1" fmla="*/ 0 h 939"/>
                <a:gd name="T2" fmla="*/ 2 w 1237"/>
                <a:gd name="T3" fmla="*/ 0 h 939"/>
                <a:gd name="T4" fmla="*/ 2 w 1237"/>
                <a:gd name="T5" fmla="*/ 0 h 939"/>
                <a:gd name="T6" fmla="*/ 2 w 1237"/>
                <a:gd name="T7" fmla="*/ 0 h 939"/>
                <a:gd name="T8" fmla="*/ 2 w 1237"/>
                <a:gd name="T9" fmla="*/ 0 h 939"/>
                <a:gd name="T10" fmla="*/ 2 w 1237"/>
                <a:gd name="T11" fmla="*/ 0 h 939"/>
                <a:gd name="T12" fmla="*/ 2 w 1237"/>
                <a:gd name="T13" fmla="*/ 0 h 939"/>
                <a:gd name="T14" fmla="*/ 2 w 1237"/>
                <a:gd name="T15" fmla="*/ 0 h 939"/>
                <a:gd name="T16" fmla="*/ 2 w 1237"/>
                <a:gd name="T17" fmla="*/ 0 h 939"/>
                <a:gd name="T18" fmla="*/ 2 w 1237"/>
                <a:gd name="T19" fmla="*/ 0 h 939"/>
                <a:gd name="T20" fmla="*/ 2 w 1237"/>
                <a:gd name="T21" fmla="*/ 0 h 939"/>
                <a:gd name="T22" fmla="*/ 2 w 1237"/>
                <a:gd name="T23" fmla="*/ 0 h 939"/>
                <a:gd name="T24" fmla="*/ 2 w 1237"/>
                <a:gd name="T25" fmla="*/ 0 h 939"/>
                <a:gd name="T26" fmla="*/ 1 w 1237"/>
                <a:gd name="T27" fmla="*/ 0 h 939"/>
                <a:gd name="T28" fmla="*/ 1 w 1237"/>
                <a:gd name="T29" fmla="*/ 0 h 939"/>
                <a:gd name="T30" fmla="*/ 1 w 1237"/>
                <a:gd name="T31" fmla="*/ 0 h 939"/>
                <a:gd name="T32" fmla="*/ 1 w 1237"/>
                <a:gd name="T33" fmla="*/ 0 h 939"/>
                <a:gd name="T34" fmla="*/ 1 w 1237"/>
                <a:gd name="T35" fmla="*/ 0 h 939"/>
                <a:gd name="T36" fmla="*/ 1 w 1237"/>
                <a:gd name="T37" fmla="*/ 0 h 939"/>
                <a:gd name="T38" fmla="*/ 1 w 1237"/>
                <a:gd name="T39" fmla="*/ 0 h 939"/>
                <a:gd name="T40" fmla="*/ 1 w 1237"/>
                <a:gd name="T41" fmla="*/ 0 h 939"/>
                <a:gd name="T42" fmla="*/ 1 w 1237"/>
                <a:gd name="T43" fmla="*/ 0 h 939"/>
                <a:gd name="T44" fmla="*/ 1 w 1237"/>
                <a:gd name="T45" fmla="*/ 0 h 939"/>
                <a:gd name="T46" fmla="*/ 1 w 1237"/>
                <a:gd name="T47" fmla="*/ 0 h 939"/>
                <a:gd name="T48" fmla="*/ 1 w 1237"/>
                <a:gd name="T49" fmla="*/ 0 h 939"/>
                <a:gd name="T50" fmla="*/ 1 w 1237"/>
                <a:gd name="T51" fmla="*/ 0 h 939"/>
                <a:gd name="T52" fmla="*/ 1 w 1237"/>
                <a:gd name="T53" fmla="*/ 0 h 939"/>
                <a:gd name="T54" fmla="*/ 0 w 1237"/>
                <a:gd name="T55" fmla="*/ 1 h 939"/>
                <a:gd name="T56" fmla="*/ 0 w 1237"/>
                <a:gd name="T57" fmla="*/ 1 h 939"/>
                <a:gd name="T58" fmla="*/ 1 w 1237"/>
                <a:gd name="T59" fmla="*/ 1 h 939"/>
                <a:gd name="T60" fmla="*/ 0 w 1237"/>
                <a:gd name="T61" fmla="*/ 1 h 939"/>
                <a:gd name="T62" fmla="*/ 0 w 1237"/>
                <a:gd name="T63" fmla="*/ 1 h 939"/>
                <a:gd name="T64" fmla="*/ 0 w 1237"/>
                <a:gd name="T65" fmla="*/ 1 h 939"/>
                <a:gd name="T66" fmla="*/ 0 w 1237"/>
                <a:gd name="T67" fmla="*/ 1 h 939"/>
                <a:gd name="T68" fmla="*/ 0 w 1237"/>
                <a:gd name="T69" fmla="*/ 1 h 939"/>
                <a:gd name="T70" fmla="*/ 0 w 1237"/>
                <a:gd name="T71" fmla="*/ 1 h 939"/>
                <a:gd name="T72" fmla="*/ 0 w 1237"/>
                <a:gd name="T73" fmla="*/ 1 h 939"/>
                <a:gd name="T74" fmla="*/ 0 w 1237"/>
                <a:gd name="T75" fmla="*/ 1 h 939"/>
                <a:gd name="T76" fmla="*/ 0 w 1237"/>
                <a:gd name="T77" fmla="*/ 1 h 939"/>
                <a:gd name="T78" fmla="*/ 0 w 1237"/>
                <a:gd name="T79" fmla="*/ 1 h 939"/>
                <a:gd name="T80" fmla="*/ 0 w 1237"/>
                <a:gd name="T81" fmla="*/ 1 h 939"/>
                <a:gd name="T82" fmla="*/ 0 w 1237"/>
                <a:gd name="T83" fmla="*/ 1 h 939"/>
                <a:gd name="T84" fmla="*/ 0 w 1237"/>
                <a:gd name="T85" fmla="*/ 1 h 939"/>
                <a:gd name="T86" fmla="*/ 0 w 1237"/>
                <a:gd name="T87" fmla="*/ 1 h 939"/>
                <a:gd name="T88" fmla="*/ 0 w 1237"/>
                <a:gd name="T89" fmla="*/ 0 h 939"/>
                <a:gd name="T90" fmla="*/ 0 w 1237"/>
                <a:gd name="T91" fmla="*/ 0 h 939"/>
                <a:gd name="T92" fmla="*/ 0 w 1237"/>
                <a:gd name="T93" fmla="*/ 0 h 939"/>
                <a:gd name="T94" fmla="*/ 0 w 1237"/>
                <a:gd name="T95" fmla="*/ 1 h 939"/>
                <a:gd name="T96" fmla="*/ 0 w 1237"/>
                <a:gd name="T97" fmla="*/ 1 h 939"/>
                <a:gd name="T98" fmla="*/ 1 w 1237"/>
                <a:gd name="T99" fmla="*/ 0 h 939"/>
                <a:gd name="T100" fmla="*/ 1 w 1237"/>
                <a:gd name="T101" fmla="*/ 0 h 939"/>
                <a:gd name="T102" fmla="*/ 1 w 1237"/>
                <a:gd name="T103" fmla="*/ 0 h 939"/>
                <a:gd name="T104" fmla="*/ 1 w 1237"/>
                <a:gd name="T105" fmla="*/ 0 h 939"/>
                <a:gd name="T106" fmla="*/ 1 w 1237"/>
                <a:gd name="T107" fmla="*/ 0 h 939"/>
                <a:gd name="T108" fmla="*/ 1 w 1237"/>
                <a:gd name="T109" fmla="*/ 0 h 939"/>
                <a:gd name="T110" fmla="*/ 0 w 1237"/>
                <a:gd name="T111" fmla="*/ 0 h 939"/>
                <a:gd name="T112" fmla="*/ 0 w 1237"/>
                <a:gd name="T113" fmla="*/ 0 h 939"/>
                <a:gd name="T114" fmla="*/ 0 w 1237"/>
                <a:gd name="T115" fmla="*/ 0 h 939"/>
                <a:gd name="T116" fmla="*/ 0 w 1237"/>
                <a:gd name="T117" fmla="*/ 0 h 939"/>
                <a:gd name="T118" fmla="*/ 1 w 1237"/>
                <a:gd name="T119" fmla="*/ 0 h 939"/>
                <a:gd name="T120" fmla="*/ 1 w 1237"/>
                <a:gd name="T121" fmla="*/ 0 h 939"/>
                <a:gd name="T122" fmla="*/ 1 w 1237"/>
                <a:gd name="T123" fmla="*/ 0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0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 h 1107"/>
                <a:gd name="T2" fmla="*/ 0 w 1739"/>
                <a:gd name="T3" fmla="*/ 1 h 1107"/>
                <a:gd name="T4" fmla="*/ 0 w 1739"/>
                <a:gd name="T5" fmla="*/ 1 h 1107"/>
                <a:gd name="T6" fmla="*/ 0 w 1739"/>
                <a:gd name="T7" fmla="*/ 1 h 1107"/>
                <a:gd name="T8" fmla="*/ 1 w 1739"/>
                <a:gd name="T9" fmla="*/ 1 h 1107"/>
                <a:gd name="T10" fmla="*/ 0 w 1739"/>
                <a:gd name="T11" fmla="*/ 1 h 1107"/>
                <a:gd name="T12" fmla="*/ 1 w 1739"/>
                <a:gd name="T13" fmla="*/ 1 h 1107"/>
                <a:gd name="T14" fmla="*/ 1 w 1739"/>
                <a:gd name="T15" fmla="*/ 1 h 1107"/>
                <a:gd name="T16" fmla="*/ 1 w 1739"/>
                <a:gd name="T17" fmla="*/ 1 h 1107"/>
                <a:gd name="T18" fmla="*/ 1 w 1739"/>
                <a:gd name="T19" fmla="*/ 1 h 1107"/>
                <a:gd name="T20" fmla="*/ 2 w 1739"/>
                <a:gd name="T21" fmla="*/ 1 h 1107"/>
                <a:gd name="T22" fmla="*/ 1 w 1739"/>
                <a:gd name="T23" fmla="*/ 1 h 1107"/>
                <a:gd name="T24" fmla="*/ 1 w 1739"/>
                <a:gd name="T25" fmla="*/ 1 h 1107"/>
                <a:gd name="T26" fmla="*/ 2 w 1739"/>
                <a:gd name="T27" fmla="*/ 1 h 1107"/>
                <a:gd name="T28" fmla="*/ 2 w 1739"/>
                <a:gd name="T29" fmla="*/ 1 h 1107"/>
                <a:gd name="T30" fmla="*/ 2 w 1739"/>
                <a:gd name="T31" fmla="*/ 1 h 1107"/>
                <a:gd name="T32" fmla="*/ 2 w 1739"/>
                <a:gd name="T33" fmla="*/ 1 h 1107"/>
                <a:gd name="T34" fmla="*/ 2 w 1739"/>
                <a:gd name="T35" fmla="*/ 1 h 1107"/>
                <a:gd name="T36" fmla="*/ 2 w 1739"/>
                <a:gd name="T37" fmla="*/ 1 h 1107"/>
                <a:gd name="T38" fmla="*/ 3 w 1739"/>
                <a:gd name="T39" fmla="*/ 1 h 1107"/>
                <a:gd name="T40" fmla="*/ 3 w 1739"/>
                <a:gd name="T41" fmla="*/ 1 h 1107"/>
                <a:gd name="T42" fmla="*/ 3 w 1739"/>
                <a:gd name="T43" fmla="*/ 0 h 1107"/>
                <a:gd name="T44" fmla="*/ 0 w 1739"/>
                <a:gd name="T45" fmla="*/ 2 h 1107"/>
                <a:gd name="T46" fmla="*/ 0 w 1739"/>
                <a:gd name="T47" fmla="*/ 2 h 1107"/>
                <a:gd name="T48" fmla="*/ 0 w 1739"/>
                <a:gd name="T49" fmla="*/ 2 h 1107"/>
                <a:gd name="T50" fmla="*/ 0 w 1739"/>
                <a:gd name="T51" fmla="*/ 1 h 1107"/>
                <a:gd name="T52" fmla="*/ 0 w 1739"/>
                <a:gd name="T53" fmla="*/ 2 h 1107"/>
                <a:gd name="T54" fmla="*/ 0 w 1739"/>
                <a:gd name="T55" fmla="*/ 1 h 1107"/>
                <a:gd name="T56" fmla="*/ 0 w 1739"/>
                <a:gd name="T57" fmla="*/ 2 h 1107"/>
                <a:gd name="T58" fmla="*/ 0 w 1739"/>
                <a:gd name="T59" fmla="*/ 2 h 1107"/>
                <a:gd name="T60" fmla="*/ 1 w 1739"/>
                <a:gd name="T61" fmla="*/ 2 h 1107"/>
                <a:gd name="T62" fmla="*/ 0 w 1739"/>
                <a:gd name="T63" fmla="*/ 2 h 1107"/>
                <a:gd name="T64" fmla="*/ 1 w 1739"/>
                <a:gd name="T65" fmla="*/ 1 h 1107"/>
                <a:gd name="T66" fmla="*/ 1 w 1739"/>
                <a:gd name="T67" fmla="*/ 2 h 1107"/>
                <a:gd name="T68" fmla="*/ 1 w 1739"/>
                <a:gd name="T69" fmla="*/ 2 h 1107"/>
                <a:gd name="T70" fmla="*/ 1 w 1739"/>
                <a:gd name="T71" fmla="*/ 2 h 1107"/>
                <a:gd name="T72" fmla="*/ 1 w 1739"/>
                <a:gd name="T73" fmla="*/ 2 h 1107"/>
                <a:gd name="T74" fmla="*/ 1 w 1739"/>
                <a:gd name="T75" fmla="*/ 2 h 1107"/>
                <a:gd name="T76" fmla="*/ 1 w 1739"/>
                <a:gd name="T77" fmla="*/ 1 h 1107"/>
                <a:gd name="T78" fmla="*/ 1 w 1739"/>
                <a:gd name="T79" fmla="*/ 2 h 1107"/>
                <a:gd name="T80" fmla="*/ 1 w 1739"/>
                <a:gd name="T81" fmla="*/ 1 h 1107"/>
                <a:gd name="T82" fmla="*/ 2 w 1739"/>
                <a:gd name="T83" fmla="*/ 2 h 1107"/>
                <a:gd name="T84" fmla="*/ 0 w 1739"/>
                <a:gd name="T85" fmla="*/ 2 h 1107"/>
                <a:gd name="T86" fmla="*/ 0 w 1739"/>
                <a:gd name="T87" fmla="*/ 2 h 1107"/>
                <a:gd name="T88" fmla="*/ 0 w 1739"/>
                <a:gd name="T89" fmla="*/ 3 h 1107"/>
                <a:gd name="T90" fmla="*/ 0 w 1739"/>
                <a:gd name="T91" fmla="*/ 2 h 1107"/>
                <a:gd name="T92" fmla="*/ 0 w 1739"/>
                <a:gd name="T93" fmla="*/ 2 h 1107"/>
                <a:gd name="T94" fmla="*/ 0 w 1739"/>
                <a:gd name="T95" fmla="*/ 2 h 1107"/>
                <a:gd name="T96" fmla="*/ 0 w 1739"/>
                <a:gd name="T97" fmla="*/ 2 h 1107"/>
                <a:gd name="T98" fmla="*/ 1 w 1739"/>
                <a:gd name="T99" fmla="*/ 3 h 1107"/>
                <a:gd name="T100" fmla="*/ 1 w 1739"/>
                <a:gd name="T101" fmla="*/ 2 h 1107"/>
                <a:gd name="T102" fmla="*/ 1 w 1739"/>
                <a:gd name="T103" fmla="*/ 3 h 1107"/>
                <a:gd name="T104" fmla="*/ 1 w 1739"/>
                <a:gd name="T105" fmla="*/ 2 h 1107"/>
                <a:gd name="T106" fmla="*/ 1 w 1739"/>
                <a:gd name="T107" fmla="*/ 3 h 1107"/>
                <a:gd name="T108" fmla="*/ 2 w 1739"/>
                <a:gd name="T109" fmla="*/ 2 h 1107"/>
                <a:gd name="T110" fmla="*/ 2 w 1739"/>
                <a:gd name="T111" fmla="*/ 3 h 1107"/>
                <a:gd name="T112" fmla="*/ 2 w 1739"/>
                <a:gd name="T113" fmla="*/ 3 h 1107"/>
                <a:gd name="T114" fmla="*/ 2 w 1739"/>
                <a:gd name="T115" fmla="*/ 2 h 1107"/>
                <a:gd name="T116" fmla="*/ 2 w 1739"/>
                <a:gd name="T117" fmla="*/ 2 h 1107"/>
                <a:gd name="T118" fmla="*/ 3 w 1739"/>
                <a:gd name="T119" fmla="*/ 2 h 1107"/>
                <a:gd name="T120" fmla="*/ 2 w 1739"/>
                <a:gd name="T121" fmla="*/ 3 h 1107"/>
                <a:gd name="T122" fmla="*/ 2 w 1739"/>
                <a:gd name="T123" fmla="*/ 2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1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0 w 317"/>
                <a:gd name="T1" fmla="*/ 0 h 235"/>
                <a:gd name="T2" fmla="*/ 0 w 317"/>
                <a:gd name="T3" fmla="*/ 0 h 235"/>
                <a:gd name="T4" fmla="*/ 0 w 317"/>
                <a:gd name="T5" fmla="*/ 0 h 235"/>
                <a:gd name="T6" fmla="*/ 0 w 317"/>
                <a:gd name="T7" fmla="*/ 0 h 235"/>
                <a:gd name="T8" fmla="*/ 0 w 317"/>
                <a:gd name="T9" fmla="*/ 0 h 235"/>
                <a:gd name="T10" fmla="*/ 0 w 317"/>
                <a:gd name="T11" fmla="*/ 0 h 235"/>
                <a:gd name="T12" fmla="*/ 0 w 317"/>
                <a:gd name="T13" fmla="*/ 0 h 235"/>
                <a:gd name="T14" fmla="*/ 0 w 317"/>
                <a:gd name="T15" fmla="*/ 0 h 235"/>
                <a:gd name="T16" fmla="*/ 0 w 317"/>
                <a:gd name="T17" fmla="*/ 0 h 235"/>
                <a:gd name="T18" fmla="*/ 0 w 317"/>
                <a:gd name="T19" fmla="*/ 0 h 235"/>
                <a:gd name="T20" fmla="*/ 0 w 317"/>
                <a:gd name="T21" fmla="*/ 0 h 235"/>
                <a:gd name="T22" fmla="*/ 0 w 317"/>
                <a:gd name="T23" fmla="*/ 0 h 235"/>
                <a:gd name="T24" fmla="*/ 0 w 317"/>
                <a:gd name="T25" fmla="*/ 0 h 235"/>
                <a:gd name="T26" fmla="*/ 0 w 317"/>
                <a:gd name="T27" fmla="*/ 0 h 235"/>
                <a:gd name="T28" fmla="*/ 0 w 317"/>
                <a:gd name="T29" fmla="*/ 0 h 235"/>
                <a:gd name="T30" fmla="*/ 0 w 317"/>
                <a:gd name="T31" fmla="*/ 0 h 235"/>
                <a:gd name="T32" fmla="*/ 0 w 317"/>
                <a:gd name="T33" fmla="*/ 0 h 235"/>
                <a:gd name="T34" fmla="*/ 0 w 317"/>
                <a:gd name="T35" fmla="*/ 0 h 235"/>
                <a:gd name="T36" fmla="*/ 0 w 317"/>
                <a:gd name="T37" fmla="*/ 0 h 235"/>
                <a:gd name="T38" fmla="*/ 0 w 317"/>
                <a:gd name="T39" fmla="*/ 0 h 235"/>
                <a:gd name="T40" fmla="*/ 0 w 317"/>
                <a:gd name="T41" fmla="*/ 0 h 235"/>
                <a:gd name="T42" fmla="*/ 0 w 317"/>
                <a:gd name="T43" fmla="*/ 0 h 235"/>
                <a:gd name="T44" fmla="*/ 0 w 317"/>
                <a:gd name="T45" fmla="*/ 0 h 235"/>
                <a:gd name="T46" fmla="*/ 0 w 317"/>
                <a:gd name="T47" fmla="*/ 0 h 235"/>
                <a:gd name="T48" fmla="*/ 0 w 317"/>
                <a:gd name="T49" fmla="*/ 0 h 235"/>
                <a:gd name="T50" fmla="*/ 0 w 317"/>
                <a:gd name="T51" fmla="*/ 0 h 235"/>
                <a:gd name="T52" fmla="*/ 0 w 317"/>
                <a:gd name="T53" fmla="*/ 0 h 235"/>
                <a:gd name="T54" fmla="*/ 0 w 317"/>
                <a:gd name="T55" fmla="*/ 0 h 235"/>
                <a:gd name="T56" fmla="*/ 0 w 317"/>
                <a:gd name="T57" fmla="*/ 0 h 235"/>
                <a:gd name="T58" fmla="*/ 0 w 317"/>
                <a:gd name="T59" fmla="*/ 0 h 235"/>
                <a:gd name="T60" fmla="*/ 0 w 317"/>
                <a:gd name="T61" fmla="*/ 0 h 235"/>
                <a:gd name="T62" fmla="*/ 0 w 317"/>
                <a:gd name="T63" fmla="*/ 0 h 235"/>
                <a:gd name="T64" fmla="*/ 0 w 317"/>
                <a:gd name="T65" fmla="*/ 0 h 235"/>
                <a:gd name="T66" fmla="*/ 0 w 317"/>
                <a:gd name="T67" fmla="*/ 0 h 235"/>
                <a:gd name="T68" fmla="*/ 0 w 317"/>
                <a:gd name="T69" fmla="*/ 0 h 235"/>
                <a:gd name="T70" fmla="*/ 0 w 317"/>
                <a:gd name="T71" fmla="*/ 0 h 235"/>
                <a:gd name="T72" fmla="*/ 0 w 317"/>
                <a:gd name="T73" fmla="*/ 0 h 235"/>
                <a:gd name="T74" fmla="*/ 0 w 317"/>
                <a:gd name="T75" fmla="*/ 0 h 235"/>
                <a:gd name="T76" fmla="*/ 0 w 317"/>
                <a:gd name="T77" fmla="*/ 0 h 235"/>
                <a:gd name="T78" fmla="*/ 0 w 317"/>
                <a:gd name="T79" fmla="*/ 0 h 235"/>
                <a:gd name="T80" fmla="*/ 0 w 317"/>
                <a:gd name="T81" fmla="*/ 0 h 235"/>
                <a:gd name="T82" fmla="*/ 0 w 317"/>
                <a:gd name="T83" fmla="*/ 0 h 235"/>
                <a:gd name="T84" fmla="*/ 0 w 317"/>
                <a:gd name="T85" fmla="*/ 0 h 235"/>
                <a:gd name="T86" fmla="*/ 0 w 317"/>
                <a:gd name="T87" fmla="*/ 0 h 235"/>
                <a:gd name="T88" fmla="*/ 0 w 317"/>
                <a:gd name="T89" fmla="*/ 0 h 235"/>
                <a:gd name="T90" fmla="*/ 0 w 317"/>
                <a:gd name="T91" fmla="*/ 0 h 235"/>
                <a:gd name="T92" fmla="*/ 0 w 317"/>
                <a:gd name="T93" fmla="*/ 0 h 235"/>
                <a:gd name="T94" fmla="*/ 0 w 317"/>
                <a:gd name="T95" fmla="*/ 0 h 235"/>
                <a:gd name="T96" fmla="*/ 0 w 317"/>
                <a:gd name="T97" fmla="*/ 0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2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2 w 1559"/>
                <a:gd name="T1" fmla="*/ 0 h 639"/>
                <a:gd name="T2" fmla="*/ 2 w 1559"/>
                <a:gd name="T3" fmla="*/ 0 h 639"/>
                <a:gd name="T4" fmla="*/ 2 w 1559"/>
                <a:gd name="T5" fmla="*/ 0 h 639"/>
                <a:gd name="T6" fmla="*/ 2 w 1559"/>
                <a:gd name="T7" fmla="*/ 0 h 639"/>
                <a:gd name="T8" fmla="*/ 2 w 1559"/>
                <a:gd name="T9" fmla="*/ 0 h 639"/>
                <a:gd name="T10" fmla="*/ 2 w 1559"/>
                <a:gd name="T11" fmla="*/ 0 h 639"/>
                <a:gd name="T12" fmla="*/ 2 w 1559"/>
                <a:gd name="T13" fmla="*/ 0 h 639"/>
                <a:gd name="T14" fmla="*/ 1 w 1559"/>
                <a:gd name="T15" fmla="*/ 0 h 639"/>
                <a:gd name="T16" fmla="*/ 1 w 1559"/>
                <a:gd name="T17" fmla="*/ 0 h 639"/>
                <a:gd name="T18" fmla="*/ 0 w 1559"/>
                <a:gd name="T19" fmla="*/ 0 h 639"/>
                <a:gd name="T20" fmla="*/ 0 w 1559"/>
                <a:gd name="T21" fmla="*/ 0 h 639"/>
                <a:gd name="T22" fmla="*/ 0 w 1559"/>
                <a:gd name="T23" fmla="*/ 0 h 639"/>
                <a:gd name="T24" fmla="*/ 0 w 1559"/>
                <a:gd name="T25" fmla="*/ 0 h 639"/>
                <a:gd name="T26" fmla="*/ 0 w 1559"/>
                <a:gd name="T27" fmla="*/ 0 h 639"/>
                <a:gd name="T28" fmla="*/ 0 w 1559"/>
                <a:gd name="T29" fmla="*/ 0 h 639"/>
                <a:gd name="T30" fmla="*/ 0 w 1559"/>
                <a:gd name="T31" fmla="*/ 1 h 639"/>
                <a:gd name="T32" fmla="*/ 0 w 1559"/>
                <a:gd name="T33" fmla="*/ 1 h 639"/>
                <a:gd name="T34" fmla="*/ 0 w 1559"/>
                <a:gd name="T35" fmla="*/ 1 h 639"/>
                <a:gd name="T36" fmla="*/ 0 w 1559"/>
                <a:gd name="T37" fmla="*/ 1 h 639"/>
                <a:gd name="T38" fmla="*/ 0 w 1559"/>
                <a:gd name="T39" fmla="*/ 0 h 639"/>
                <a:gd name="T40" fmla="*/ 0 w 1559"/>
                <a:gd name="T41" fmla="*/ 0 h 639"/>
                <a:gd name="T42" fmla="*/ 0 w 1559"/>
                <a:gd name="T43" fmla="*/ 0 h 639"/>
                <a:gd name="T44" fmla="*/ 0 w 1559"/>
                <a:gd name="T45" fmla="*/ 0 h 639"/>
                <a:gd name="T46" fmla="*/ 0 w 1559"/>
                <a:gd name="T47" fmla="*/ 0 h 639"/>
                <a:gd name="T48" fmla="*/ 0 w 1559"/>
                <a:gd name="T49" fmla="*/ 0 h 639"/>
                <a:gd name="T50" fmla="*/ 1 w 1559"/>
                <a:gd name="T51" fmla="*/ 0 h 639"/>
                <a:gd name="T52" fmla="*/ 1 w 1559"/>
                <a:gd name="T53" fmla="*/ 0 h 639"/>
                <a:gd name="T54" fmla="*/ 2 w 1559"/>
                <a:gd name="T55" fmla="*/ 0 h 639"/>
                <a:gd name="T56" fmla="*/ 2 w 1559"/>
                <a:gd name="T57" fmla="*/ 0 h 639"/>
                <a:gd name="T58" fmla="*/ 2 w 1559"/>
                <a:gd name="T59" fmla="*/ 0 h 639"/>
                <a:gd name="T60" fmla="*/ 2 w 1559"/>
                <a:gd name="T61" fmla="*/ 0 h 639"/>
                <a:gd name="T62" fmla="*/ 2 w 1559"/>
                <a:gd name="T63" fmla="*/ 0 h 639"/>
                <a:gd name="T64" fmla="*/ 2 w 1559"/>
                <a:gd name="T65" fmla="*/ 0 h 639"/>
                <a:gd name="T66" fmla="*/ 2 w 1559"/>
                <a:gd name="T67" fmla="*/ 0 h 639"/>
                <a:gd name="T68" fmla="*/ 2 w 1559"/>
                <a:gd name="T69" fmla="*/ 0 h 639"/>
                <a:gd name="T70" fmla="*/ 2 w 1559"/>
                <a:gd name="T71" fmla="*/ 0 h 639"/>
                <a:gd name="T72" fmla="*/ 2 w 1559"/>
                <a:gd name="T73" fmla="*/ 0 h 639"/>
                <a:gd name="T74" fmla="*/ 2 w 1559"/>
                <a:gd name="T75" fmla="*/ 0 h 639"/>
                <a:gd name="T76" fmla="*/ 2 w 1559"/>
                <a:gd name="T77" fmla="*/ 1 h 639"/>
                <a:gd name="T78" fmla="*/ 2 w 1559"/>
                <a:gd name="T79" fmla="*/ 1 h 639"/>
                <a:gd name="T80" fmla="*/ 2 w 1559"/>
                <a:gd name="T81" fmla="*/ 1 h 639"/>
                <a:gd name="T82" fmla="*/ 2 w 1559"/>
                <a:gd name="T83" fmla="*/ 1 h 639"/>
                <a:gd name="T84" fmla="*/ 2 w 1559"/>
                <a:gd name="T85" fmla="*/ 0 h 639"/>
                <a:gd name="T86" fmla="*/ 3 w 1559"/>
                <a:gd name="T87" fmla="*/ 0 h 639"/>
                <a:gd name="T88" fmla="*/ 3 w 1559"/>
                <a:gd name="T89" fmla="*/ 0 h 639"/>
                <a:gd name="T90" fmla="*/ 2 w 1559"/>
                <a:gd name="T91" fmla="*/ 0 h 639"/>
                <a:gd name="T92" fmla="*/ 2 w 1559"/>
                <a:gd name="T93" fmla="*/ 1 h 639"/>
                <a:gd name="T94" fmla="*/ 2 w 1559"/>
                <a:gd name="T95" fmla="*/ 0 h 639"/>
                <a:gd name="T96" fmla="*/ 2 w 1559"/>
                <a:gd name="T97" fmla="*/ 0 h 639"/>
                <a:gd name="T98" fmla="*/ 2 w 1559"/>
                <a:gd name="T99" fmla="*/ 0 h 639"/>
                <a:gd name="T100" fmla="*/ 2 w 1559"/>
                <a:gd name="T101" fmla="*/ 0 h 639"/>
                <a:gd name="T102" fmla="*/ 2 w 1559"/>
                <a:gd name="T103" fmla="*/ 0 h 639"/>
                <a:gd name="T104" fmla="*/ 2 w 1559"/>
                <a:gd name="T105" fmla="*/ 1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3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0 w 468"/>
                <a:gd name="T1" fmla="*/ 1 h 685"/>
                <a:gd name="T2" fmla="*/ 0 w 468"/>
                <a:gd name="T3" fmla="*/ 1 h 685"/>
                <a:gd name="T4" fmla="*/ 0 w 468"/>
                <a:gd name="T5" fmla="*/ 1 h 685"/>
                <a:gd name="T6" fmla="*/ 0 w 468"/>
                <a:gd name="T7" fmla="*/ 1 h 685"/>
                <a:gd name="T8" fmla="*/ 0 w 468"/>
                <a:gd name="T9" fmla="*/ 1 h 685"/>
                <a:gd name="T10" fmla="*/ 0 w 468"/>
                <a:gd name="T11" fmla="*/ 1 h 685"/>
                <a:gd name="T12" fmla="*/ 0 w 468"/>
                <a:gd name="T13" fmla="*/ 1 h 685"/>
                <a:gd name="T14" fmla="*/ 0 w 468"/>
                <a:gd name="T15" fmla="*/ 1 h 685"/>
                <a:gd name="T16" fmla="*/ 0 w 468"/>
                <a:gd name="T17" fmla="*/ 1 h 685"/>
                <a:gd name="T18" fmla="*/ 0 w 468"/>
                <a:gd name="T19" fmla="*/ 1 h 685"/>
                <a:gd name="T20" fmla="*/ 0 w 468"/>
                <a:gd name="T21" fmla="*/ 1 h 685"/>
                <a:gd name="T22" fmla="*/ 0 w 468"/>
                <a:gd name="T23" fmla="*/ 1 h 685"/>
                <a:gd name="T24" fmla="*/ 0 w 468"/>
                <a:gd name="T25" fmla="*/ 0 h 685"/>
                <a:gd name="T26" fmla="*/ 0 w 468"/>
                <a:gd name="T27" fmla="*/ 0 h 685"/>
                <a:gd name="T28" fmla="*/ 0 w 468"/>
                <a:gd name="T29" fmla="*/ 0 h 685"/>
                <a:gd name="T30" fmla="*/ 0 w 468"/>
                <a:gd name="T31" fmla="*/ 0 h 685"/>
                <a:gd name="T32" fmla="*/ 0 w 468"/>
                <a:gd name="T33" fmla="*/ 0 h 685"/>
                <a:gd name="T34" fmla="*/ 0 w 468"/>
                <a:gd name="T35" fmla="*/ 0 h 685"/>
                <a:gd name="T36" fmla="*/ 0 w 468"/>
                <a:gd name="T37" fmla="*/ 0 h 685"/>
                <a:gd name="T38" fmla="*/ 0 w 468"/>
                <a:gd name="T39" fmla="*/ 0 h 685"/>
                <a:gd name="T40" fmla="*/ 0 w 468"/>
                <a:gd name="T41" fmla="*/ 0 h 685"/>
                <a:gd name="T42" fmla="*/ 0 w 468"/>
                <a:gd name="T43" fmla="*/ 0 h 685"/>
                <a:gd name="T44" fmla="*/ 0 w 468"/>
                <a:gd name="T45" fmla="*/ 0 h 685"/>
                <a:gd name="T46" fmla="*/ 0 w 468"/>
                <a:gd name="T47" fmla="*/ 0 h 685"/>
                <a:gd name="T48" fmla="*/ 0 w 468"/>
                <a:gd name="T49" fmla="*/ 0 h 685"/>
                <a:gd name="T50" fmla="*/ 0 w 468"/>
                <a:gd name="T51" fmla="*/ 0 h 685"/>
                <a:gd name="T52" fmla="*/ 0 w 468"/>
                <a:gd name="T53" fmla="*/ 0 h 685"/>
                <a:gd name="T54" fmla="*/ 0 w 468"/>
                <a:gd name="T55" fmla="*/ 0 h 685"/>
                <a:gd name="T56" fmla="*/ 0 w 468"/>
                <a:gd name="T57" fmla="*/ 0 h 685"/>
                <a:gd name="T58" fmla="*/ 0 w 468"/>
                <a:gd name="T59" fmla="*/ 0 h 685"/>
                <a:gd name="T60" fmla="*/ 0 w 468"/>
                <a:gd name="T61" fmla="*/ 0 h 685"/>
                <a:gd name="T62" fmla="*/ 0 w 468"/>
                <a:gd name="T63" fmla="*/ 0 h 685"/>
                <a:gd name="T64" fmla="*/ 0 w 468"/>
                <a:gd name="T65" fmla="*/ 0 h 685"/>
                <a:gd name="T66" fmla="*/ 0 w 468"/>
                <a:gd name="T67" fmla="*/ 0 h 685"/>
                <a:gd name="T68" fmla="*/ 0 w 468"/>
                <a:gd name="T69" fmla="*/ 0 h 685"/>
                <a:gd name="T70" fmla="*/ 0 w 468"/>
                <a:gd name="T71" fmla="*/ 0 h 685"/>
                <a:gd name="T72" fmla="*/ 0 w 468"/>
                <a:gd name="T73" fmla="*/ 0 h 685"/>
                <a:gd name="T74" fmla="*/ 0 w 468"/>
                <a:gd name="T75" fmla="*/ 0 h 685"/>
                <a:gd name="T76" fmla="*/ 0 w 468"/>
                <a:gd name="T77" fmla="*/ 0 h 685"/>
                <a:gd name="T78" fmla="*/ 0 w 468"/>
                <a:gd name="T79" fmla="*/ 0 h 685"/>
                <a:gd name="T80" fmla="*/ 0 w 468"/>
                <a:gd name="T81" fmla="*/ 0 h 685"/>
                <a:gd name="T82" fmla="*/ 0 w 468"/>
                <a:gd name="T83" fmla="*/ 0 h 685"/>
                <a:gd name="T84" fmla="*/ 0 w 468"/>
                <a:gd name="T85" fmla="*/ 0 h 685"/>
                <a:gd name="T86" fmla="*/ 0 w 468"/>
                <a:gd name="T87" fmla="*/ 0 h 685"/>
                <a:gd name="T88" fmla="*/ 0 w 468"/>
                <a:gd name="T89" fmla="*/ 0 h 685"/>
                <a:gd name="T90" fmla="*/ 0 w 468"/>
                <a:gd name="T91" fmla="*/ 0 h 685"/>
                <a:gd name="T92" fmla="*/ 0 w 468"/>
                <a:gd name="T93" fmla="*/ 0 h 685"/>
                <a:gd name="T94" fmla="*/ 0 w 468"/>
                <a:gd name="T95" fmla="*/ 0 h 685"/>
                <a:gd name="T96" fmla="*/ 0 w 468"/>
                <a:gd name="T97" fmla="*/ 0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4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1 w 93"/>
                <a:gd name="T3" fmla="*/ 0 h 553"/>
                <a:gd name="T4" fmla="*/ 1 w 93"/>
                <a:gd name="T5" fmla="*/ 0 h 553"/>
                <a:gd name="T6" fmla="*/ 1 w 93"/>
                <a:gd name="T7" fmla="*/ 0 h 553"/>
                <a:gd name="T8" fmla="*/ 1 w 93"/>
                <a:gd name="T9" fmla="*/ 0 h 553"/>
                <a:gd name="T10" fmla="*/ 1 w 93"/>
                <a:gd name="T11" fmla="*/ 0 h 553"/>
                <a:gd name="T12" fmla="*/ 1 w 93"/>
                <a:gd name="T13" fmla="*/ 0 h 553"/>
                <a:gd name="T14" fmla="*/ 1 w 93"/>
                <a:gd name="T15" fmla="*/ 0 h 553"/>
                <a:gd name="T16" fmla="*/ 1 w 93"/>
                <a:gd name="T17" fmla="*/ 0 h 553"/>
                <a:gd name="T18" fmla="*/ 1 w 93"/>
                <a:gd name="T19" fmla="*/ 0 h 553"/>
                <a:gd name="T20" fmla="*/ 1 w 93"/>
                <a:gd name="T21" fmla="*/ 0 h 553"/>
                <a:gd name="T22" fmla="*/ 1 w 93"/>
                <a:gd name="T23" fmla="*/ 0 h 553"/>
                <a:gd name="T24" fmla="*/ 1 w 93"/>
                <a:gd name="T25" fmla="*/ 0 h 553"/>
                <a:gd name="T26" fmla="*/ 1 w 93"/>
                <a:gd name="T27" fmla="*/ 0 h 553"/>
                <a:gd name="T28" fmla="*/ 1 w 93"/>
                <a:gd name="T29" fmla="*/ 0 h 553"/>
                <a:gd name="T30" fmla="*/ 1 w 93"/>
                <a:gd name="T31" fmla="*/ 0 h 553"/>
                <a:gd name="T32" fmla="*/ 1 w 93"/>
                <a:gd name="T33" fmla="*/ 0 h 553"/>
                <a:gd name="T34" fmla="*/ 1 w 93"/>
                <a:gd name="T35" fmla="*/ 0 h 553"/>
                <a:gd name="T36" fmla="*/ 1 w 93"/>
                <a:gd name="T37" fmla="*/ 0 h 553"/>
                <a:gd name="T38" fmla="*/ 0 w 93"/>
                <a:gd name="T39" fmla="*/ 0 h 553"/>
                <a:gd name="T40" fmla="*/ 1 w 93"/>
                <a:gd name="T41" fmla="*/ 0 h 553"/>
                <a:gd name="T42" fmla="*/ 1 w 93"/>
                <a:gd name="T43" fmla="*/ 0 h 553"/>
                <a:gd name="T44" fmla="*/ 1 w 93"/>
                <a:gd name="T45" fmla="*/ 0 h 553"/>
                <a:gd name="T46" fmla="*/ 1 w 93"/>
                <a:gd name="T47" fmla="*/ 0 h 553"/>
                <a:gd name="T48" fmla="*/ 1 w 93"/>
                <a:gd name="T49" fmla="*/ 0 h 553"/>
                <a:gd name="T50" fmla="*/ 1 w 93"/>
                <a:gd name="T51" fmla="*/ 0 h 553"/>
                <a:gd name="T52" fmla="*/ 1 w 93"/>
                <a:gd name="T53" fmla="*/ 0 h 553"/>
                <a:gd name="T54" fmla="*/ 1 w 93"/>
                <a:gd name="T55" fmla="*/ 0 h 553"/>
                <a:gd name="T56" fmla="*/ 1 w 93"/>
                <a:gd name="T57" fmla="*/ 0 h 553"/>
                <a:gd name="T58" fmla="*/ 1 w 93"/>
                <a:gd name="T59" fmla="*/ 0 h 553"/>
                <a:gd name="T60" fmla="*/ 1 w 93"/>
                <a:gd name="T61" fmla="*/ 0 h 553"/>
                <a:gd name="T62" fmla="*/ 1 w 93"/>
                <a:gd name="T63" fmla="*/ 0 h 553"/>
                <a:gd name="T64" fmla="*/ 1 w 93"/>
                <a:gd name="T65" fmla="*/ 0 h 553"/>
                <a:gd name="T66" fmla="*/ 1 w 93"/>
                <a:gd name="T67" fmla="*/ 0 h 553"/>
                <a:gd name="T68" fmla="*/ 1 w 93"/>
                <a:gd name="T69" fmla="*/ 0 h 553"/>
                <a:gd name="T70" fmla="*/ 1 w 93"/>
                <a:gd name="T71" fmla="*/ 0 h 553"/>
                <a:gd name="T72" fmla="*/ 1 w 93"/>
                <a:gd name="T73" fmla="*/ 0 h 553"/>
                <a:gd name="T74" fmla="*/ 1 w 93"/>
                <a:gd name="T75" fmla="*/ 0 h 553"/>
                <a:gd name="T76" fmla="*/ 1 w 93"/>
                <a:gd name="T77" fmla="*/ 0 h 553"/>
                <a:gd name="T78" fmla="*/ 1 w 93"/>
                <a:gd name="T79" fmla="*/ 0 h 553"/>
                <a:gd name="T80" fmla="*/ 1 w 93"/>
                <a:gd name="T81" fmla="*/ 0 h 553"/>
                <a:gd name="T82" fmla="*/ 1 w 93"/>
                <a:gd name="T83" fmla="*/ 0 h 553"/>
                <a:gd name="T84" fmla="*/ 1 w 93"/>
                <a:gd name="T85" fmla="*/ 1 h 553"/>
                <a:gd name="T86" fmla="*/ 1 w 93"/>
                <a:gd name="T87" fmla="*/ 0 h 553"/>
                <a:gd name="T88" fmla="*/ 1 w 93"/>
                <a:gd name="T89" fmla="*/ 1 h 553"/>
                <a:gd name="T90" fmla="*/ 1 w 93"/>
                <a:gd name="T91" fmla="*/ 1 h 553"/>
                <a:gd name="T92" fmla="*/ 1 w 93"/>
                <a:gd name="T93" fmla="*/ 0 h 553"/>
                <a:gd name="T94" fmla="*/ 1 w 93"/>
                <a:gd name="T95" fmla="*/ 0 h 553"/>
                <a:gd name="T96" fmla="*/ 1 w 93"/>
                <a:gd name="T97" fmla="*/ 1 h 553"/>
                <a:gd name="T98" fmla="*/ 1 w 93"/>
                <a:gd name="T99" fmla="*/ 1 h 553"/>
                <a:gd name="T100" fmla="*/ 1 w 93"/>
                <a:gd name="T101" fmla="*/ 1 h 553"/>
                <a:gd name="T102" fmla="*/ 1 w 93"/>
                <a:gd name="T103" fmla="*/ 1 h 553"/>
                <a:gd name="T104" fmla="*/ 0 w 93"/>
                <a:gd name="T105" fmla="*/ 0 h 553"/>
                <a:gd name="T106" fmla="*/ 1 w 93"/>
                <a:gd name="T107" fmla="*/ 0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5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6 w 2753"/>
                <a:gd name="T1" fmla="*/ 1 h 496"/>
                <a:gd name="T2" fmla="*/ 6 w 2753"/>
                <a:gd name="T3" fmla="*/ 1 h 496"/>
                <a:gd name="T4" fmla="*/ 6 w 2753"/>
                <a:gd name="T5" fmla="*/ 1 h 496"/>
                <a:gd name="T6" fmla="*/ 6 w 2753"/>
                <a:gd name="T7" fmla="*/ 1 h 496"/>
                <a:gd name="T8" fmla="*/ 5 w 2753"/>
                <a:gd name="T9" fmla="*/ 1 h 496"/>
                <a:gd name="T10" fmla="*/ 5 w 2753"/>
                <a:gd name="T11" fmla="*/ 1 h 496"/>
                <a:gd name="T12" fmla="*/ 5 w 2753"/>
                <a:gd name="T13" fmla="*/ 1 h 496"/>
                <a:gd name="T14" fmla="*/ 5 w 2753"/>
                <a:gd name="T15" fmla="*/ 1 h 496"/>
                <a:gd name="T16" fmla="*/ 5 w 2753"/>
                <a:gd name="T17" fmla="*/ 1 h 496"/>
                <a:gd name="T18" fmla="*/ 5 w 2753"/>
                <a:gd name="T19" fmla="*/ 1 h 496"/>
                <a:gd name="T20" fmla="*/ 5 w 2753"/>
                <a:gd name="T21" fmla="*/ 1 h 496"/>
                <a:gd name="T22" fmla="*/ 5 w 2753"/>
                <a:gd name="T23" fmla="*/ 1 h 496"/>
                <a:gd name="T24" fmla="*/ 4 w 2753"/>
                <a:gd name="T25" fmla="*/ 1 h 496"/>
                <a:gd name="T26" fmla="*/ 4 w 2753"/>
                <a:gd name="T27" fmla="*/ 1 h 496"/>
                <a:gd name="T28" fmla="*/ 4 w 2753"/>
                <a:gd name="T29" fmla="*/ 1 h 496"/>
                <a:gd name="T30" fmla="*/ 4 w 2753"/>
                <a:gd name="T31" fmla="*/ 1 h 496"/>
                <a:gd name="T32" fmla="*/ 4 w 2753"/>
                <a:gd name="T33" fmla="*/ 1 h 496"/>
                <a:gd name="T34" fmla="*/ 4 w 2753"/>
                <a:gd name="T35" fmla="*/ 1 h 496"/>
                <a:gd name="T36" fmla="*/ 4 w 2753"/>
                <a:gd name="T37" fmla="*/ 1 h 496"/>
                <a:gd name="T38" fmla="*/ 4 w 2753"/>
                <a:gd name="T39" fmla="*/ 1 h 496"/>
                <a:gd name="T40" fmla="*/ 4 w 2753"/>
                <a:gd name="T41" fmla="*/ 1 h 496"/>
                <a:gd name="T42" fmla="*/ 3 w 2753"/>
                <a:gd name="T43" fmla="*/ 1 h 496"/>
                <a:gd name="T44" fmla="*/ 3 w 2753"/>
                <a:gd name="T45" fmla="*/ 1 h 496"/>
                <a:gd name="T46" fmla="*/ 3 w 2753"/>
                <a:gd name="T47" fmla="*/ 1 h 496"/>
                <a:gd name="T48" fmla="*/ 3 w 2753"/>
                <a:gd name="T49" fmla="*/ 1 h 496"/>
                <a:gd name="T50" fmla="*/ 3 w 2753"/>
                <a:gd name="T51" fmla="*/ 1 h 496"/>
                <a:gd name="T52" fmla="*/ 3 w 2753"/>
                <a:gd name="T53" fmla="*/ 1 h 496"/>
                <a:gd name="T54" fmla="*/ 3 w 2753"/>
                <a:gd name="T55" fmla="*/ 1 h 496"/>
                <a:gd name="T56" fmla="*/ 2 w 2753"/>
                <a:gd name="T57" fmla="*/ 1 h 496"/>
                <a:gd name="T58" fmla="*/ 3 w 2753"/>
                <a:gd name="T59" fmla="*/ 1 h 496"/>
                <a:gd name="T60" fmla="*/ 2 w 2753"/>
                <a:gd name="T61" fmla="*/ 1 h 496"/>
                <a:gd name="T62" fmla="*/ 2 w 2753"/>
                <a:gd name="T63" fmla="*/ 1 h 496"/>
                <a:gd name="T64" fmla="*/ 2 w 2753"/>
                <a:gd name="T65" fmla="*/ 1 h 496"/>
                <a:gd name="T66" fmla="*/ 2 w 2753"/>
                <a:gd name="T67" fmla="*/ 1 h 496"/>
                <a:gd name="T68" fmla="*/ 2 w 2753"/>
                <a:gd name="T69" fmla="*/ 1 h 496"/>
                <a:gd name="T70" fmla="*/ 1 w 2753"/>
                <a:gd name="T71" fmla="*/ 1 h 496"/>
                <a:gd name="T72" fmla="*/ 1 w 2753"/>
                <a:gd name="T73" fmla="*/ 1 h 496"/>
                <a:gd name="T74" fmla="*/ 1 w 2753"/>
                <a:gd name="T75" fmla="*/ 1 h 496"/>
                <a:gd name="T76" fmla="*/ 1 w 2753"/>
                <a:gd name="T77" fmla="*/ 1 h 496"/>
                <a:gd name="T78" fmla="*/ 1 w 2753"/>
                <a:gd name="T79" fmla="*/ 1 h 496"/>
                <a:gd name="T80" fmla="*/ 1 w 2753"/>
                <a:gd name="T81" fmla="*/ 1 h 496"/>
                <a:gd name="T82" fmla="*/ 5 w 2753"/>
                <a:gd name="T83" fmla="*/ 1 h 496"/>
                <a:gd name="T84" fmla="*/ 4 w 2753"/>
                <a:gd name="T85" fmla="*/ 1 h 496"/>
                <a:gd name="T86" fmla="*/ 4 w 2753"/>
                <a:gd name="T87" fmla="*/ 1 h 496"/>
                <a:gd name="T88" fmla="*/ 4 w 2753"/>
                <a:gd name="T89" fmla="*/ 1 h 496"/>
                <a:gd name="T90" fmla="*/ 4 w 2753"/>
                <a:gd name="T91" fmla="*/ 1 h 496"/>
                <a:gd name="T92" fmla="*/ 4 w 2753"/>
                <a:gd name="T93" fmla="*/ 1 h 496"/>
                <a:gd name="T94" fmla="*/ 4 w 2753"/>
                <a:gd name="T95" fmla="*/ 1 h 496"/>
                <a:gd name="T96" fmla="*/ 4 w 2753"/>
                <a:gd name="T97" fmla="*/ 1 h 496"/>
                <a:gd name="T98" fmla="*/ 4 w 2753"/>
                <a:gd name="T99" fmla="*/ 1 h 496"/>
                <a:gd name="T100" fmla="*/ 4 w 2753"/>
                <a:gd name="T101" fmla="*/ 1 h 496"/>
                <a:gd name="T102" fmla="*/ 3 w 2753"/>
                <a:gd name="T103" fmla="*/ 0 h 496"/>
                <a:gd name="T104" fmla="*/ 3 w 2753"/>
                <a:gd name="T105" fmla="*/ 1 h 496"/>
                <a:gd name="T106" fmla="*/ 3 w 2753"/>
                <a:gd name="T107" fmla="*/ 1 h 496"/>
                <a:gd name="T108" fmla="*/ 3 w 2753"/>
                <a:gd name="T109" fmla="*/ 1 h 496"/>
                <a:gd name="T110" fmla="*/ 3 w 2753"/>
                <a:gd name="T111" fmla="*/ 1 h 496"/>
                <a:gd name="T112" fmla="*/ 3 w 2753"/>
                <a:gd name="T113" fmla="*/ 1 h 496"/>
                <a:gd name="T114" fmla="*/ 3 w 2753"/>
                <a:gd name="T115" fmla="*/ 1 h 496"/>
                <a:gd name="T116" fmla="*/ 2 w 2753"/>
                <a:gd name="T117" fmla="*/ 1 h 496"/>
                <a:gd name="T118" fmla="*/ 2 w 2753"/>
                <a:gd name="T119" fmla="*/ 1 h 496"/>
                <a:gd name="T120" fmla="*/ 2 w 2753"/>
                <a:gd name="T121" fmla="*/ 1 h 496"/>
                <a:gd name="T122" fmla="*/ 2 w 2753"/>
                <a:gd name="T123" fmla="*/ 1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6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0 w 1400"/>
                <a:gd name="T1" fmla="*/ 1 h 639"/>
                <a:gd name="T2" fmla="*/ 0 w 1400"/>
                <a:gd name="T3" fmla="*/ 0 h 639"/>
                <a:gd name="T4" fmla="*/ 0 w 1400"/>
                <a:gd name="T5" fmla="*/ 0 h 639"/>
                <a:gd name="T6" fmla="*/ 0 w 1400"/>
                <a:gd name="T7" fmla="*/ 0 h 639"/>
                <a:gd name="T8" fmla="*/ 0 w 1400"/>
                <a:gd name="T9" fmla="*/ 0 h 639"/>
                <a:gd name="T10" fmla="*/ 0 w 1400"/>
                <a:gd name="T11" fmla="*/ 0 h 639"/>
                <a:gd name="T12" fmla="*/ 0 w 1400"/>
                <a:gd name="T13" fmla="*/ 0 h 639"/>
                <a:gd name="T14" fmla="*/ 0 w 1400"/>
                <a:gd name="T15" fmla="*/ 0 h 639"/>
                <a:gd name="T16" fmla="*/ 0 w 1400"/>
                <a:gd name="T17" fmla="*/ 0 h 639"/>
                <a:gd name="T18" fmla="*/ 0 w 1400"/>
                <a:gd name="T19" fmla="*/ 0 h 639"/>
                <a:gd name="T20" fmla="*/ 0 w 1400"/>
                <a:gd name="T21" fmla="*/ 0 h 639"/>
                <a:gd name="T22" fmla="*/ 0 w 1400"/>
                <a:gd name="T23" fmla="*/ 0 h 639"/>
                <a:gd name="T24" fmla="*/ 0 w 1400"/>
                <a:gd name="T25" fmla="*/ 0 h 639"/>
                <a:gd name="T26" fmla="*/ 0 w 1400"/>
                <a:gd name="T27" fmla="*/ 0 h 639"/>
                <a:gd name="T28" fmla="*/ 0 w 1400"/>
                <a:gd name="T29" fmla="*/ 0 h 639"/>
                <a:gd name="T30" fmla="*/ 0 w 1400"/>
                <a:gd name="T31" fmla="*/ 0 h 639"/>
                <a:gd name="T32" fmla="*/ 0 w 1400"/>
                <a:gd name="T33" fmla="*/ 0 h 639"/>
                <a:gd name="T34" fmla="*/ 0 w 1400"/>
                <a:gd name="T35" fmla="*/ 0 h 639"/>
                <a:gd name="T36" fmla="*/ 0 w 1400"/>
                <a:gd name="T37" fmla="*/ 0 h 639"/>
                <a:gd name="T38" fmla="*/ 0 w 1400"/>
                <a:gd name="T39" fmla="*/ 1 h 639"/>
                <a:gd name="T40" fmla="*/ 0 w 1400"/>
                <a:gd name="T41" fmla="*/ 1 h 639"/>
                <a:gd name="T42" fmla="*/ 0 w 1400"/>
                <a:gd name="T43" fmla="*/ 1 h 639"/>
                <a:gd name="T44" fmla="*/ 0 w 1400"/>
                <a:gd name="T45" fmla="*/ 1 h 639"/>
                <a:gd name="T46" fmla="*/ 0 w 1400"/>
                <a:gd name="T47" fmla="*/ 1 h 639"/>
                <a:gd name="T48" fmla="*/ 1 w 1400"/>
                <a:gd name="T49" fmla="*/ 1 h 639"/>
                <a:gd name="T50" fmla="*/ 1 w 1400"/>
                <a:gd name="T51" fmla="*/ 1 h 639"/>
                <a:gd name="T52" fmla="*/ 2 w 1400"/>
                <a:gd name="T53" fmla="*/ 1 h 639"/>
                <a:gd name="T54" fmla="*/ 2 w 1400"/>
                <a:gd name="T55" fmla="*/ 1 h 639"/>
                <a:gd name="T56" fmla="*/ 2 w 1400"/>
                <a:gd name="T57" fmla="*/ 1 h 639"/>
                <a:gd name="T58" fmla="*/ 2 w 1400"/>
                <a:gd name="T59" fmla="*/ 1 h 639"/>
                <a:gd name="T60" fmla="*/ 2 w 1400"/>
                <a:gd name="T61" fmla="*/ 1 h 639"/>
                <a:gd name="T62" fmla="*/ 2 w 1400"/>
                <a:gd name="T63" fmla="*/ 1 h 639"/>
                <a:gd name="T64" fmla="*/ 2 w 1400"/>
                <a:gd name="T65" fmla="*/ 1 h 639"/>
                <a:gd name="T66" fmla="*/ 2 w 1400"/>
                <a:gd name="T67" fmla="*/ 1 h 639"/>
                <a:gd name="T68" fmla="*/ 1 w 1400"/>
                <a:gd name="T69" fmla="*/ 1 h 639"/>
                <a:gd name="T70" fmla="*/ 1 w 1400"/>
                <a:gd name="T71" fmla="*/ 1 h 639"/>
                <a:gd name="T72" fmla="*/ 0 w 1400"/>
                <a:gd name="T73" fmla="*/ 1 h 639"/>
                <a:gd name="T74" fmla="*/ 0 w 1400"/>
                <a:gd name="T75" fmla="*/ 1 h 639"/>
                <a:gd name="T76" fmla="*/ 0 w 1400"/>
                <a:gd name="T77" fmla="*/ 1 h 639"/>
                <a:gd name="T78" fmla="*/ 0 w 1400"/>
                <a:gd name="T79" fmla="*/ 0 h 639"/>
                <a:gd name="T80" fmla="*/ 0 w 1400"/>
                <a:gd name="T81" fmla="*/ 0 h 639"/>
                <a:gd name="T82" fmla="*/ 0 w 1400"/>
                <a:gd name="T83" fmla="*/ 0 h 639"/>
                <a:gd name="T84" fmla="*/ 0 w 1400"/>
                <a:gd name="T85" fmla="*/ 0 h 639"/>
                <a:gd name="T86" fmla="*/ 0 w 1400"/>
                <a:gd name="T87" fmla="*/ 0 h 639"/>
                <a:gd name="T88" fmla="*/ 0 w 1400"/>
                <a:gd name="T89" fmla="*/ 0 h 639"/>
                <a:gd name="T90" fmla="*/ 0 w 1400"/>
                <a:gd name="T91" fmla="*/ 0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7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4 w 2101"/>
                <a:gd name="T1" fmla="*/ 0 h 1421"/>
                <a:gd name="T2" fmla="*/ 4 w 2101"/>
                <a:gd name="T3" fmla="*/ 0 h 1421"/>
                <a:gd name="T4" fmla="*/ 3 w 2101"/>
                <a:gd name="T5" fmla="*/ 0 h 1421"/>
                <a:gd name="T6" fmla="*/ 3 w 2101"/>
                <a:gd name="T7" fmla="*/ 0 h 1421"/>
                <a:gd name="T8" fmla="*/ 3 w 2101"/>
                <a:gd name="T9" fmla="*/ 0 h 1421"/>
                <a:gd name="T10" fmla="*/ 3 w 2101"/>
                <a:gd name="T11" fmla="*/ 0 h 1421"/>
                <a:gd name="T12" fmla="*/ 4 w 2101"/>
                <a:gd name="T13" fmla="*/ 1 h 1421"/>
                <a:gd name="T14" fmla="*/ 4 w 2101"/>
                <a:gd name="T15" fmla="*/ 1 h 1421"/>
                <a:gd name="T16" fmla="*/ 4 w 2101"/>
                <a:gd name="T17" fmla="*/ 1 h 1421"/>
                <a:gd name="T18" fmla="*/ 4 w 2101"/>
                <a:gd name="T19" fmla="*/ 1 h 1421"/>
                <a:gd name="T20" fmla="*/ 4 w 2101"/>
                <a:gd name="T21" fmla="*/ 1 h 1421"/>
                <a:gd name="T22" fmla="*/ 3 w 2101"/>
                <a:gd name="T23" fmla="*/ 0 h 1421"/>
                <a:gd name="T24" fmla="*/ 3 w 2101"/>
                <a:gd name="T25" fmla="*/ 0 h 1421"/>
                <a:gd name="T26" fmla="*/ 3 w 2101"/>
                <a:gd name="T27" fmla="*/ 0 h 1421"/>
                <a:gd name="T28" fmla="*/ 3 w 2101"/>
                <a:gd name="T29" fmla="*/ 0 h 1421"/>
                <a:gd name="T30" fmla="*/ 3 w 2101"/>
                <a:gd name="T31" fmla="*/ 0 h 1421"/>
                <a:gd name="T32" fmla="*/ 3 w 2101"/>
                <a:gd name="T33" fmla="*/ 0 h 1421"/>
                <a:gd name="T34" fmla="*/ 3 w 2101"/>
                <a:gd name="T35" fmla="*/ 0 h 1421"/>
                <a:gd name="T36" fmla="*/ 4 w 2101"/>
                <a:gd name="T37" fmla="*/ 0 h 1421"/>
                <a:gd name="T38" fmla="*/ 4 w 2101"/>
                <a:gd name="T39" fmla="*/ 0 h 1421"/>
                <a:gd name="T40" fmla="*/ 3 w 2101"/>
                <a:gd name="T41" fmla="*/ 0 h 1421"/>
                <a:gd name="T42" fmla="*/ 3 w 2101"/>
                <a:gd name="T43" fmla="*/ 0 h 1421"/>
                <a:gd name="T44" fmla="*/ 3 w 2101"/>
                <a:gd name="T45" fmla="*/ 0 h 1421"/>
                <a:gd name="T46" fmla="*/ 2 w 2101"/>
                <a:gd name="T47" fmla="*/ 0 h 1421"/>
                <a:gd name="T48" fmla="*/ 2 w 2101"/>
                <a:gd name="T49" fmla="*/ 0 h 1421"/>
                <a:gd name="T50" fmla="*/ 1 w 2101"/>
                <a:gd name="T51" fmla="*/ 0 h 1421"/>
                <a:gd name="T52" fmla="*/ 1 w 2101"/>
                <a:gd name="T53" fmla="*/ 0 h 1421"/>
                <a:gd name="T54" fmla="*/ 0 w 2101"/>
                <a:gd name="T55" fmla="*/ 1 h 1421"/>
                <a:gd name="T56" fmla="*/ 1 w 2101"/>
                <a:gd name="T57" fmla="*/ 1 h 1421"/>
                <a:gd name="T58" fmla="*/ 1 w 2101"/>
                <a:gd name="T59" fmla="*/ 0 h 1421"/>
                <a:gd name="T60" fmla="*/ 1 w 2101"/>
                <a:gd name="T61" fmla="*/ 1 h 1421"/>
                <a:gd name="T62" fmla="*/ 1 w 2101"/>
                <a:gd name="T63" fmla="*/ 1 h 1421"/>
                <a:gd name="T64" fmla="*/ 1 w 2101"/>
                <a:gd name="T65" fmla="*/ 2 h 1421"/>
                <a:gd name="T66" fmla="*/ 1 w 2101"/>
                <a:gd name="T67" fmla="*/ 1 h 1421"/>
                <a:gd name="T68" fmla="*/ 2 w 2101"/>
                <a:gd name="T69" fmla="*/ 1 h 1421"/>
                <a:gd name="T70" fmla="*/ 2 w 2101"/>
                <a:gd name="T71" fmla="*/ 2 h 1421"/>
                <a:gd name="T72" fmla="*/ 3 w 2101"/>
                <a:gd name="T73" fmla="*/ 1 h 1421"/>
                <a:gd name="T74" fmla="*/ 3 w 2101"/>
                <a:gd name="T75" fmla="*/ 2 h 1421"/>
                <a:gd name="T76" fmla="*/ 3 w 2101"/>
                <a:gd name="T77" fmla="*/ 2 h 1421"/>
                <a:gd name="T78" fmla="*/ 3 w 2101"/>
                <a:gd name="T79" fmla="*/ 1 h 1421"/>
                <a:gd name="T80" fmla="*/ 4 w 2101"/>
                <a:gd name="T81" fmla="*/ 1 h 1421"/>
                <a:gd name="T82" fmla="*/ 4 w 2101"/>
                <a:gd name="T83" fmla="*/ 2 h 1421"/>
                <a:gd name="T84" fmla="*/ 4 w 2101"/>
                <a:gd name="T85" fmla="*/ 2 h 1421"/>
                <a:gd name="T86" fmla="*/ 4 w 2101"/>
                <a:gd name="T87" fmla="*/ 1 h 1421"/>
                <a:gd name="T88" fmla="*/ 5 w 2101"/>
                <a:gd name="T89" fmla="*/ 1 h 1421"/>
                <a:gd name="T90" fmla="*/ 4 w 2101"/>
                <a:gd name="T91" fmla="*/ 1 h 1421"/>
                <a:gd name="T92" fmla="*/ 3 w 2101"/>
                <a:gd name="T93" fmla="*/ 1 h 1421"/>
                <a:gd name="T94" fmla="*/ 3 w 2101"/>
                <a:gd name="T95" fmla="*/ 1 h 1421"/>
                <a:gd name="T96" fmla="*/ 3 w 2101"/>
                <a:gd name="T97" fmla="*/ 1 h 1421"/>
                <a:gd name="T98" fmla="*/ 2 w 2101"/>
                <a:gd name="T99" fmla="*/ 1 h 1421"/>
                <a:gd name="T100" fmla="*/ 3 w 2101"/>
                <a:gd name="T101" fmla="*/ 1 h 1421"/>
                <a:gd name="T102" fmla="*/ 2 w 2101"/>
                <a:gd name="T103" fmla="*/ 2 h 1421"/>
                <a:gd name="T104" fmla="*/ 2 w 2101"/>
                <a:gd name="T105" fmla="*/ 2 h 1421"/>
                <a:gd name="T106" fmla="*/ 2 w 2101"/>
                <a:gd name="T107" fmla="*/ 1 h 1421"/>
                <a:gd name="T108" fmla="*/ 2 w 2101"/>
                <a:gd name="T109" fmla="*/ 0 h 1421"/>
                <a:gd name="T110" fmla="*/ 2 w 2101"/>
                <a:gd name="T111" fmla="*/ 1 h 1421"/>
                <a:gd name="T112" fmla="*/ 3 w 2101"/>
                <a:gd name="T113" fmla="*/ 1 h 1421"/>
                <a:gd name="T114" fmla="*/ 3 w 2101"/>
                <a:gd name="T115" fmla="*/ 1 h 1421"/>
                <a:gd name="T116" fmla="*/ 3 w 2101"/>
                <a:gd name="T117" fmla="*/ 1 h 1421"/>
                <a:gd name="T118" fmla="*/ 3 w 2101"/>
                <a:gd name="T119" fmla="*/ 1 h 1421"/>
                <a:gd name="T120" fmla="*/ 3 w 2101"/>
                <a:gd name="T121" fmla="*/ 1 h 1421"/>
                <a:gd name="T122" fmla="*/ 3 w 2101"/>
                <a:gd name="T123" fmla="*/ 1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1 h 532"/>
                <a:gd name="T2" fmla="*/ 1 w 4304"/>
                <a:gd name="T3" fmla="*/ 1 h 532"/>
                <a:gd name="T4" fmla="*/ 2 w 4304"/>
                <a:gd name="T5" fmla="*/ 1 h 532"/>
                <a:gd name="T6" fmla="*/ 2 w 4304"/>
                <a:gd name="T7" fmla="*/ 1 h 532"/>
                <a:gd name="T8" fmla="*/ 2 w 4304"/>
                <a:gd name="T9" fmla="*/ 1 h 532"/>
                <a:gd name="T10" fmla="*/ 2 w 4304"/>
                <a:gd name="T11" fmla="*/ 1 h 532"/>
                <a:gd name="T12" fmla="*/ 2 w 4304"/>
                <a:gd name="T13" fmla="*/ 1 h 532"/>
                <a:gd name="T14" fmla="*/ 3 w 4304"/>
                <a:gd name="T15" fmla="*/ 1 h 532"/>
                <a:gd name="T16" fmla="*/ 3 w 4304"/>
                <a:gd name="T17" fmla="*/ 1 h 532"/>
                <a:gd name="T18" fmla="*/ 3 w 4304"/>
                <a:gd name="T19" fmla="*/ 1 h 532"/>
                <a:gd name="T20" fmla="*/ 3 w 4304"/>
                <a:gd name="T21" fmla="*/ 1 h 532"/>
                <a:gd name="T22" fmla="*/ 4 w 4304"/>
                <a:gd name="T23" fmla="*/ 1 h 532"/>
                <a:gd name="T24" fmla="*/ 4 w 4304"/>
                <a:gd name="T25" fmla="*/ 1 h 532"/>
                <a:gd name="T26" fmla="*/ 4 w 4304"/>
                <a:gd name="T27" fmla="*/ 1 h 532"/>
                <a:gd name="T28" fmla="*/ 4 w 4304"/>
                <a:gd name="T29" fmla="*/ 1 h 532"/>
                <a:gd name="T30" fmla="*/ 4 w 4304"/>
                <a:gd name="T31" fmla="*/ 1 h 532"/>
                <a:gd name="T32" fmla="*/ 5 w 4304"/>
                <a:gd name="T33" fmla="*/ 1 h 532"/>
                <a:gd name="T34" fmla="*/ 5 w 4304"/>
                <a:gd name="T35" fmla="*/ 1 h 532"/>
                <a:gd name="T36" fmla="*/ 5 w 4304"/>
                <a:gd name="T37" fmla="*/ 1 h 532"/>
                <a:gd name="T38" fmla="*/ 5 w 4304"/>
                <a:gd name="T39" fmla="*/ 1 h 532"/>
                <a:gd name="T40" fmla="*/ 6 w 4304"/>
                <a:gd name="T41" fmla="*/ 1 h 532"/>
                <a:gd name="T42" fmla="*/ 6 w 4304"/>
                <a:gd name="T43" fmla="*/ 1 h 532"/>
                <a:gd name="T44" fmla="*/ 6 w 4304"/>
                <a:gd name="T45" fmla="*/ 1 h 532"/>
                <a:gd name="T46" fmla="*/ 6 w 4304"/>
                <a:gd name="T47" fmla="*/ 1 h 532"/>
                <a:gd name="T48" fmla="*/ 6 w 4304"/>
                <a:gd name="T49" fmla="*/ 1 h 532"/>
                <a:gd name="T50" fmla="*/ 6 w 4304"/>
                <a:gd name="T51" fmla="*/ 1 h 532"/>
                <a:gd name="T52" fmla="*/ 7 w 4304"/>
                <a:gd name="T53" fmla="*/ 1 h 532"/>
                <a:gd name="T54" fmla="*/ 7 w 4304"/>
                <a:gd name="T55" fmla="*/ 1 h 532"/>
                <a:gd name="T56" fmla="*/ 7 w 4304"/>
                <a:gd name="T57" fmla="*/ 1 h 532"/>
                <a:gd name="T58" fmla="*/ 7 w 4304"/>
                <a:gd name="T59" fmla="*/ 1 h 532"/>
                <a:gd name="T60" fmla="*/ 7 w 4304"/>
                <a:gd name="T61" fmla="*/ 1 h 532"/>
                <a:gd name="T62" fmla="*/ 7 w 4304"/>
                <a:gd name="T63" fmla="*/ 1 h 532"/>
                <a:gd name="T64" fmla="*/ 7 w 4304"/>
                <a:gd name="T65" fmla="*/ 1 h 532"/>
                <a:gd name="T66" fmla="*/ 8 w 4304"/>
                <a:gd name="T67" fmla="*/ 1 h 532"/>
                <a:gd name="T68" fmla="*/ 9 w 4304"/>
                <a:gd name="T69" fmla="*/ 1 h 532"/>
                <a:gd name="T70" fmla="*/ 9 w 4304"/>
                <a:gd name="T71" fmla="*/ 1 h 532"/>
                <a:gd name="T72" fmla="*/ 1 w 4304"/>
                <a:gd name="T73" fmla="*/ 2 h 532"/>
                <a:gd name="T74" fmla="*/ 2 w 4304"/>
                <a:gd name="T75" fmla="*/ 2 h 532"/>
                <a:gd name="T76" fmla="*/ 2 w 4304"/>
                <a:gd name="T77" fmla="*/ 1 h 532"/>
                <a:gd name="T78" fmla="*/ 3 w 4304"/>
                <a:gd name="T79" fmla="*/ 2 h 532"/>
                <a:gd name="T80" fmla="*/ 3 w 4304"/>
                <a:gd name="T81" fmla="*/ 1 h 532"/>
                <a:gd name="T82" fmla="*/ 3 w 4304"/>
                <a:gd name="T83" fmla="*/ 1 h 532"/>
                <a:gd name="T84" fmla="*/ 3 w 4304"/>
                <a:gd name="T85" fmla="*/ 1 h 532"/>
                <a:gd name="T86" fmla="*/ 3 w 4304"/>
                <a:gd name="T87" fmla="*/ 1 h 532"/>
                <a:gd name="T88" fmla="*/ 4 w 4304"/>
                <a:gd name="T89" fmla="*/ 2 h 532"/>
                <a:gd name="T90" fmla="*/ 4 w 4304"/>
                <a:gd name="T91" fmla="*/ 1 h 532"/>
                <a:gd name="T92" fmla="*/ 5 w 4304"/>
                <a:gd name="T93" fmla="*/ 1 h 532"/>
                <a:gd name="T94" fmla="*/ 5 w 4304"/>
                <a:gd name="T95" fmla="*/ 1 h 532"/>
                <a:gd name="T96" fmla="*/ 5 w 4304"/>
                <a:gd name="T97" fmla="*/ 1 h 532"/>
                <a:gd name="T98" fmla="*/ 6 w 4304"/>
                <a:gd name="T99" fmla="*/ 1 h 532"/>
                <a:gd name="T100" fmla="*/ 6 w 4304"/>
                <a:gd name="T101" fmla="*/ 1 h 532"/>
                <a:gd name="T102" fmla="*/ 5 w 4304"/>
                <a:gd name="T103" fmla="*/ 2 h 532"/>
                <a:gd name="T104" fmla="*/ 6 w 4304"/>
                <a:gd name="T105" fmla="*/ 1 h 532"/>
                <a:gd name="T106" fmla="*/ 6 w 4304"/>
                <a:gd name="T107" fmla="*/ 1 h 532"/>
                <a:gd name="T108" fmla="*/ 7 w 4304"/>
                <a:gd name="T109" fmla="*/ 2 h 532"/>
                <a:gd name="T110" fmla="*/ 6 w 4304"/>
                <a:gd name="T111" fmla="*/ 1 h 532"/>
                <a:gd name="T112" fmla="*/ 7 w 4304"/>
                <a:gd name="T113" fmla="*/ 1 h 532"/>
                <a:gd name="T114" fmla="*/ 7 w 4304"/>
                <a:gd name="T115" fmla="*/ 1 h 532"/>
                <a:gd name="T116" fmla="*/ 7 w 4304"/>
                <a:gd name="T117" fmla="*/ 1 h 532"/>
                <a:gd name="T118" fmla="*/ 8 w 4304"/>
                <a:gd name="T119" fmla="*/ 1 h 532"/>
                <a:gd name="T120" fmla="*/ 7 w 4304"/>
                <a:gd name="T121" fmla="*/ 2 h 532"/>
                <a:gd name="T122" fmla="*/ 8 w 4304"/>
                <a:gd name="T123" fmla="*/ 1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1 w 1529"/>
                <a:gd name="T1" fmla="*/ 2 h 1275"/>
                <a:gd name="T2" fmla="*/ 1 w 1529"/>
                <a:gd name="T3" fmla="*/ 2 h 1275"/>
                <a:gd name="T4" fmla="*/ 1 w 1529"/>
                <a:gd name="T5" fmla="*/ 1 h 1275"/>
                <a:gd name="T6" fmla="*/ 0 w 1529"/>
                <a:gd name="T7" fmla="*/ 1 h 1275"/>
                <a:gd name="T8" fmla="*/ 0 w 1529"/>
                <a:gd name="T9" fmla="*/ 2 h 1275"/>
                <a:gd name="T10" fmla="*/ 2 w 1529"/>
                <a:gd name="T11" fmla="*/ 2 h 1275"/>
                <a:gd name="T12" fmla="*/ 2 w 1529"/>
                <a:gd name="T13" fmla="*/ 1 h 1275"/>
                <a:gd name="T14" fmla="*/ 0 w 1529"/>
                <a:gd name="T15" fmla="*/ 1 h 1275"/>
                <a:gd name="T16" fmla="*/ 0 w 1529"/>
                <a:gd name="T17" fmla="*/ 3 h 1275"/>
                <a:gd name="T18" fmla="*/ 2 w 1529"/>
                <a:gd name="T19" fmla="*/ 3 h 1275"/>
                <a:gd name="T20" fmla="*/ 2 w 1529"/>
                <a:gd name="T21" fmla="*/ 1 h 1275"/>
                <a:gd name="T22" fmla="*/ 2 w 1529"/>
                <a:gd name="T23" fmla="*/ 1 h 1275"/>
                <a:gd name="T24" fmla="*/ 2 w 1529"/>
                <a:gd name="T25" fmla="*/ 3 h 1275"/>
                <a:gd name="T26" fmla="*/ 0 w 1529"/>
                <a:gd name="T27" fmla="*/ 3 h 1275"/>
                <a:gd name="T28" fmla="*/ 0 w 1529"/>
                <a:gd name="T29" fmla="*/ 3 h 1275"/>
                <a:gd name="T30" fmla="*/ 0 w 1529"/>
                <a:gd name="T31" fmla="*/ 0 h 1275"/>
                <a:gd name="T32" fmla="*/ 2 w 1529"/>
                <a:gd name="T33" fmla="*/ 0 h 1275"/>
                <a:gd name="T34" fmla="*/ 2 w 1529"/>
                <a:gd name="T35" fmla="*/ 1 h 1275"/>
                <a:gd name="T36" fmla="*/ 2 w 1529"/>
                <a:gd name="T37" fmla="*/ 1 h 1275"/>
                <a:gd name="T38" fmla="*/ 2 w 1529"/>
                <a:gd name="T39" fmla="*/ 1 h 1275"/>
                <a:gd name="T40" fmla="*/ 2 w 1529"/>
                <a:gd name="T41" fmla="*/ 1 h 1275"/>
                <a:gd name="T42" fmla="*/ 2 w 1529"/>
                <a:gd name="T43" fmla="*/ 1 h 1275"/>
                <a:gd name="T44" fmla="*/ 2 w 1529"/>
                <a:gd name="T45" fmla="*/ 1 h 1275"/>
                <a:gd name="T46" fmla="*/ 2 w 1529"/>
                <a:gd name="T47" fmla="*/ 1 h 1275"/>
                <a:gd name="T48" fmla="*/ 2 w 1529"/>
                <a:gd name="T49" fmla="*/ 1 h 1275"/>
                <a:gd name="T50" fmla="*/ 2 w 1529"/>
                <a:gd name="T51" fmla="*/ 2 h 1275"/>
                <a:gd name="T52" fmla="*/ 2 w 1529"/>
                <a:gd name="T53" fmla="*/ 2 h 1275"/>
                <a:gd name="T54" fmla="*/ 2 w 1529"/>
                <a:gd name="T55" fmla="*/ 2 h 1275"/>
                <a:gd name="T56" fmla="*/ 2 w 1529"/>
                <a:gd name="T57" fmla="*/ 2 h 1275"/>
                <a:gd name="T58" fmla="*/ 2 w 1529"/>
                <a:gd name="T59" fmla="*/ 2 h 1275"/>
                <a:gd name="T60" fmla="*/ 2 w 1529"/>
                <a:gd name="T61" fmla="*/ 2 h 1275"/>
                <a:gd name="T62" fmla="*/ 2 w 1529"/>
                <a:gd name="T63" fmla="*/ 2 h 1275"/>
                <a:gd name="T64" fmla="*/ 2 w 1529"/>
                <a:gd name="T65" fmla="*/ 2 h 1275"/>
                <a:gd name="T66" fmla="*/ 2 w 1529"/>
                <a:gd name="T67" fmla="*/ 2 h 1275"/>
                <a:gd name="T68" fmla="*/ 2 w 1529"/>
                <a:gd name="T69" fmla="*/ 2 h 1275"/>
                <a:gd name="T70" fmla="*/ 2 w 1529"/>
                <a:gd name="T71" fmla="*/ 2 h 1275"/>
                <a:gd name="T72" fmla="*/ 2 w 1529"/>
                <a:gd name="T73" fmla="*/ 2 h 1275"/>
                <a:gd name="T74" fmla="*/ 1 w 1529"/>
                <a:gd name="T75" fmla="*/ 2 h 1275"/>
                <a:gd name="T76" fmla="*/ 1 w 1529"/>
                <a:gd name="T77" fmla="*/ 2 h 1275"/>
                <a:gd name="T78" fmla="*/ 1 w 1529"/>
                <a:gd name="T79" fmla="*/ 2 h 1275"/>
                <a:gd name="T80" fmla="*/ 1 w 1529"/>
                <a:gd name="T81" fmla="*/ 2 h 1275"/>
                <a:gd name="T82" fmla="*/ 1 w 1529"/>
                <a:gd name="T83" fmla="*/ 2 h 1275"/>
                <a:gd name="T84" fmla="*/ 1 w 1529"/>
                <a:gd name="T85" fmla="*/ 2 h 1275"/>
                <a:gd name="T86" fmla="*/ 1 w 1529"/>
                <a:gd name="T87" fmla="*/ 2 h 1275"/>
                <a:gd name="T88" fmla="*/ 1 w 1529"/>
                <a:gd name="T89" fmla="*/ 2 h 1275"/>
                <a:gd name="T90" fmla="*/ 0 w 1529"/>
                <a:gd name="T91" fmla="*/ 2 h 1275"/>
                <a:gd name="T92" fmla="*/ 0 w 1529"/>
                <a:gd name="T93" fmla="*/ 2 h 1275"/>
                <a:gd name="T94" fmla="*/ 0 w 1529"/>
                <a:gd name="T95" fmla="*/ 2 h 1275"/>
                <a:gd name="T96" fmla="*/ 0 w 1529"/>
                <a:gd name="T97" fmla="*/ 2 h 1275"/>
                <a:gd name="T98" fmla="*/ 0 w 1529"/>
                <a:gd name="T99" fmla="*/ 2 h 1275"/>
                <a:gd name="T100" fmla="*/ 0 w 1529"/>
                <a:gd name="T101" fmla="*/ 2 h 1275"/>
                <a:gd name="T102" fmla="*/ 0 w 1529"/>
                <a:gd name="T103" fmla="*/ 2 h 1275"/>
                <a:gd name="T104" fmla="*/ 0 w 1529"/>
                <a:gd name="T105" fmla="*/ 2 h 1275"/>
                <a:gd name="T106" fmla="*/ 0 w 1529"/>
                <a:gd name="T107" fmla="*/ 2 h 1275"/>
                <a:gd name="T108" fmla="*/ 0 w 1529"/>
                <a:gd name="T109" fmla="*/ 1 h 1275"/>
                <a:gd name="T110" fmla="*/ 0 w 1529"/>
                <a:gd name="T111" fmla="*/ 1 h 1275"/>
                <a:gd name="T112" fmla="*/ 0 w 1529"/>
                <a:gd name="T113" fmla="*/ 1 h 1275"/>
                <a:gd name="T114" fmla="*/ 1 w 1529"/>
                <a:gd name="T115" fmla="*/ 1 h 1275"/>
                <a:gd name="T116" fmla="*/ 1 w 1529"/>
                <a:gd name="T117" fmla="*/ 2 h 1275"/>
                <a:gd name="T118" fmla="*/ 1 w 1529"/>
                <a:gd name="T119" fmla="*/ 2 h 1275"/>
                <a:gd name="T120" fmla="*/ 1 w 1529"/>
                <a:gd name="T121" fmla="*/ 2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0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2 w 2467"/>
                <a:gd name="T1" fmla="*/ 1 h 262"/>
                <a:gd name="T2" fmla="*/ 2 w 2467"/>
                <a:gd name="T3" fmla="*/ 1 h 262"/>
                <a:gd name="T4" fmla="*/ 2 w 2467"/>
                <a:gd name="T5" fmla="*/ 1 h 262"/>
                <a:gd name="T6" fmla="*/ 2 w 2467"/>
                <a:gd name="T7" fmla="*/ 1 h 262"/>
                <a:gd name="T8" fmla="*/ 2 w 2467"/>
                <a:gd name="T9" fmla="*/ 1 h 262"/>
                <a:gd name="T10" fmla="*/ 2 w 2467"/>
                <a:gd name="T11" fmla="*/ 1 h 262"/>
                <a:gd name="T12" fmla="*/ 2 w 2467"/>
                <a:gd name="T13" fmla="*/ 1 h 262"/>
                <a:gd name="T14" fmla="*/ 2 w 2467"/>
                <a:gd name="T15" fmla="*/ 1 h 262"/>
                <a:gd name="T16" fmla="*/ 2 w 2467"/>
                <a:gd name="T17" fmla="*/ 1 h 262"/>
                <a:gd name="T18" fmla="*/ 2 w 2467"/>
                <a:gd name="T19" fmla="*/ 1 h 262"/>
                <a:gd name="T20" fmla="*/ 2 w 2467"/>
                <a:gd name="T21" fmla="*/ 1 h 262"/>
                <a:gd name="T22" fmla="*/ 2 w 2467"/>
                <a:gd name="T23" fmla="*/ 1 h 262"/>
                <a:gd name="T24" fmla="*/ 1 w 2467"/>
                <a:gd name="T25" fmla="*/ 1 h 262"/>
                <a:gd name="T26" fmla="*/ 2 w 2467"/>
                <a:gd name="T27" fmla="*/ 1 h 262"/>
                <a:gd name="T28" fmla="*/ 2 w 2467"/>
                <a:gd name="T29" fmla="*/ 1 h 262"/>
                <a:gd name="T30" fmla="*/ 2 w 2467"/>
                <a:gd name="T31" fmla="*/ 1 h 262"/>
                <a:gd name="T32" fmla="*/ 1 w 2467"/>
                <a:gd name="T33" fmla="*/ 1 h 262"/>
                <a:gd name="T34" fmla="*/ 1 w 2467"/>
                <a:gd name="T35" fmla="*/ 1 h 262"/>
                <a:gd name="T36" fmla="*/ 1 w 2467"/>
                <a:gd name="T37" fmla="*/ 1 h 262"/>
                <a:gd name="T38" fmla="*/ 1 w 2467"/>
                <a:gd name="T39" fmla="*/ 1 h 262"/>
                <a:gd name="T40" fmla="*/ 1 w 2467"/>
                <a:gd name="T41" fmla="*/ 1 h 262"/>
                <a:gd name="T42" fmla="*/ 1 w 2467"/>
                <a:gd name="T43" fmla="*/ 1 h 262"/>
                <a:gd name="T44" fmla="*/ 1 w 2467"/>
                <a:gd name="T45" fmla="*/ 1 h 262"/>
                <a:gd name="T46" fmla="*/ 1 w 2467"/>
                <a:gd name="T47" fmla="*/ 1 h 262"/>
                <a:gd name="T48" fmla="*/ 1 w 2467"/>
                <a:gd name="T49" fmla="*/ 1 h 262"/>
                <a:gd name="T50" fmla="*/ 5 w 2467"/>
                <a:gd name="T51" fmla="*/ 1 h 262"/>
                <a:gd name="T52" fmla="*/ 5 w 2467"/>
                <a:gd name="T53" fmla="*/ 1 h 262"/>
                <a:gd name="T54" fmla="*/ 5 w 2467"/>
                <a:gd name="T55" fmla="*/ 1 h 262"/>
                <a:gd name="T56" fmla="*/ 5 w 2467"/>
                <a:gd name="T57" fmla="*/ 1 h 262"/>
                <a:gd name="T58" fmla="*/ 5 w 2467"/>
                <a:gd name="T59" fmla="*/ 1 h 262"/>
                <a:gd name="T60" fmla="*/ 5 w 2467"/>
                <a:gd name="T61" fmla="*/ 1 h 262"/>
                <a:gd name="T62" fmla="*/ 5 w 2467"/>
                <a:gd name="T63" fmla="*/ 1 h 262"/>
                <a:gd name="T64" fmla="*/ 5 w 2467"/>
                <a:gd name="T65" fmla="*/ 1 h 262"/>
                <a:gd name="T66" fmla="*/ 5 w 2467"/>
                <a:gd name="T67" fmla="*/ 1 h 262"/>
                <a:gd name="T68" fmla="*/ 4 w 2467"/>
                <a:gd name="T69" fmla="*/ 1 h 262"/>
                <a:gd name="T70" fmla="*/ 4 w 2467"/>
                <a:gd name="T71" fmla="*/ 1 h 262"/>
                <a:gd name="T72" fmla="*/ 4 w 2467"/>
                <a:gd name="T73" fmla="*/ 1 h 262"/>
                <a:gd name="T74" fmla="*/ 4 w 2467"/>
                <a:gd name="T75" fmla="*/ 1 h 262"/>
                <a:gd name="T76" fmla="*/ 4 w 2467"/>
                <a:gd name="T77" fmla="*/ 1 h 262"/>
                <a:gd name="T78" fmla="*/ 4 w 2467"/>
                <a:gd name="T79" fmla="*/ 1 h 262"/>
                <a:gd name="T80" fmla="*/ 4 w 2467"/>
                <a:gd name="T81" fmla="*/ 1 h 262"/>
                <a:gd name="T82" fmla="*/ 4 w 2467"/>
                <a:gd name="T83" fmla="*/ 1 h 262"/>
                <a:gd name="T84" fmla="*/ 4 w 2467"/>
                <a:gd name="T85" fmla="*/ 1 h 262"/>
                <a:gd name="T86" fmla="*/ 4 w 2467"/>
                <a:gd name="T87" fmla="*/ 1 h 262"/>
                <a:gd name="T88" fmla="*/ 4 w 2467"/>
                <a:gd name="T89" fmla="*/ 1 h 262"/>
                <a:gd name="T90" fmla="*/ 4 w 2467"/>
                <a:gd name="T91" fmla="*/ 1 h 262"/>
                <a:gd name="T92" fmla="*/ 4 w 2467"/>
                <a:gd name="T93" fmla="*/ 1 h 262"/>
                <a:gd name="T94" fmla="*/ 4 w 2467"/>
                <a:gd name="T95" fmla="*/ 1 h 262"/>
                <a:gd name="T96" fmla="*/ 4 w 2467"/>
                <a:gd name="T97" fmla="*/ 1 h 262"/>
                <a:gd name="T98" fmla="*/ 4 w 2467"/>
                <a:gd name="T99" fmla="*/ 1 h 262"/>
                <a:gd name="T100" fmla="*/ 3 w 2467"/>
                <a:gd name="T101" fmla="*/ 1 h 262"/>
                <a:gd name="T102" fmla="*/ 3 w 2467"/>
                <a:gd name="T103" fmla="*/ 1 h 262"/>
                <a:gd name="T104" fmla="*/ 3 w 2467"/>
                <a:gd name="T105" fmla="*/ 1 h 262"/>
                <a:gd name="T106" fmla="*/ 3 w 2467"/>
                <a:gd name="T107" fmla="*/ 1 h 262"/>
                <a:gd name="T108" fmla="*/ 3 w 2467"/>
                <a:gd name="T109" fmla="*/ 1 h 262"/>
                <a:gd name="T110" fmla="*/ 3 w 2467"/>
                <a:gd name="T111" fmla="*/ 1 h 262"/>
                <a:gd name="T112" fmla="*/ 3 w 2467"/>
                <a:gd name="T113" fmla="*/ 1 h 262"/>
                <a:gd name="T114" fmla="*/ 3 w 2467"/>
                <a:gd name="T115" fmla="*/ 1 h 262"/>
                <a:gd name="T116" fmla="*/ 3 w 2467"/>
                <a:gd name="T117" fmla="*/ 1 h 262"/>
                <a:gd name="T118" fmla="*/ 3 w 2467"/>
                <a:gd name="T119" fmla="*/ 1 h 262"/>
                <a:gd name="T120" fmla="*/ 3 w 2467"/>
                <a:gd name="T121" fmla="*/ 1 h 262"/>
                <a:gd name="T122" fmla="*/ 3 w 2467"/>
                <a:gd name="T123" fmla="*/ 1 h 262"/>
                <a:gd name="T124" fmla="*/ 3 w 2467"/>
                <a:gd name="T125" fmla="*/ 1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1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4 w 2131"/>
                <a:gd name="T1" fmla="*/ 0 h 263"/>
                <a:gd name="T2" fmla="*/ 4 w 2131"/>
                <a:gd name="T3" fmla="*/ 0 h 263"/>
                <a:gd name="T4" fmla="*/ 4 w 2131"/>
                <a:gd name="T5" fmla="*/ 0 h 263"/>
                <a:gd name="T6" fmla="*/ 4 w 2131"/>
                <a:gd name="T7" fmla="*/ 0 h 263"/>
                <a:gd name="T8" fmla="*/ 4 w 2131"/>
                <a:gd name="T9" fmla="*/ 0 h 263"/>
                <a:gd name="T10" fmla="*/ 4 w 2131"/>
                <a:gd name="T11" fmla="*/ 0 h 263"/>
                <a:gd name="T12" fmla="*/ 4 w 2131"/>
                <a:gd name="T13" fmla="*/ 0 h 263"/>
                <a:gd name="T14" fmla="*/ 4 w 2131"/>
                <a:gd name="T15" fmla="*/ 0 h 263"/>
                <a:gd name="T16" fmla="*/ 4 w 2131"/>
                <a:gd name="T17" fmla="*/ 0 h 263"/>
                <a:gd name="T18" fmla="*/ 4 w 2131"/>
                <a:gd name="T19" fmla="*/ 0 h 263"/>
                <a:gd name="T20" fmla="*/ 4 w 2131"/>
                <a:gd name="T21" fmla="*/ 0 h 263"/>
                <a:gd name="T22" fmla="*/ 4 w 2131"/>
                <a:gd name="T23" fmla="*/ 0 h 263"/>
                <a:gd name="T24" fmla="*/ 3 w 2131"/>
                <a:gd name="T25" fmla="*/ 0 h 263"/>
                <a:gd name="T26" fmla="*/ 3 w 2131"/>
                <a:gd name="T27" fmla="*/ 0 h 263"/>
                <a:gd name="T28" fmla="*/ 3 w 2131"/>
                <a:gd name="T29" fmla="*/ 0 h 263"/>
                <a:gd name="T30" fmla="*/ 3 w 2131"/>
                <a:gd name="T31" fmla="*/ 0 h 263"/>
                <a:gd name="T32" fmla="*/ 3 w 2131"/>
                <a:gd name="T33" fmla="*/ 0 h 263"/>
                <a:gd name="T34" fmla="*/ 3 w 2131"/>
                <a:gd name="T35" fmla="*/ 0 h 263"/>
                <a:gd name="T36" fmla="*/ 3 w 2131"/>
                <a:gd name="T37" fmla="*/ 0 h 263"/>
                <a:gd name="T38" fmla="*/ 3 w 2131"/>
                <a:gd name="T39" fmla="*/ 0 h 263"/>
                <a:gd name="T40" fmla="*/ 3 w 2131"/>
                <a:gd name="T41" fmla="*/ 0 h 263"/>
                <a:gd name="T42" fmla="*/ 3 w 2131"/>
                <a:gd name="T43" fmla="*/ 0 h 263"/>
                <a:gd name="T44" fmla="*/ 3 w 2131"/>
                <a:gd name="T45" fmla="*/ 0 h 263"/>
                <a:gd name="T46" fmla="*/ 3 w 2131"/>
                <a:gd name="T47" fmla="*/ 0 h 263"/>
                <a:gd name="T48" fmla="*/ 3 w 2131"/>
                <a:gd name="T49" fmla="*/ 0 h 263"/>
                <a:gd name="T50" fmla="*/ 3 w 2131"/>
                <a:gd name="T51" fmla="*/ 0 h 263"/>
                <a:gd name="T52" fmla="*/ 3 w 2131"/>
                <a:gd name="T53" fmla="*/ 0 h 263"/>
                <a:gd name="T54" fmla="*/ 3 w 2131"/>
                <a:gd name="T55" fmla="*/ 0 h 263"/>
                <a:gd name="T56" fmla="*/ 3 w 2131"/>
                <a:gd name="T57" fmla="*/ 0 h 263"/>
                <a:gd name="T58" fmla="*/ 2 w 2131"/>
                <a:gd name="T59" fmla="*/ 0 h 263"/>
                <a:gd name="T60" fmla="*/ 2 w 2131"/>
                <a:gd name="T61" fmla="*/ 0 h 263"/>
                <a:gd name="T62" fmla="*/ 2 w 2131"/>
                <a:gd name="T63" fmla="*/ 0 h 263"/>
                <a:gd name="T64" fmla="*/ 2 w 2131"/>
                <a:gd name="T65" fmla="*/ 0 h 263"/>
                <a:gd name="T66" fmla="*/ 2 w 2131"/>
                <a:gd name="T67" fmla="*/ 0 h 263"/>
                <a:gd name="T68" fmla="*/ 2 w 2131"/>
                <a:gd name="T69" fmla="*/ 0 h 263"/>
                <a:gd name="T70" fmla="*/ 2 w 2131"/>
                <a:gd name="T71" fmla="*/ 0 h 263"/>
                <a:gd name="T72" fmla="*/ 2 w 2131"/>
                <a:gd name="T73" fmla="*/ 0 h 263"/>
                <a:gd name="T74" fmla="*/ 2 w 2131"/>
                <a:gd name="T75" fmla="*/ 0 h 263"/>
                <a:gd name="T76" fmla="*/ 2 w 2131"/>
                <a:gd name="T77" fmla="*/ 0 h 263"/>
                <a:gd name="T78" fmla="*/ 2 w 2131"/>
                <a:gd name="T79" fmla="*/ 0 h 263"/>
                <a:gd name="T80" fmla="*/ 2 w 2131"/>
                <a:gd name="T81" fmla="*/ 0 h 263"/>
                <a:gd name="T82" fmla="*/ 2 w 2131"/>
                <a:gd name="T83" fmla="*/ 0 h 263"/>
                <a:gd name="T84" fmla="*/ 1 w 2131"/>
                <a:gd name="T85" fmla="*/ 0 h 263"/>
                <a:gd name="T86" fmla="*/ 1 w 2131"/>
                <a:gd name="T87" fmla="*/ 0 h 263"/>
                <a:gd name="T88" fmla="*/ 2 w 2131"/>
                <a:gd name="T89" fmla="*/ 0 h 263"/>
                <a:gd name="T90" fmla="*/ 1 w 2131"/>
                <a:gd name="T91" fmla="*/ 0 h 263"/>
                <a:gd name="T92" fmla="*/ 2 w 2131"/>
                <a:gd name="T93" fmla="*/ 0 h 263"/>
                <a:gd name="T94" fmla="*/ 1 w 2131"/>
                <a:gd name="T95" fmla="*/ 0 h 263"/>
                <a:gd name="T96" fmla="*/ 1 w 2131"/>
                <a:gd name="T97" fmla="*/ 0 h 263"/>
                <a:gd name="T98" fmla="*/ 1 w 2131"/>
                <a:gd name="T99" fmla="*/ 0 h 263"/>
                <a:gd name="T100" fmla="*/ 1 w 2131"/>
                <a:gd name="T101" fmla="*/ 0 h 263"/>
                <a:gd name="T102" fmla="*/ 1 w 2131"/>
                <a:gd name="T103" fmla="*/ 0 h 263"/>
                <a:gd name="T104" fmla="*/ 1 w 2131"/>
                <a:gd name="T105" fmla="*/ 0 h 263"/>
                <a:gd name="T106" fmla="*/ 1 w 2131"/>
                <a:gd name="T107" fmla="*/ 0 h 263"/>
                <a:gd name="T108" fmla="*/ 1 w 2131"/>
                <a:gd name="T109" fmla="*/ 0 h 263"/>
                <a:gd name="T110" fmla="*/ 1 w 2131"/>
                <a:gd name="T111" fmla="*/ 0 h 263"/>
                <a:gd name="T112" fmla="*/ 1 w 2131"/>
                <a:gd name="T113" fmla="*/ 0 h 263"/>
                <a:gd name="T114" fmla="*/ 1 w 2131"/>
                <a:gd name="T115" fmla="*/ 0 h 263"/>
                <a:gd name="T116" fmla="*/ 1 w 2131"/>
                <a:gd name="T117" fmla="*/ 0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2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5 w 2582"/>
                <a:gd name="T1" fmla="*/ 1 h 254"/>
                <a:gd name="T2" fmla="*/ 5 w 2582"/>
                <a:gd name="T3" fmla="*/ 1 h 254"/>
                <a:gd name="T4" fmla="*/ 5 w 2582"/>
                <a:gd name="T5" fmla="*/ 1 h 254"/>
                <a:gd name="T6" fmla="*/ 5 w 2582"/>
                <a:gd name="T7" fmla="*/ 1 h 254"/>
                <a:gd name="T8" fmla="*/ 5 w 2582"/>
                <a:gd name="T9" fmla="*/ 1 h 254"/>
                <a:gd name="T10" fmla="*/ 5 w 2582"/>
                <a:gd name="T11" fmla="*/ 1 h 254"/>
                <a:gd name="T12" fmla="*/ 5 w 2582"/>
                <a:gd name="T13" fmla="*/ 1 h 254"/>
                <a:gd name="T14" fmla="*/ 5 w 2582"/>
                <a:gd name="T15" fmla="*/ 1 h 254"/>
                <a:gd name="T16" fmla="*/ 5 w 2582"/>
                <a:gd name="T17" fmla="*/ 1 h 254"/>
                <a:gd name="T18" fmla="*/ 5 w 2582"/>
                <a:gd name="T19" fmla="*/ 1 h 254"/>
                <a:gd name="T20" fmla="*/ 5 w 2582"/>
                <a:gd name="T21" fmla="*/ 1 h 254"/>
                <a:gd name="T22" fmla="*/ 4 w 2582"/>
                <a:gd name="T23" fmla="*/ 1 h 254"/>
                <a:gd name="T24" fmla="*/ 4 w 2582"/>
                <a:gd name="T25" fmla="*/ 1 h 254"/>
                <a:gd name="T26" fmla="*/ 4 w 2582"/>
                <a:gd name="T27" fmla="*/ 1 h 254"/>
                <a:gd name="T28" fmla="*/ 4 w 2582"/>
                <a:gd name="T29" fmla="*/ 1 h 254"/>
                <a:gd name="T30" fmla="*/ 4 w 2582"/>
                <a:gd name="T31" fmla="*/ 1 h 254"/>
                <a:gd name="T32" fmla="*/ 4 w 2582"/>
                <a:gd name="T33" fmla="*/ 1 h 254"/>
                <a:gd name="T34" fmla="*/ 4 w 2582"/>
                <a:gd name="T35" fmla="*/ 1 h 254"/>
                <a:gd name="T36" fmla="*/ 4 w 2582"/>
                <a:gd name="T37" fmla="*/ 1 h 254"/>
                <a:gd name="T38" fmla="*/ 4 w 2582"/>
                <a:gd name="T39" fmla="*/ 1 h 254"/>
                <a:gd name="T40" fmla="*/ 4 w 2582"/>
                <a:gd name="T41" fmla="*/ 1 h 254"/>
                <a:gd name="T42" fmla="*/ 4 w 2582"/>
                <a:gd name="T43" fmla="*/ 1 h 254"/>
                <a:gd name="T44" fmla="*/ 4 w 2582"/>
                <a:gd name="T45" fmla="*/ 1 h 254"/>
                <a:gd name="T46" fmla="*/ 3 w 2582"/>
                <a:gd name="T47" fmla="*/ 1 h 254"/>
                <a:gd name="T48" fmla="*/ 3 w 2582"/>
                <a:gd name="T49" fmla="*/ 1 h 254"/>
                <a:gd name="T50" fmla="*/ 3 w 2582"/>
                <a:gd name="T51" fmla="*/ 1 h 254"/>
                <a:gd name="T52" fmla="*/ 3 w 2582"/>
                <a:gd name="T53" fmla="*/ 1 h 254"/>
                <a:gd name="T54" fmla="*/ 3 w 2582"/>
                <a:gd name="T55" fmla="*/ 1 h 254"/>
                <a:gd name="T56" fmla="*/ 3 w 2582"/>
                <a:gd name="T57" fmla="*/ 1 h 254"/>
                <a:gd name="T58" fmla="*/ 3 w 2582"/>
                <a:gd name="T59" fmla="*/ 1 h 254"/>
                <a:gd name="T60" fmla="*/ 3 w 2582"/>
                <a:gd name="T61" fmla="*/ 1 h 254"/>
                <a:gd name="T62" fmla="*/ 3 w 2582"/>
                <a:gd name="T63" fmla="*/ 1 h 254"/>
                <a:gd name="T64" fmla="*/ 3 w 2582"/>
                <a:gd name="T65" fmla="*/ 1 h 254"/>
                <a:gd name="T66" fmla="*/ 2 w 2582"/>
                <a:gd name="T67" fmla="*/ 1 h 254"/>
                <a:gd name="T68" fmla="*/ 2 w 2582"/>
                <a:gd name="T69" fmla="*/ 1 h 254"/>
                <a:gd name="T70" fmla="*/ 2 w 2582"/>
                <a:gd name="T71" fmla="*/ 1 h 254"/>
                <a:gd name="T72" fmla="*/ 2 w 2582"/>
                <a:gd name="T73" fmla="*/ 1 h 254"/>
                <a:gd name="T74" fmla="*/ 2 w 2582"/>
                <a:gd name="T75" fmla="*/ 1 h 254"/>
                <a:gd name="T76" fmla="*/ 2 w 2582"/>
                <a:gd name="T77" fmla="*/ 1 h 254"/>
                <a:gd name="T78" fmla="*/ 2 w 2582"/>
                <a:gd name="T79" fmla="*/ 1 h 254"/>
                <a:gd name="T80" fmla="*/ 2 w 2582"/>
                <a:gd name="T81" fmla="*/ 1 h 254"/>
                <a:gd name="T82" fmla="*/ 2 w 2582"/>
                <a:gd name="T83" fmla="*/ 1 h 254"/>
                <a:gd name="T84" fmla="*/ 1 w 2582"/>
                <a:gd name="T85" fmla="*/ 1 h 254"/>
                <a:gd name="T86" fmla="*/ 2 w 2582"/>
                <a:gd name="T87" fmla="*/ 1 h 254"/>
                <a:gd name="T88" fmla="*/ 2 w 2582"/>
                <a:gd name="T89" fmla="*/ 1 h 254"/>
                <a:gd name="T90" fmla="*/ 1 w 2582"/>
                <a:gd name="T91" fmla="*/ 1 h 254"/>
                <a:gd name="T92" fmla="*/ 1 w 2582"/>
                <a:gd name="T93" fmla="*/ 1 h 254"/>
                <a:gd name="T94" fmla="*/ 1 w 2582"/>
                <a:gd name="T95" fmla="*/ 1 h 254"/>
                <a:gd name="T96" fmla="*/ 1 w 2582"/>
                <a:gd name="T97" fmla="*/ 1 h 254"/>
                <a:gd name="T98" fmla="*/ 1 w 2582"/>
                <a:gd name="T99" fmla="*/ 1 h 254"/>
                <a:gd name="T100" fmla="*/ 1 w 2582"/>
                <a:gd name="T101" fmla="*/ 1 h 254"/>
                <a:gd name="T102" fmla="*/ 1 w 2582"/>
                <a:gd name="T103" fmla="*/ 1 h 254"/>
                <a:gd name="T104" fmla="*/ 1 w 2582"/>
                <a:gd name="T105" fmla="*/ 1 h 254"/>
                <a:gd name="T106" fmla="*/ 1 w 2582"/>
                <a:gd name="T107" fmla="*/ 1 h 254"/>
                <a:gd name="T108" fmla="*/ 1 w 2582"/>
                <a:gd name="T109" fmla="*/ 1 h 254"/>
                <a:gd name="T110" fmla="*/ 1 w 2582"/>
                <a:gd name="T111" fmla="*/ 1 h 254"/>
                <a:gd name="T112" fmla="*/ 1 w 2582"/>
                <a:gd name="T113" fmla="*/ 1 h 254"/>
                <a:gd name="T114" fmla="*/ 1 w 2582"/>
                <a:gd name="T115" fmla="*/ 1 h 254"/>
                <a:gd name="T116" fmla="*/ 1 w 2582"/>
                <a:gd name="T117" fmla="*/ 1 h 254"/>
                <a:gd name="T118" fmla="*/ 1 w 2582"/>
                <a:gd name="T119" fmla="*/ 1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3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4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5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 w 4312"/>
                <a:gd name="T1" fmla="*/ 0 h 228"/>
                <a:gd name="T2" fmla="*/ 1 w 4312"/>
                <a:gd name="T3" fmla="*/ 0 h 228"/>
                <a:gd name="T4" fmla="*/ 1 w 4312"/>
                <a:gd name="T5" fmla="*/ 0 h 228"/>
                <a:gd name="T6" fmla="*/ 1 w 4312"/>
                <a:gd name="T7" fmla="*/ 0 h 228"/>
                <a:gd name="T8" fmla="*/ 1 w 4312"/>
                <a:gd name="T9" fmla="*/ 0 h 228"/>
                <a:gd name="T10" fmla="*/ 1 w 4312"/>
                <a:gd name="T11" fmla="*/ 0 h 228"/>
                <a:gd name="T12" fmla="*/ 1 w 4312"/>
                <a:gd name="T13" fmla="*/ 0 h 228"/>
                <a:gd name="T14" fmla="*/ 2 w 4312"/>
                <a:gd name="T15" fmla="*/ 0 h 228"/>
                <a:gd name="T16" fmla="*/ 2 w 4312"/>
                <a:gd name="T17" fmla="*/ 0 h 228"/>
                <a:gd name="T18" fmla="*/ 2 w 4312"/>
                <a:gd name="T19" fmla="*/ 0 h 228"/>
                <a:gd name="T20" fmla="*/ 2 w 4312"/>
                <a:gd name="T21" fmla="*/ 0 h 228"/>
                <a:gd name="T22" fmla="*/ 2 w 4312"/>
                <a:gd name="T23" fmla="*/ 0 h 228"/>
                <a:gd name="T24" fmla="*/ 2 w 4312"/>
                <a:gd name="T25" fmla="*/ 0 h 228"/>
                <a:gd name="T26" fmla="*/ 3 w 4312"/>
                <a:gd name="T27" fmla="*/ 0 h 228"/>
                <a:gd name="T28" fmla="*/ 3 w 4312"/>
                <a:gd name="T29" fmla="*/ 0 h 228"/>
                <a:gd name="T30" fmla="*/ 3 w 4312"/>
                <a:gd name="T31" fmla="*/ 0 h 228"/>
                <a:gd name="T32" fmla="*/ 3 w 4312"/>
                <a:gd name="T33" fmla="*/ 0 h 228"/>
                <a:gd name="T34" fmla="*/ 3 w 4312"/>
                <a:gd name="T35" fmla="*/ 0 h 228"/>
                <a:gd name="T36" fmla="*/ 3 w 4312"/>
                <a:gd name="T37" fmla="*/ 0 h 228"/>
                <a:gd name="T38" fmla="*/ 4 w 4312"/>
                <a:gd name="T39" fmla="*/ 0 h 228"/>
                <a:gd name="T40" fmla="*/ 3 w 4312"/>
                <a:gd name="T41" fmla="*/ 0 h 228"/>
                <a:gd name="T42" fmla="*/ 3 w 4312"/>
                <a:gd name="T43" fmla="*/ 0 h 228"/>
                <a:gd name="T44" fmla="*/ 4 w 4312"/>
                <a:gd name="T45" fmla="*/ 0 h 228"/>
                <a:gd name="T46" fmla="*/ 4 w 4312"/>
                <a:gd name="T47" fmla="*/ 0 h 228"/>
                <a:gd name="T48" fmla="*/ 4 w 4312"/>
                <a:gd name="T49" fmla="*/ 0 h 228"/>
                <a:gd name="T50" fmla="*/ 4 w 4312"/>
                <a:gd name="T51" fmla="*/ 0 h 228"/>
                <a:gd name="T52" fmla="*/ 4 w 4312"/>
                <a:gd name="T53" fmla="*/ 0 h 228"/>
                <a:gd name="T54" fmla="*/ 5 w 4312"/>
                <a:gd name="T55" fmla="*/ 0 h 228"/>
                <a:gd name="T56" fmla="*/ 5 w 4312"/>
                <a:gd name="T57" fmla="*/ 0 h 228"/>
                <a:gd name="T58" fmla="*/ 5 w 4312"/>
                <a:gd name="T59" fmla="*/ 0 h 228"/>
                <a:gd name="T60" fmla="*/ 5 w 4312"/>
                <a:gd name="T61" fmla="*/ 0 h 228"/>
                <a:gd name="T62" fmla="*/ 5 w 4312"/>
                <a:gd name="T63" fmla="*/ 0 h 228"/>
                <a:gd name="T64" fmla="*/ 5 w 4312"/>
                <a:gd name="T65" fmla="*/ 0 h 228"/>
                <a:gd name="T66" fmla="*/ 5 w 4312"/>
                <a:gd name="T67" fmla="*/ 0 h 228"/>
                <a:gd name="T68" fmla="*/ 5 w 4312"/>
                <a:gd name="T69" fmla="*/ 0 h 228"/>
                <a:gd name="T70" fmla="*/ 5 w 4312"/>
                <a:gd name="T71" fmla="*/ 0 h 228"/>
                <a:gd name="T72" fmla="*/ 6 w 4312"/>
                <a:gd name="T73" fmla="*/ 0 h 228"/>
                <a:gd name="T74" fmla="*/ 6 w 4312"/>
                <a:gd name="T75" fmla="*/ 0 h 228"/>
                <a:gd name="T76" fmla="*/ 6 w 4312"/>
                <a:gd name="T77" fmla="*/ 0 h 228"/>
                <a:gd name="T78" fmla="*/ 6 w 4312"/>
                <a:gd name="T79" fmla="*/ 0 h 228"/>
                <a:gd name="T80" fmla="*/ 6 w 4312"/>
                <a:gd name="T81" fmla="*/ 0 h 228"/>
                <a:gd name="T82" fmla="*/ 6 w 4312"/>
                <a:gd name="T83" fmla="*/ 0 h 228"/>
                <a:gd name="T84" fmla="*/ 6 w 4312"/>
                <a:gd name="T85" fmla="*/ 0 h 228"/>
                <a:gd name="T86" fmla="*/ 6 w 4312"/>
                <a:gd name="T87" fmla="*/ 0 h 228"/>
                <a:gd name="T88" fmla="*/ 7 w 4312"/>
                <a:gd name="T89" fmla="*/ 0 h 228"/>
                <a:gd name="T90" fmla="*/ 7 w 4312"/>
                <a:gd name="T91" fmla="*/ 0 h 228"/>
                <a:gd name="T92" fmla="*/ 7 w 4312"/>
                <a:gd name="T93" fmla="*/ 0 h 228"/>
                <a:gd name="T94" fmla="*/ 7 w 4312"/>
                <a:gd name="T95" fmla="*/ 0 h 228"/>
                <a:gd name="T96" fmla="*/ 7 w 4312"/>
                <a:gd name="T97" fmla="*/ 0 h 228"/>
                <a:gd name="T98" fmla="*/ 7 w 4312"/>
                <a:gd name="T99" fmla="*/ 0 h 228"/>
                <a:gd name="T100" fmla="*/ 8 w 4312"/>
                <a:gd name="T101" fmla="*/ 0 h 228"/>
                <a:gd name="T102" fmla="*/ 8 w 4312"/>
                <a:gd name="T103" fmla="*/ 0 h 228"/>
                <a:gd name="T104" fmla="*/ 8 w 4312"/>
                <a:gd name="T105" fmla="*/ 0 h 228"/>
                <a:gd name="T106" fmla="*/ 8 w 4312"/>
                <a:gd name="T107" fmla="*/ 0 h 228"/>
                <a:gd name="T108" fmla="*/ 8 w 4312"/>
                <a:gd name="T109" fmla="*/ 0 h 228"/>
                <a:gd name="T110" fmla="*/ 8 w 4312"/>
                <a:gd name="T111" fmla="*/ 0 h 228"/>
                <a:gd name="T112" fmla="*/ 8 w 4312"/>
                <a:gd name="T113" fmla="*/ 0 h 228"/>
                <a:gd name="T114" fmla="*/ 9 w 4312"/>
                <a:gd name="T115" fmla="*/ 0 h 228"/>
                <a:gd name="T116" fmla="*/ 9 w 4312"/>
                <a:gd name="T117" fmla="*/ 0 h 228"/>
                <a:gd name="T118" fmla="*/ 9 w 4312"/>
                <a:gd name="T119" fmla="*/ 0 h 228"/>
                <a:gd name="T120" fmla="*/ 9 w 4312"/>
                <a:gd name="T121" fmla="*/ 0 h 228"/>
                <a:gd name="T122" fmla="*/ 9 w 4312"/>
                <a:gd name="T123" fmla="*/ 0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510" y="1633"/>
            <a:ext cx="8229600" cy="1143000"/>
          </a:xfrm>
        </p:spPr>
        <p:txBody>
          <a:bodyPr/>
          <a:lstStyle/>
          <a:p>
            <a:r>
              <a:rPr lang="cs-CZ" dirty="0"/>
              <a:t>Spuštění webu </a:t>
            </a:r>
            <a:r>
              <a:rPr lang="cs-CZ" dirty="0" err="1"/>
              <a:t>PhET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826695" y="1448780"/>
            <a:ext cx="5527230" cy="2106118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475510" y="356854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dirty="0"/>
              <a:t>Přepněte do češtiny</a:t>
            </a:r>
            <a:endParaRPr lang="cs-CZ" kern="0" dirty="0"/>
          </a:p>
        </p:txBody>
      </p:sp>
      <p:pic>
        <p:nvPicPr>
          <p:cNvPr id="6" name="Obrázek 5"/>
          <p:cNvPicPr/>
          <p:nvPr/>
        </p:nvPicPr>
        <p:blipFill>
          <a:blip r:embed="rId3"/>
          <a:stretch>
            <a:fillRect/>
          </a:stretch>
        </p:blipFill>
        <p:spPr>
          <a:xfrm>
            <a:off x="2726795" y="4869160"/>
            <a:ext cx="4076700" cy="98107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346268" y="3286202"/>
            <a:ext cx="646112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Obr. 4</a:t>
            </a:r>
          </a:p>
        </p:txBody>
      </p:sp>
    </p:spTree>
    <p:extLst>
      <p:ext uri="{BB962C8B-B14F-4D97-AF65-F5344CB8AC3E}">
        <p14:creationId xmlns:p14="http://schemas.microsoft.com/office/powerpoint/2010/main" val="169947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620"/>
            <a:ext cx="9144000" cy="900100"/>
          </a:xfrm>
        </p:spPr>
        <p:txBody>
          <a:bodyPr/>
          <a:lstStyle/>
          <a:p>
            <a:r>
              <a:rPr lang="cs-CZ" dirty="0"/>
              <a:t>Zvolte položku Překládejte simulace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818583" y="998729"/>
            <a:ext cx="5239385" cy="2025225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461588" y="3023955"/>
            <a:ext cx="8229600" cy="827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dirty="0" smtClean="0"/>
              <a:t>Stáhněte </a:t>
            </a:r>
            <a:r>
              <a:rPr lang="cs-CZ" dirty="0"/>
              <a:t>translation-utility.jar</a:t>
            </a:r>
            <a:endParaRPr lang="cs-CZ" kern="0" dirty="0"/>
          </a:p>
        </p:txBody>
      </p:sp>
      <p:pic>
        <p:nvPicPr>
          <p:cNvPr id="6" name="Obrázek 5"/>
          <p:cNvPicPr/>
          <p:nvPr/>
        </p:nvPicPr>
        <p:blipFill>
          <a:blip r:embed="rId3"/>
          <a:stretch>
            <a:fillRect/>
          </a:stretch>
        </p:blipFill>
        <p:spPr>
          <a:xfrm>
            <a:off x="1818583" y="4194085"/>
            <a:ext cx="5515610" cy="22002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-8291" y="378904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Kliknutím na link translation-utility.jar stáhněte nástroj pro překlad simulací</a:t>
            </a:r>
          </a:p>
        </p:txBody>
      </p:sp>
      <p:sp>
        <p:nvSpPr>
          <p:cNvPr id="8" name="Obdélník 7"/>
          <p:cNvSpPr/>
          <p:nvPr/>
        </p:nvSpPr>
        <p:spPr>
          <a:xfrm>
            <a:off x="2932348" y="6394360"/>
            <a:ext cx="3352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Pokyny pro překlad si </a:t>
            </a:r>
            <a:r>
              <a:rPr lang="cs-CZ" dirty="0" smtClean="0"/>
              <a:t>přečtěte.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381024" y="5994285"/>
            <a:ext cx="646112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Obr. 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57968" y="2663915"/>
            <a:ext cx="646112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Obr. 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9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Stažení simulace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76545" y="1628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cs-CZ" dirty="0" smtClean="0"/>
              <a:t>Kliknutím </a:t>
            </a:r>
            <a:r>
              <a:rPr lang="cs-CZ" dirty="0"/>
              <a:t>na položku menu Simulace, na webových stránkách </a:t>
            </a:r>
            <a:r>
              <a:rPr lang="cs-CZ" dirty="0" err="1" smtClean="0"/>
              <a:t>PhET</a:t>
            </a:r>
            <a:r>
              <a:rPr lang="cs-CZ" dirty="0" smtClean="0"/>
              <a:t>, </a:t>
            </a:r>
            <a:r>
              <a:rPr lang="cs-CZ" dirty="0"/>
              <a:t>přejděte k výběru simulace k překladu.</a:t>
            </a:r>
          </a:p>
        </p:txBody>
      </p:sp>
      <p:pic>
        <p:nvPicPr>
          <p:cNvPr id="7" name="Obrázek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075" y="1595462"/>
            <a:ext cx="3333750" cy="1438275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31540" y="390980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Vyberte zvolenou simulaci, že simulace není přeložena lze poznat z </a:t>
            </a:r>
            <a:r>
              <a:rPr lang="cs-CZ" dirty="0" smtClean="0"/>
              <a:t>anglického </a:t>
            </a:r>
            <a:r>
              <a:rPr lang="cs-CZ" dirty="0"/>
              <a:t>názvu a následně z textu </a:t>
            </a:r>
            <a:r>
              <a:rPr lang="cs-CZ" dirty="0" smtClean="0"/>
              <a:t>„</a:t>
            </a:r>
            <a:r>
              <a:rPr lang="cs-CZ" dirty="0" smtClean="0">
                <a:solidFill>
                  <a:srgbClr val="FF0000"/>
                </a:solidFill>
              </a:rPr>
              <a:t>Tato </a:t>
            </a:r>
            <a:r>
              <a:rPr lang="cs-CZ" dirty="0">
                <a:solidFill>
                  <a:srgbClr val="FF0000"/>
                </a:solidFill>
              </a:rPr>
              <a:t>simulace dosud nebyla přeložena do tohoto jazyka. Prozatím použijte anglickou verzi</a:t>
            </a:r>
            <a:r>
              <a:rPr lang="cs-CZ" dirty="0" smtClean="0">
                <a:solidFill>
                  <a:srgbClr val="FF0000"/>
                </a:solidFill>
              </a:rPr>
              <a:t>.</a:t>
            </a:r>
            <a:r>
              <a:rPr lang="cs-CZ" dirty="0" smtClean="0"/>
              <a:t>“[1]</a:t>
            </a:r>
            <a:endParaRPr lang="cs-CZ" dirty="0"/>
          </a:p>
        </p:txBody>
      </p:sp>
      <p:pic>
        <p:nvPicPr>
          <p:cNvPr id="9" name="Obrázek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626" y="3909802"/>
            <a:ext cx="2830648" cy="1899983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7683162" y="5847222"/>
            <a:ext cx="646112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Obr. 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921391" y="3059955"/>
            <a:ext cx="646112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Obr. 7</a:t>
            </a:r>
          </a:p>
        </p:txBody>
      </p:sp>
    </p:spTree>
    <p:extLst>
      <p:ext uri="{BB962C8B-B14F-4D97-AF65-F5344CB8AC3E}">
        <p14:creationId xmlns:p14="http://schemas.microsoft.com/office/powerpoint/2010/main" val="405396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Uložení simulace k překladu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31540" y="144878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Kliknutím na tlačítko Stáhnout uložte soubor simulace do svého počítače. Nyní lze simulaci načíst do překladače. </a:t>
            </a:r>
            <a:br>
              <a:rPr lang="cs-CZ" dirty="0"/>
            </a:br>
            <a:r>
              <a:rPr lang="cs-CZ" dirty="0"/>
              <a:t>Soubor k překladu má název </a:t>
            </a:r>
            <a:br>
              <a:rPr lang="cs-CZ" dirty="0"/>
            </a:br>
            <a:r>
              <a:rPr lang="cs-CZ" dirty="0" smtClean="0"/>
              <a:t>energy-forms-and-changes_en.jar, kde</a:t>
            </a:r>
          </a:p>
          <a:p>
            <a:r>
              <a:rPr lang="cs-CZ" dirty="0" smtClean="0"/>
              <a:t>_</a:t>
            </a:r>
            <a:r>
              <a:rPr lang="cs-CZ" dirty="0"/>
              <a:t>en … v </a:t>
            </a:r>
            <a:r>
              <a:rPr lang="cs-CZ" dirty="0" smtClean="0"/>
              <a:t>angličtině,</a:t>
            </a:r>
          </a:p>
          <a:p>
            <a:r>
              <a:rPr lang="cs-CZ" dirty="0" smtClean="0"/>
              <a:t>_</a:t>
            </a:r>
            <a:r>
              <a:rPr lang="cs-CZ" dirty="0" err="1"/>
              <a:t>cz</a:t>
            </a:r>
            <a:r>
              <a:rPr lang="cs-CZ" dirty="0"/>
              <a:t> … v </a:t>
            </a:r>
            <a:r>
              <a:rPr lang="cs-CZ" dirty="0" smtClean="0"/>
              <a:t>češtině.</a:t>
            </a:r>
          </a:p>
          <a:p>
            <a:r>
              <a:rPr lang="cs-CZ" dirty="0" smtClean="0"/>
              <a:t>České </a:t>
            </a:r>
            <a:r>
              <a:rPr lang="cs-CZ" dirty="0"/>
              <a:t>překlady lze </a:t>
            </a:r>
            <a:r>
              <a:rPr lang="cs-CZ" dirty="0" smtClean="0"/>
              <a:t>také upravovat</a:t>
            </a:r>
            <a:r>
              <a:rPr lang="cs-CZ" dirty="0"/>
              <a:t>, jestliže je překlad nepřesný nebo dojde k aktualizaci simulace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7" name="Obráze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106" y="1358770"/>
            <a:ext cx="3150350" cy="2520280"/>
          </a:xfrm>
          <a:prstGeom prst="rect">
            <a:avLst/>
          </a:prstGeom>
        </p:spPr>
      </p:pic>
      <p:pic>
        <p:nvPicPr>
          <p:cNvPr id="8" name="Obrázek 7"/>
          <p:cNvPicPr/>
          <p:nvPr/>
        </p:nvPicPr>
        <p:blipFill>
          <a:blip r:embed="rId3"/>
          <a:stretch>
            <a:fillRect/>
          </a:stretch>
        </p:blipFill>
        <p:spPr>
          <a:xfrm>
            <a:off x="5517105" y="4149080"/>
            <a:ext cx="3173095" cy="248285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31540" y="5691861"/>
            <a:ext cx="4770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Simulaci můžete uložit na libovolné místo, ale utilita pro načtení simulace k překladu </a:t>
            </a:r>
            <a:r>
              <a:rPr lang="cs-CZ" dirty="0"/>
              <a:t>otevírá standardně složku Dokumenty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aoblený obdélníkový popisek 3"/>
          <p:cNvSpPr/>
          <p:nvPr/>
        </p:nvSpPr>
        <p:spPr>
          <a:xfrm>
            <a:off x="971600" y="4581132"/>
            <a:ext cx="4230470" cy="1110729"/>
          </a:xfrm>
          <a:prstGeom prst="wedgeRoundRectCallout">
            <a:avLst>
              <a:gd name="adj1" fmla="val 61166"/>
              <a:gd name="adj2" fmla="val -333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Nechcete-li se k uložené simulaci „</a:t>
            </a:r>
            <a:r>
              <a:rPr lang="cs-CZ" dirty="0" err="1" smtClean="0">
                <a:solidFill>
                  <a:schemeClr val="tx1"/>
                </a:solidFill>
              </a:rPr>
              <a:t>proklikávat</a:t>
            </a:r>
            <a:r>
              <a:rPr lang="cs-CZ" dirty="0" smtClean="0">
                <a:solidFill>
                  <a:schemeClr val="tx1"/>
                </a:solidFill>
              </a:rPr>
              <a:t>“ uložte staženou simulaci do složky Dokumenty, případně zde vytvořte pro simulaci složku.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902370" y="6580187"/>
            <a:ext cx="7878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Obr. 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021344" y="3856387"/>
            <a:ext cx="646112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Obr. 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2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Načtení simulace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61167" y="1327752"/>
            <a:ext cx="4580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Po stažení utility </a:t>
            </a:r>
            <a:r>
              <a:rPr lang="cs-CZ" dirty="0" smtClean="0"/>
              <a:t>je utilita připravena ihned</a:t>
            </a:r>
            <a:br>
              <a:rPr lang="cs-CZ" dirty="0" smtClean="0"/>
            </a:br>
            <a:r>
              <a:rPr lang="cs-CZ" dirty="0" smtClean="0"/>
              <a:t>ke spuštění (nemusí se instalovat). Poklepejte na </a:t>
            </a:r>
            <a:r>
              <a:rPr lang="cs-CZ" dirty="0"/>
              <a:t>její ikonu a utilita se </a:t>
            </a:r>
            <a:r>
              <a:rPr lang="cs-CZ" dirty="0" smtClean="0"/>
              <a:t>spustí.</a:t>
            </a:r>
          </a:p>
          <a:p>
            <a:r>
              <a:rPr lang="cs-CZ" dirty="0" smtClean="0"/>
              <a:t>Kliknutím </a:t>
            </a:r>
            <a:r>
              <a:rPr lang="cs-CZ" dirty="0"/>
              <a:t>na tlačítko </a:t>
            </a:r>
            <a:r>
              <a:rPr lang="cs-CZ" dirty="0" err="1"/>
              <a:t>Browse</a:t>
            </a:r>
            <a:r>
              <a:rPr lang="cs-CZ" dirty="0"/>
              <a:t>… </a:t>
            </a:r>
            <a:r>
              <a:rPr lang="cs-CZ" dirty="0" smtClean="0"/>
              <a:t>přejděte</a:t>
            </a:r>
            <a:br>
              <a:rPr lang="cs-CZ" dirty="0" smtClean="0"/>
            </a:br>
            <a:r>
              <a:rPr lang="cs-CZ" dirty="0" smtClean="0"/>
              <a:t>ke </a:t>
            </a:r>
            <a:r>
              <a:rPr lang="cs-CZ" dirty="0"/>
              <a:t>staženému souboru se </a:t>
            </a:r>
            <a:r>
              <a:rPr lang="cs-CZ" dirty="0" smtClean="0"/>
              <a:t>simulací</a:t>
            </a:r>
          </a:p>
          <a:p>
            <a:r>
              <a:rPr lang="cs-CZ" dirty="0" smtClean="0"/>
              <a:t>a  načtěte ji </a:t>
            </a:r>
            <a:r>
              <a:rPr lang="cs-CZ" dirty="0"/>
              <a:t>do prostředí </a:t>
            </a:r>
            <a:r>
              <a:rPr lang="cs-CZ" dirty="0" smtClean="0"/>
              <a:t>překladače.</a:t>
            </a:r>
            <a:endParaRPr lang="cs-CZ" dirty="0"/>
          </a:p>
        </p:txBody>
      </p:sp>
      <p:cxnSp>
        <p:nvCxnSpPr>
          <p:cNvPr id="7" name="Přímá spojnice se šipkou 6"/>
          <p:cNvCxnSpPr>
            <a:stCxn id="5" idx="3"/>
            <a:endCxn id="6" idx="1"/>
          </p:cNvCxnSpPr>
          <p:nvPr/>
        </p:nvCxnSpPr>
        <p:spPr>
          <a:xfrm>
            <a:off x="1393564" y="4173688"/>
            <a:ext cx="793171" cy="11660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/>
          <p:cNvGrpSpPr/>
          <p:nvPr/>
        </p:nvGrpSpPr>
        <p:grpSpPr>
          <a:xfrm>
            <a:off x="431539" y="1344327"/>
            <a:ext cx="8155554" cy="5161511"/>
            <a:chOff x="431539" y="1344327"/>
            <a:chExt cx="8155554" cy="516151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539" y="3673625"/>
              <a:ext cx="962025" cy="100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735" y="4173685"/>
              <a:ext cx="6400358" cy="2332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Obrázek 7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2031" y="1344327"/>
              <a:ext cx="3723933" cy="2579728"/>
            </a:xfrm>
            <a:prstGeom prst="rect">
              <a:avLst/>
            </a:prstGeom>
          </p:spPr>
        </p:pic>
      </p:grpSp>
      <p:cxnSp>
        <p:nvCxnSpPr>
          <p:cNvPr id="9" name="Přímá spojnice se šipkou 8"/>
          <p:cNvCxnSpPr/>
          <p:nvPr/>
        </p:nvCxnSpPr>
        <p:spPr>
          <a:xfrm flipH="1" flipV="1">
            <a:off x="7227295" y="3924055"/>
            <a:ext cx="900101" cy="14157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4211960" y="2483895"/>
            <a:ext cx="2492039" cy="28558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1601670" y="4229798"/>
            <a:ext cx="22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857365" y="4644135"/>
            <a:ext cx="22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6192180" y="2483895"/>
            <a:ext cx="270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393563" y="6210233"/>
            <a:ext cx="793171" cy="277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Obr. 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</a:t>
            </a:r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4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625"/>
            <a:ext cx="8229600" cy="1143000"/>
          </a:xfrm>
        </p:spPr>
        <p:txBody>
          <a:bodyPr/>
          <a:lstStyle/>
          <a:p>
            <a:r>
              <a:rPr lang="cs-CZ" dirty="0" smtClean="0"/>
              <a:t>Nastavení češtiny (jazyka)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91580" y="1358770"/>
            <a:ext cx="7605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dirty="0" smtClean="0"/>
              <a:t>Po </a:t>
            </a:r>
            <a:r>
              <a:rPr lang="cs-CZ" dirty="0"/>
              <a:t>načtení souboru simulace zvolíme jazyk, do kterého budeme simulaci překládat a následně potvrdíme tlačítko </a:t>
            </a:r>
            <a:r>
              <a:rPr lang="cs-CZ" dirty="0" err="1"/>
              <a:t>Continue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grpSp>
        <p:nvGrpSpPr>
          <p:cNvPr id="3" name="Skupina 2"/>
          <p:cNvGrpSpPr/>
          <p:nvPr/>
        </p:nvGrpSpPr>
        <p:grpSpPr>
          <a:xfrm>
            <a:off x="116505" y="2123855"/>
            <a:ext cx="8775975" cy="4537168"/>
            <a:chOff x="116505" y="2123855"/>
            <a:chExt cx="8775975" cy="4537168"/>
          </a:xfrm>
        </p:grpSpPr>
        <p:pic>
          <p:nvPicPr>
            <p:cNvPr id="13" name="Obrázek 12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05" y="2123855"/>
              <a:ext cx="6435715" cy="3109512"/>
            </a:xfrm>
            <a:prstGeom prst="rect">
              <a:avLst/>
            </a:prstGeom>
          </p:spPr>
        </p:pic>
        <p:pic>
          <p:nvPicPr>
            <p:cNvPr id="14" name="Obrázek 13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820" y="4329100"/>
              <a:ext cx="4982660" cy="2331923"/>
            </a:xfrm>
            <a:prstGeom prst="rect">
              <a:avLst/>
            </a:prstGeom>
          </p:spPr>
        </p:pic>
      </p:grpSp>
      <p:sp>
        <p:nvSpPr>
          <p:cNvPr id="7" name="TextovéPole 6"/>
          <p:cNvSpPr txBox="1"/>
          <p:nvPr/>
        </p:nvSpPr>
        <p:spPr>
          <a:xfrm>
            <a:off x="2937776" y="5356154"/>
            <a:ext cx="793171" cy="277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Obr. 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</a:t>
            </a:r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28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23755"/>
            <a:ext cx="7740860" cy="548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57200" y="53625"/>
            <a:ext cx="8229600" cy="1143000"/>
          </a:xfrm>
        </p:spPr>
        <p:txBody>
          <a:bodyPr/>
          <a:lstStyle/>
          <a:p>
            <a:r>
              <a:rPr lang="cs-CZ" dirty="0" smtClean="0"/>
              <a:t>Prostředí utility</a:t>
            </a:r>
            <a:endParaRPr lang="cs-CZ" dirty="0"/>
          </a:p>
        </p:txBody>
      </p:sp>
      <p:sp>
        <p:nvSpPr>
          <p:cNvPr id="2" name="Zaoblený obdélníkový popisek 1"/>
          <p:cNvSpPr/>
          <p:nvPr/>
        </p:nvSpPr>
        <p:spPr>
          <a:xfrm>
            <a:off x="161510" y="2438890"/>
            <a:ext cx="1260140" cy="630070"/>
          </a:xfrm>
          <a:prstGeom prst="wedgeRoundRectCallout">
            <a:avLst>
              <a:gd name="adj1" fmla="val 22488"/>
              <a:gd name="adj2" fmla="val -1367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testování překladu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aoblený obdélníkový popisek 4"/>
          <p:cNvSpPr/>
          <p:nvPr/>
        </p:nvSpPr>
        <p:spPr>
          <a:xfrm>
            <a:off x="341529" y="565102"/>
            <a:ext cx="1395155" cy="630070"/>
          </a:xfrm>
          <a:prstGeom prst="wedgeRoundRectCallout">
            <a:avLst>
              <a:gd name="adj1" fmla="val 72447"/>
              <a:gd name="adj2" fmla="val 1383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info</a:t>
            </a:r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k odeslání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aoblený obdélníkový popisek 5"/>
          <p:cNvSpPr/>
          <p:nvPr/>
        </p:nvSpPr>
        <p:spPr>
          <a:xfrm>
            <a:off x="3446875" y="908720"/>
            <a:ext cx="2205245" cy="630070"/>
          </a:xfrm>
          <a:prstGeom prst="wedgeRoundRectCallout">
            <a:avLst>
              <a:gd name="adj1" fmla="val 106"/>
              <a:gd name="adj2" fmla="val 733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uložení a načtení překladu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Zaoblený obdélníkový popisek 6"/>
          <p:cNvSpPr/>
          <p:nvPr/>
        </p:nvSpPr>
        <p:spPr>
          <a:xfrm>
            <a:off x="6237185" y="2753925"/>
            <a:ext cx="1710190" cy="927398"/>
          </a:xfrm>
          <a:prstGeom prst="wedgeRoundRectCallout">
            <a:avLst>
              <a:gd name="adj1" fmla="val -71167"/>
              <a:gd name="adj2" fmla="val -764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informace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o překladateli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Zaoblený obdélníkový popisek 7"/>
          <p:cNvSpPr/>
          <p:nvPr/>
        </p:nvSpPr>
        <p:spPr>
          <a:xfrm>
            <a:off x="6309802" y="4869160"/>
            <a:ext cx="1710190" cy="927398"/>
          </a:xfrm>
          <a:prstGeom prst="wedgeRoundRectCallout">
            <a:avLst>
              <a:gd name="adj1" fmla="val -71167"/>
              <a:gd name="adj2" fmla="val -764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textová pole </a:t>
            </a:r>
            <a:r>
              <a:rPr lang="cs-CZ" smtClean="0">
                <a:solidFill>
                  <a:schemeClr val="tx1"/>
                </a:solidFill>
              </a:rPr>
              <a:t>pro překlad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768311" y="6210233"/>
            <a:ext cx="793171" cy="277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Obr. 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13</a:t>
            </a:r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16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978476"/>
          </a:xfrm>
        </p:spPr>
        <p:txBody>
          <a:bodyPr/>
          <a:lstStyle/>
          <a:p>
            <a:r>
              <a:rPr lang="cs-CZ" dirty="0" smtClean="0"/>
              <a:t>Překládáme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63494" y="987096"/>
            <a:ext cx="6403861" cy="415209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37476" y="5235017"/>
            <a:ext cx="8055895" cy="1524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/>
              <a:t>Nyní přeložíme jednotlivé textové </a:t>
            </a:r>
            <a:r>
              <a:rPr lang="cs-CZ" dirty="0" smtClean="0"/>
              <a:t>řetězce a </a:t>
            </a:r>
            <a:r>
              <a:rPr lang="cs-CZ" dirty="0"/>
              <a:t>doplníme </a:t>
            </a:r>
            <a:r>
              <a:rPr lang="cs-CZ" dirty="0" smtClean="0"/>
              <a:t>své osobní údaje, popřípadě adresu svých webových stránek, jako překladatele simulace.</a:t>
            </a:r>
            <a:endParaRPr lang="cs-CZ" dirty="0"/>
          </a:p>
          <a:p>
            <a:pPr lvl="0"/>
            <a:r>
              <a:rPr lang="cs-CZ" dirty="0"/>
              <a:t>Při překladu průběžně práci ukládáme a testujeme.</a:t>
            </a:r>
          </a:p>
          <a:p>
            <a:r>
              <a:rPr lang="cs-CZ" dirty="0"/>
              <a:t>Po dokončení překladu soubor s překladem </a:t>
            </a:r>
            <a:r>
              <a:rPr lang="cs-CZ" dirty="0" smtClean="0"/>
              <a:t>odešleme, </a:t>
            </a:r>
            <a:r>
              <a:rPr lang="cs-CZ" dirty="0"/>
              <a:t>s průvodním </a:t>
            </a:r>
            <a:r>
              <a:rPr lang="cs-CZ" dirty="0" smtClean="0"/>
              <a:t>textem</a:t>
            </a:r>
            <a:br>
              <a:rPr lang="cs-CZ" dirty="0" smtClean="0"/>
            </a:br>
            <a:r>
              <a:rPr lang="cs-CZ" dirty="0" smtClean="0"/>
              <a:t>v angličtině, </a:t>
            </a:r>
            <a:r>
              <a:rPr lang="cs-CZ" dirty="0"/>
              <a:t>na adresu </a:t>
            </a:r>
            <a:r>
              <a:rPr lang="cs-CZ" u="sng" dirty="0" smtClean="0">
                <a:hlinkClick r:id="rId3"/>
              </a:rPr>
              <a:t>phethelp@colorado.edu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Šipka dolů 2"/>
          <p:cNvSpPr/>
          <p:nvPr/>
        </p:nvSpPr>
        <p:spPr>
          <a:xfrm>
            <a:off x="6327195" y="2300263"/>
            <a:ext cx="112512" cy="228637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7800200" y="4734145"/>
            <a:ext cx="793171" cy="277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Obr. 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14</a:t>
            </a:r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7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978476"/>
          </a:xfrm>
        </p:spPr>
        <p:txBody>
          <a:bodyPr/>
          <a:lstStyle/>
          <a:p>
            <a:r>
              <a:rPr lang="cs-CZ" dirty="0" smtClean="0"/>
              <a:t>Překládáme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63494" y="987096"/>
            <a:ext cx="6403861" cy="415209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37476" y="5235017"/>
            <a:ext cx="8055895" cy="1524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/>
              <a:t>Nyní přeložíme jednotlivé textové </a:t>
            </a:r>
            <a:r>
              <a:rPr lang="cs-CZ" dirty="0" smtClean="0"/>
              <a:t>řetězce a </a:t>
            </a:r>
            <a:r>
              <a:rPr lang="cs-CZ" dirty="0"/>
              <a:t>doplníme </a:t>
            </a:r>
            <a:r>
              <a:rPr lang="cs-CZ" dirty="0" smtClean="0"/>
              <a:t>své osobní údaje, popřípadě adresu svých webových stránek, jako překladatele simulace.</a:t>
            </a:r>
            <a:endParaRPr lang="cs-CZ" dirty="0"/>
          </a:p>
          <a:p>
            <a:pPr lvl="0"/>
            <a:r>
              <a:rPr lang="cs-CZ" dirty="0"/>
              <a:t>Při překladu průběžně práci ukládáme a testujeme.</a:t>
            </a:r>
          </a:p>
          <a:p>
            <a:r>
              <a:rPr lang="cs-CZ" dirty="0"/>
              <a:t>Po dokončení překladu soubor s překladem </a:t>
            </a:r>
            <a:r>
              <a:rPr lang="cs-CZ" dirty="0" smtClean="0"/>
              <a:t>odešleme, </a:t>
            </a:r>
            <a:r>
              <a:rPr lang="cs-CZ" dirty="0"/>
              <a:t>s průvodním </a:t>
            </a:r>
            <a:r>
              <a:rPr lang="cs-CZ" dirty="0" smtClean="0"/>
              <a:t>textem</a:t>
            </a:r>
            <a:br>
              <a:rPr lang="cs-CZ" dirty="0" smtClean="0"/>
            </a:br>
            <a:r>
              <a:rPr lang="cs-CZ" dirty="0" smtClean="0"/>
              <a:t>v angličtině, </a:t>
            </a:r>
            <a:r>
              <a:rPr lang="cs-CZ" dirty="0"/>
              <a:t>na adresu </a:t>
            </a:r>
            <a:r>
              <a:rPr lang="cs-CZ" u="sng" dirty="0" smtClean="0">
                <a:hlinkClick r:id="rId3"/>
              </a:rPr>
              <a:t>phethelp@colorado.edu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Šipka dolů 2"/>
          <p:cNvSpPr/>
          <p:nvPr/>
        </p:nvSpPr>
        <p:spPr>
          <a:xfrm>
            <a:off x="6327195" y="2300263"/>
            <a:ext cx="112512" cy="228637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7787169" y="4861377"/>
            <a:ext cx="793171" cy="277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Obr. 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</a:t>
            </a:r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31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Uložení překladu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86735" y="2888940"/>
            <a:ext cx="5040560" cy="383202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01570" y="1358770"/>
            <a:ext cx="7830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 smtClean="0"/>
              <a:t>Ať již chceme uložit rozpracovanou práci nebo dokončený překlad stiskneme tlačítko </a:t>
            </a:r>
            <a:r>
              <a:rPr lang="cs-CZ" dirty="0" err="1" smtClean="0"/>
              <a:t>Save</a:t>
            </a:r>
            <a:r>
              <a:rPr lang="cs-CZ" dirty="0" smtClean="0"/>
              <a:t>…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Uložíme soubor, jeho název neměníme.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Zapamatujeme si, kde je soubor uložen.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199209" y="6399330"/>
            <a:ext cx="793171" cy="277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Obr. 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45687" y="1"/>
            <a:ext cx="9229027" cy="1504950"/>
          </a:xfrm>
          <a:gradFill>
            <a:gsLst>
              <a:gs pos="0">
                <a:schemeClr val="accent2"/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</p:spPr>
        <p:txBody>
          <a:bodyPr/>
          <a:lstStyle/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r>
              <a:rPr lang="cs-CZ" dirty="0">
                <a:solidFill>
                  <a:schemeClr val="bg1"/>
                </a:solidFill>
              </a:rPr>
              <a:t>Interaktivní simulace pro fyziku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16505" y="3499834"/>
            <a:ext cx="4098630" cy="307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r>
              <a:rPr lang="cs-CZ" sz="1600" dirty="0" smtClean="0">
                <a:hlinkClick r:id="rId2" action="ppaction://hlinksldjump"/>
              </a:rPr>
              <a:t>►</a:t>
            </a:r>
            <a:r>
              <a:rPr lang="cs-CZ" sz="1600" dirty="0" smtClean="0"/>
              <a:t> Interaktivní simulace pro fyziku</a:t>
            </a:r>
            <a:endParaRPr lang="cs-CZ" sz="1600" dirty="0"/>
          </a:p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r>
              <a:rPr lang="cs-CZ" sz="1600" dirty="0" smtClean="0">
                <a:hlinkClick r:id="rId3" action="ppaction://hlinksldjump"/>
              </a:rPr>
              <a:t>►</a:t>
            </a:r>
            <a:r>
              <a:rPr lang="cs-CZ" sz="1600" dirty="0" smtClean="0"/>
              <a:t> O </a:t>
            </a:r>
            <a:r>
              <a:rPr lang="cs-CZ" sz="1600" dirty="0"/>
              <a:t>projektu </a:t>
            </a:r>
            <a:r>
              <a:rPr lang="cs-CZ" sz="1600" dirty="0" err="1" smtClean="0"/>
              <a:t>PhET</a:t>
            </a:r>
            <a:endParaRPr lang="cs-CZ" sz="1600" dirty="0" smtClean="0"/>
          </a:p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r>
              <a:rPr lang="cs-CZ" sz="1600" dirty="0" smtClean="0">
                <a:hlinkClick r:id="rId4" action="ppaction://hlinksldjump"/>
              </a:rPr>
              <a:t>►</a:t>
            </a:r>
            <a:r>
              <a:rPr lang="cs-CZ" sz="1600" dirty="0" smtClean="0"/>
              <a:t> Simulace</a:t>
            </a:r>
          </a:p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r>
              <a:rPr lang="cs-CZ" sz="1600" dirty="0" smtClean="0">
                <a:hlinkClick r:id="rId5" action="ppaction://hlinksldjump"/>
              </a:rPr>
              <a:t>►</a:t>
            </a:r>
            <a:r>
              <a:rPr lang="cs-CZ" sz="1600" dirty="0" smtClean="0"/>
              <a:t> Spouštění simulací</a:t>
            </a:r>
          </a:p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r>
              <a:rPr lang="cs-CZ" sz="1600" dirty="0" smtClean="0">
                <a:hlinkClick r:id="rId6" action="ppaction://hlinksldjump"/>
              </a:rPr>
              <a:t>►</a:t>
            </a:r>
            <a:r>
              <a:rPr lang="cs-CZ" sz="1600" dirty="0" smtClean="0"/>
              <a:t> Proč </a:t>
            </a:r>
            <a:r>
              <a:rPr lang="cs-CZ" sz="1600" dirty="0"/>
              <a:t>překládat</a:t>
            </a:r>
            <a:endParaRPr lang="cs-CZ" sz="1600" dirty="0" smtClean="0"/>
          </a:p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r>
              <a:rPr lang="cs-CZ" sz="1600" dirty="0" smtClean="0">
                <a:hlinkClick r:id="rId7" action="ppaction://hlinksldjump"/>
              </a:rPr>
              <a:t>►</a:t>
            </a:r>
            <a:r>
              <a:rPr lang="cs-CZ" sz="1600" dirty="0" smtClean="0"/>
              <a:t> </a:t>
            </a:r>
            <a:r>
              <a:rPr lang="cs-CZ" sz="1600" kern="0" dirty="0" smtClean="0"/>
              <a:t>Lokalizace </a:t>
            </a:r>
            <a:r>
              <a:rPr lang="cs-CZ" sz="1600" kern="0" dirty="0"/>
              <a:t>simulací do </a:t>
            </a:r>
            <a:r>
              <a:rPr lang="cs-CZ" sz="1600" kern="0" dirty="0" smtClean="0"/>
              <a:t>CZ</a:t>
            </a:r>
            <a:endParaRPr lang="cs-CZ" sz="1600" dirty="0" smtClean="0"/>
          </a:p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r>
              <a:rPr lang="cs-CZ" sz="1600" dirty="0" smtClean="0">
                <a:hlinkClick r:id="rId8" action="ppaction://hlinksldjump"/>
              </a:rPr>
              <a:t>►</a:t>
            </a:r>
            <a:r>
              <a:rPr lang="cs-CZ" sz="1600" dirty="0" smtClean="0"/>
              <a:t> Příloha – jak překládat</a:t>
            </a:r>
          </a:p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r>
              <a:rPr lang="cs-CZ" sz="1600" dirty="0" smtClean="0">
                <a:hlinkClick r:id="rId9" action="ppaction://hlinksldjump"/>
              </a:rPr>
              <a:t>►</a:t>
            </a:r>
            <a:r>
              <a:rPr lang="cs-CZ" sz="1600" dirty="0" smtClean="0"/>
              <a:t> Pokračování v rozpracovaném</a:t>
            </a:r>
            <a:r>
              <a:rPr lang="cs-CZ" sz="1600" dirty="0"/>
              <a:t> překladu</a:t>
            </a:r>
          </a:p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endParaRPr lang="cs-CZ" sz="1600" dirty="0"/>
          </a:p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081963" y="6264275"/>
            <a:ext cx="8080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Obr. 1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35" y="1501254"/>
            <a:ext cx="4928865" cy="539313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16505" y="2365141"/>
            <a:ext cx="4005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Virtuální laboratoř, ověřování fyzikálních zákonů, vztahů a veličin.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475838" y="6547419"/>
            <a:ext cx="646112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Obr. 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Pokračování v </a:t>
            </a:r>
            <a:r>
              <a:rPr lang="cs-CZ" dirty="0" smtClean="0"/>
              <a:t>rozpracovaném překladu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168164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/>
              <a:t>Utilita pro překlad umožňuje uložit rozpracovaný překlad později se k němu vrátit.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Opětovné načtení rozpracovaného </a:t>
            </a:r>
            <a:r>
              <a:rPr lang="cs-CZ" dirty="0" smtClean="0"/>
              <a:t>překladu.</a:t>
            </a:r>
            <a:endParaRPr lang="cs-CZ" dirty="0"/>
          </a:p>
          <a:p>
            <a:pPr marL="342900" lvl="0" indent="-342900">
              <a:buFont typeface="+mj-lt"/>
              <a:buAutoNum type="arabicPeriod"/>
            </a:pPr>
            <a:r>
              <a:rPr lang="cs-CZ" dirty="0"/>
              <a:t>Spustíme utilitu </a:t>
            </a:r>
            <a:r>
              <a:rPr lang="cs-CZ" dirty="0" smtClean="0"/>
              <a:t>překladače.</a:t>
            </a:r>
            <a:endParaRPr lang="cs-CZ" dirty="0"/>
          </a:p>
          <a:p>
            <a:pPr marL="342900" lvl="0" indent="-342900">
              <a:buFont typeface="+mj-lt"/>
              <a:buAutoNum type="arabicPeriod"/>
            </a:pPr>
            <a:r>
              <a:rPr lang="cs-CZ" dirty="0"/>
              <a:t>Načteme zdrojovou simulaci, nastavíme </a:t>
            </a:r>
            <a:r>
              <a:rPr lang="cs-CZ" dirty="0" smtClean="0"/>
              <a:t>češtinu.</a:t>
            </a:r>
            <a:endParaRPr lang="cs-CZ" dirty="0"/>
          </a:p>
          <a:p>
            <a:pPr marL="342900" lvl="0" indent="-342900">
              <a:buFont typeface="+mj-lt"/>
              <a:buAutoNum type="arabicPeriod"/>
            </a:pPr>
            <a:r>
              <a:rPr lang="cs-CZ" dirty="0"/>
              <a:t>Nyní přichází nový </a:t>
            </a:r>
            <a:r>
              <a:rPr lang="cs-CZ" dirty="0" smtClean="0"/>
              <a:t>krok, nahrání dříve uloženého překladu.</a:t>
            </a:r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56665" y="3222947"/>
            <a:ext cx="5985665" cy="358142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539237" y="6461252"/>
            <a:ext cx="793171" cy="277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Obr. 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17</a:t>
            </a:r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80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Odeslání překladu</a:t>
            </a:r>
            <a:endParaRPr lang="cs-CZ" dirty="0"/>
          </a:p>
        </p:txBody>
      </p:sp>
      <p:grpSp>
        <p:nvGrpSpPr>
          <p:cNvPr id="3" name="Skupina 2"/>
          <p:cNvGrpSpPr/>
          <p:nvPr/>
        </p:nvGrpSpPr>
        <p:grpSpPr>
          <a:xfrm>
            <a:off x="341530" y="2084209"/>
            <a:ext cx="7171541" cy="4679470"/>
            <a:chOff x="341530" y="2084209"/>
            <a:chExt cx="7171541" cy="4679470"/>
          </a:xfrm>
        </p:grpSpPr>
        <p:pic>
          <p:nvPicPr>
            <p:cNvPr id="4" name="Obrázek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154487" y="2084209"/>
              <a:ext cx="6358584" cy="2970330"/>
            </a:xfrm>
            <a:prstGeom prst="rect">
              <a:avLst/>
            </a:prstGeom>
          </p:spPr>
        </p:pic>
        <p:pic>
          <p:nvPicPr>
            <p:cNvPr id="5" name="Obrázek 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41530" y="5179884"/>
              <a:ext cx="4392547" cy="1583795"/>
            </a:xfrm>
            <a:prstGeom prst="rect">
              <a:avLst/>
            </a:prstGeom>
          </p:spPr>
        </p:pic>
      </p:grpSp>
      <p:cxnSp>
        <p:nvCxnSpPr>
          <p:cNvPr id="6" name="Přímá spojnice se šipkou 5"/>
          <p:cNvCxnSpPr>
            <a:endCxn id="5" idx="0"/>
          </p:cNvCxnSpPr>
          <p:nvPr/>
        </p:nvCxnSpPr>
        <p:spPr>
          <a:xfrm flipH="1">
            <a:off x="2537804" y="2798930"/>
            <a:ext cx="504026" cy="238095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4842030" y="2798930"/>
            <a:ext cx="135015" cy="12376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476545" y="134947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Překlad odešlete ze své emailové schránky na adresu: </a:t>
            </a:r>
            <a:r>
              <a:rPr lang="cs-CZ" u="sng" dirty="0" smtClean="0">
                <a:hlinkClick r:id="rId4"/>
              </a:rPr>
              <a:t>phethelp@colorado.edu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10" name="Zaoblený obdélníkový popisek 9"/>
          <p:cNvSpPr/>
          <p:nvPr/>
        </p:nvSpPr>
        <p:spPr>
          <a:xfrm>
            <a:off x="5652120" y="5454225"/>
            <a:ext cx="2655295" cy="1035115"/>
          </a:xfrm>
          <a:prstGeom prst="wedgeRoundRectCallout">
            <a:avLst>
              <a:gd name="adj1" fmla="val -73773"/>
              <a:gd name="adj2" fmla="val -1207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Při opakovaném ukládání jste dotázáni na přepsání souboru.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781823" y="6459072"/>
            <a:ext cx="793171" cy="277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Obr. 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Citace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100083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sz="1400" b="1" dirty="0" smtClean="0"/>
              <a:t>Obr. 1 – 18 </a:t>
            </a:r>
            <a:r>
              <a:rPr lang="cs-CZ" sz="1400" dirty="0" smtClean="0"/>
              <a:t>Obrázky archiv autora</a:t>
            </a:r>
            <a:r>
              <a:rPr lang="cs-CZ" sz="1400" dirty="0" smtClean="0"/>
              <a:t>.</a:t>
            </a:r>
          </a:p>
          <a:p>
            <a:pPr marL="0" indent="0" eaLnBrk="1" hangingPunct="1">
              <a:buNone/>
            </a:pPr>
            <a:r>
              <a:rPr lang="cs-CZ" sz="1400" dirty="0" smtClean="0"/>
              <a:t>[1</a:t>
            </a:r>
            <a:r>
              <a:rPr lang="cs-CZ" sz="1400" dirty="0"/>
              <a:t>] </a:t>
            </a:r>
            <a:r>
              <a:rPr lang="cs-CZ" sz="1400" dirty="0" err="1"/>
              <a:t>Forces</a:t>
            </a:r>
            <a:r>
              <a:rPr lang="cs-CZ" sz="1400" dirty="0"/>
              <a:t> and </a:t>
            </a:r>
            <a:r>
              <a:rPr lang="cs-CZ" sz="1400" dirty="0" err="1"/>
              <a:t>Motion</a:t>
            </a:r>
            <a:r>
              <a:rPr lang="cs-CZ" sz="1400" dirty="0"/>
              <a:t>: </a:t>
            </a:r>
            <a:r>
              <a:rPr lang="cs-CZ" sz="1400" dirty="0" err="1"/>
              <a:t>Basics</a:t>
            </a:r>
            <a:r>
              <a:rPr lang="cs-CZ" sz="1400" dirty="0"/>
              <a:t> - Síla, Pohyb, Tření - </a:t>
            </a:r>
            <a:r>
              <a:rPr lang="cs-CZ" sz="1400" dirty="0" err="1"/>
              <a:t>PhET</a:t>
            </a:r>
            <a:r>
              <a:rPr lang="cs-CZ" sz="1400" dirty="0"/>
              <a:t>. UNIVERSITY OF COLORADO. </a:t>
            </a:r>
            <a:r>
              <a:rPr lang="cs-CZ" sz="1400" i="1" dirty="0" err="1"/>
              <a:t>PhET</a:t>
            </a:r>
            <a:r>
              <a:rPr lang="cs-CZ" sz="1400" dirty="0"/>
              <a:t> [online]. 2011 - 2013 [cit. </a:t>
            </a:r>
            <a:r>
              <a:rPr lang="cs-CZ" sz="1400" dirty="0" smtClean="0"/>
              <a:t>2013-04-01]. </a:t>
            </a:r>
            <a:r>
              <a:rPr lang="cs-CZ" sz="1400" dirty="0"/>
              <a:t>Dostupné z: </a:t>
            </a:r>
            <a:r>
              <a:rPr lang="cs-CZ" sz="1400" dirty="0">
                <a:hlinkClick r:id="rId2"/>
              </a:rPr>
              <a:t>https://</a:t>
            </a:r>
            <a:r>
              <a:rPr lang="cs-CZ" sz="1400" dirty="0" smtClean="0">
                <a:hlinkClick r:id="rId2"/>
              </a:rPr>
              <a:t>phet.colorado.edu/cs/simulation/forces-and-motion-basics</a:t>
            </a:r>
            <a:endParaRPr lang="cs-CZ" sz="1400" dirty="0" smtClean="0"/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609600" y="260103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kern="0" smtClean="0"/>
              <a:t>Literatura</a:t>
            </a:r>
            <a:endParaRPr lang="cs-CZ" kern="0" dirty="0"/>
          </a:p>
        </p:txBody>
      </p:sp>
      <p:sp>
        <p:nvSpPr>
          <p:cNvPr id="2" name="Obdélník 1"/>
          <p:cNvSpPr/>
          <p:nvPr/>
        </p:nvSpPr>
        <p:spPr>
          <a:xfrm>
            <a:off x="431540" y="4014065"/>
            <a:ext cx="8712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UNIVERSITY OF COLORADO. </a:t>
            </a:r>
            <a:r>
              <a:rPr lang="cs-CZ" sz="1400" i="1" dirty="0" err="1"/>
              <a:t>PhET</a:t>
            </a:r>
            <a:r>
              <a:rPr lang="cs-CZ" sz="1400" i="1" dirty="0"/>
              <a:t>: </a:t>
            </a:r>
            <a:r>
              <a:rPr lang="cs-CZ" sz="1400" i="1" dirty="0" err="1"/>
              <a:t>Interactive</a:t>
            </a:r>
            <a:r>
              <a:rPr lang="cs-CZ" sz="1400" i="1" dirty="0"/>
              <a:t> </a:t>
            </a:r>
            <a:r>
              <a:rPr lang="cs-CZ" sz="1400" i="1" dirty="0" err="1"/>
              <a:t>Interactive</a:t>
            </a:r>
            <a:r>
              <a:rPr lang="cs-CZ" sz="1400" i="1" dirty="0"/>
              <a:t> </a:t>
            </a:r>
            <a:r>
              <a:rPr lang="cs-CZ" sz="1400" i="1" dirty="0" err="1"/>
              <a:t>Simulations</a:t>
            </a:r>
            <a:r>
              <a:rPr lang="cs-CZ" sz="1400" dirty="0"/>
              <a:t> [online]. 2011 - 2013 [cit. </a:t>
            </a:r>
            <a:r>
              <a:rPr lang="cs-CZ" sz="1400" dirty="0" smtClean="0"/>
              <a:t>2013-04-01]. </a:t>
            </a:r>
            <a:r>
              <a:rPr lang="cs-CZ" sz="1400" dirty="0"/>
              <a:t>Dostupné z: </a:t>
            </a:r>
            <a:r>
              <a:rPr lang="cs-CZ" sz="1400" dirty="0">
                <a:hlinkClick r:id="rId3"/>
              </a:rPr>
              <a:t>https://phet.colorado.edu</a:t>
            </a:r>
            <a:r>
              <a:rPr lang="cs-CZ" sz="1400" dirty="0" smtClean="0">
                <a:hlinkClick r:id="rId3"/>
              </a:rPr>
              <a:t>/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r>
              <a:rPr lang="cs-CZ" dirty="0">
                <a:solidFill>
                  <a:schemeClr val="tx1"/>
                </a:solidFill>
              </a:rPr>
              <a:t>Interaktivní simulace pro fyziku</a:t>
            </a:r>
          </a:p>
        </p:txBody>
      </p:sp>
      <p:sp>
        <p:nvSpPr>
          <p:cNvPr id="4" name="Obdélník 3"/>
          <p:cNvSpPr/>
          <p:nvPr/>
        </p:nvSpPr>
        <p:spPr>
          <a:xfrm>
            <a:off x="431540" y="1538790"/>
            <a:ext cx="83870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Fyzikální simulace</a:t>
            </a:r>
            <a:r>
              <a:rPr lang="cs-CZ" dirty="0"/>
              <a:t> </a:t>
            </a:r>
            <a:r>
              <a:rPr lang="cs-CZ" dirty="0" smtClean="0"/>
              <a:t>napodobují reálné vlastnosti, stavy </a:t>
            </a:r>
            <a:r>
              <a:rPr lang="cs-CZ" dirty="0"/>
              <a:t>nebo </a:t>
            </a:r>
            <a:r>
              <a:rPr lang="cs-CZ" dirty="0" smtClean="0"/>
              <a:t>děje mezi tělesy, látkami a silovými poli.</a:t>
            </a:r>
          </a:p>
          <a:p>
            <a:r>
              <a:rPr lang="cs-CZ" dirty="0" smtClean="0"/>
              <a:t>Samotná </a:t>
            </a:r>
            <a:r>
              <a:rPr lang="cs-CZ" dirty="0"/>
              <a:t>simulace </a:t>
            </a:r>
            <a:r>
              <a:rPr lang="cs-CZ" dirty="0" smtClean="0"/>
              <a:t>se zaměřuje na zobrazení vybraných vlastností </a:t>
            </a:r>
            <a:r>
              <a:rPr lang="cs-CZ" dirty="0"/>
              <a:t>nebo chování </a:t>
            </a:r>
            <a:r>
              <a:rPr lang="cs-CZ" dirty="0" smtClean="0"/>
              <a:t>fyzikálních</a:t>
            </a:r>
            <a:r>
              <a:rPr lang="cs-CZ" dirty="0"/>
              <a:t> </a:t>
            </a:r>
            <a:r>
              <a:rPr lang="cs-CZ" dirty="0" smtClean="0"/>
              <a:t>systémů při dodržení zákonů fyziky, s možností manipulace s hodnotami fyzikálních veličin.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45454" y="3494201"/>
            <a:ext cx="4692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aneb</a:t>
            </a:r>
          </a:p>
          <a:p>
            <a:endParaRPr lang="cs-CZ" b="1" dirty="0" smtClean="0"/>
          </a:p>
          <a:p>
            <a:r>
              <a:rPr lang="cs-CZ" b="1" dirty="0" smtClean="0"/>
              <a:t>virtuální laboratoř ve vašem počítači: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31539" y="5012012"/>
            <a:ext cx="83870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vždy dostupná,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bezpečná,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finančně nenáročná,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poskytující přístup k mezinárodní komunitě s obdobnými zájmy,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umožňující realizaci vlastních nápadů a uplatnění jazykových znalostí.</a:t>
            </a:r>
            <a:endParaRPr lang="cs-CZ" dirty="0"/>
          </a:p>
        </p:txBody>
      </p:sp>
      <p:sp>
        <p:nvSpPr>
          <p:cNvPr id="3" name="Ovál 2"/>
          <p:cNvSpPr/>
          <p:nvPr/>
        </p:nvSpPr>
        <p:spPr>
          <a:xfrm>
            <a:off x="4383847" y="3338990"/>
            <a:ext cx="225025" cy="2234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nice 12"/>
          <p:cNvCxnSpPr/>
          <p:nvPr/>
        </p:nvCxnSpPr>
        <p:spPr>
          <a:xfrm>
            <a:off x="4256965" y="3494198"/>
            <a:ext cx="225025" cy="965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5022050" y="4668509"/>
            <a:ext cx="28637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/>
          <p:cNvSpPr/>
          <p:nvPr/>
        </p:nvSpPr>
        <p:spPr>
          <a:xfrm>
            <a:off x="7862128" y="4453010"/>
            <a:ext cx="45719" cy="2062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ový popisek 6"/>
          <p:cNvSpPr/>
          <p:nvPr/>
        </p:nvSpPr>
        <p:spPr>
          <a:xfrm>
            <a:off x="5022050" y="2730465"/>
            <a:ext cx="1161863" cy="653530"/>
          </a:xfrm>
          <a:prstGeom prst="wedgeRoundRectCallout">
            <a:avLst>
              <a:gd name="adj1" fmla="val -71754"/>
              <a:gd name="adj2" fmla="val 478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Klikněte</a:t>
            </a:r>
            <a:br>
              <a:rPr lang="cs-CZ" sz="1400" dirty="0" smtClean="0">
                <a:solidFill>
                  <a:schemeClr val="tx1"/>
                </a:solidFill>
              </a:rPr>
            </a:br>
            <a:r>
              <a:rPr lang="cs-CZ" sz="1400" dirty="0" smtClean="0">
                <a:solidFill>
                  <a:schemeClr val="tx1"/>
                </a:solidFill>
              </a:rPr>
              <a:t>na kuličku</a:t>
            </a:r>
            <a:endParaRPr lang="cs-CZ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2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115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C 0.00173 0.00162 0.00972 0.0081 0.01302 0.01158 C 0.01632 0.01505 0.01666 0.01551 0.01996 0.02107 C 0.02205 0.02477 0.03003 0.04167 0.03229 0.0456 C 0.03541 0.05394 0.03941 0.06227 0.04409 0.07662 L 0.09531 0.08125 L 0.10833 0.15903 L 0.13229 0.13727 C 0.13819 0.13542 0.14045 0.14468 0.14427 0.14838 C 0.14809 0.15208 0.15139 0.16042 0.15521 0.15949 C 0.15902 0.15857 0.16319 0.14653 0.16718 0.14283 C 0.17118 0.13912 0.17465 0.13681 0.17916 0.13658 C 0.18368 0.13634 0.19027 0.13866 0.19479 0.14074 C 0.1993 0.14283 0.20277 0.1456 0.20625 0.14908 C 0.20972 0.15255 0.21215 0.16181 0.21614 0.16134 L 0.23073 0.1456 C 0.23541 0.14283 0.23993 0.14421 0.24427 0.14491 C 0.24861 0.1456 0.25295 0.14769 0.25677 0.15046 C 0.26059 0.15324 0.26354 0.16111 0.26684 0.16134 L 0.27656 0.15185 C 0.28003 0.15023 0.28437 0.15139 0.2875 0.15185 C 0.29062 0.15232 0.29323 0.15324 0.29583 0.15463 C 0.29843 0.15602 0.2934 0.15996 0.30312 0.16088 C 0.31284 0.16204 0.34357 0.16181 0.35416 0.16158 " pathEditMode="relative" rAng="0" ptsTypes="faffAAAssassssAassAassa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3635"/>
            <a:ext cx="8229600" cy="859107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O projektu </a:t>
            </a:r>
            <a:r>
              <a:rPr lang="cs-CZ" dirty="0" err="1" smtClean="0">
                <a:solidFill>
                  <a:schemeClr val="tx1"/>
                </a:solidFill>
              </a:rPr>
              <a:t>PhET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61511" y="1133745"/>
            <a:ext cx="883802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err="1"/>
              <a:t>PhET</a:t>
            </a:r>
            <a:r>
              <a:rPr lang="cs-CZ" sz="1400" dirty="0"/>
              <a:t> poskytuje zábavné, interaktivní, </a:t>
            </a:r>
            <a:r>
              <a:rPr lang="cs-CZ" sz="1400" dirty="0" smtClean="0"/>
              <a:t>výzkumem podložené, na fyzikálních zákonech postavené, realistické </a:t>
            </a:r>
            <a:r>
              <a:rPr lang="cs-CZ" sz="1400" dirty="0"/>
              <a:t>simulace fyzikálních </a:t>
            </a:r>
            <a:r>
              <a:rPr lang="cs-CZ" sz="1400" dirty="0" smtClean="0"/>
              <a:t>jevů, a to všem zájemcům </a:t>
            </a:r>
            <a:r>
              <a:rPr lang="cs-CZ" sz="1400" b="1" dirty="0" smtClean="0"/>
              <a:t>zdarma</a:t>
            </a:r>
            <a:r>
              <a:rPr lang="cs-CZ" sz="1400" dirty="0" smtClean="0"/>
              <a:t>.</a:t>
            </a:r>
          </a:p>
          <a:p>
            <a:endParaRPr lang="cs-CZ" sz="1400" dirty="0"/>
          </a:p>
          <a:p>
            <a:r>
              <a:rPr lang="cs-CZ" sz="1400" dirty="0" smtClean="0"/>
              <a:t>Simulace </a:t>
            </a:r>
            <a:r>
              <a:rPr lang="cs-CZ" sz="1400" dirty="0" err="1" smtClean="0"/>
              <a:t>PhET</a:t>
            </a:r>
            <a:r>
              <a:rPr lang="cs-CZ" sz="1400" dirty="0" smtClean="0"/>
              <a:t> umožňují vytvořit si </a:t>
            </a:r>
            <a:r>
              <a:rPr lang="cs-CZ" sz="1400" dirty="0"/>
              <a:t>spojení mezi </a:t>
            </a:r>
            <a:r>
              <a:rPr lang="cs-CZ" sz="1400" dirty="0" smtClean="0"/>
              <a:t>pozorovanými jevy ve skutečném světě a vědeckým výkladem, který proniká pod povrch pozorovaných jevů, pomáhají prohloubit porozumění světu, v kterém žijeme.</a:t>
            </a:r>
          </a:p>
          <a:p>
            <a:r>
              <a:rPr lang="cs-CZ" sz="1400" dirty="0"/>
              <a:t> </a:t>
            </a:r>
            <a:endParaRPr lang="cs-CZ" sz="1400" dirty="0" smtClean="0"/>
          </a:p>
          <a:p>
            <a:pPr>
              <a:spcAft>
                <a:spcPts val="1200"/>
              </a:spcAft>
            </a:pPr>
            <a:r>
              <a:rPr lang="cs-CZ" sz="1400" b="1" dirty="0" smtClean="0"/>
              <a:t>Simulace </a:t>
            </a:r>
            <a:r>
              <a:rPr lang="cs-CZ" sz="1400" b="1" dirty="0" err="1" smtClean="0"/>
              <a:t>PhET</a:t>
            </a:r>
            <a:r>
              <a:rPr lang="cs-CZ" sz="1400" b="1" dirty="0" smtClean="0"/>
              <a:t> pomáhají: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 smtClean="0"/>
              <a:t>pochopit fyzikální pojmy vizuálně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1400" dirty="0" smtClean="0"/>
              <a:t>simulace </a:t>
            </a:r>
            <a:r>
              <a:rPr lang="cs-CZ" sz="1400" dirty="0"/>
              <a:t>animují, co je očím neviditelné</a:t>
            </a:r>
            <a:r>
              <a:rPr lang="cs-CZ" sz="1400" dirty="0" smtClean="0"/>
              <a:t>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cs-CZ" sz="1400" dirty="0" smtClean="0"/>
              <a:t>za použití názorné grafiky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cs-CZ" sz="1400" dirty="0" smtClean="0"/>
              <a:t>a </a:t>
            </a:r>
            <a:r>
              <a:rPr lang="cs-CZ" sz="1400" dirty="0"/>
              <a:t>intuitivního </a:t>
            </a:r>
            <a:r>
              <a:rPr lang="cs-CZ" sz="1400" dirty="0" smtClean="0"/>
              <a:t>ovládání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cs-CZ" sz="1400" dirty="0" smtClean="0"/>
              <a:t>a možnosti manipulace,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cs-CZ" sz="1400" dirty="0" smtClean="0"/>
              <a:t>stylem </a:t>
            </a:r>
            <a:r>
              <a:rPr lang="cs-CZ" sz="1400" dirty="0"/>
              <a:t>uchop a táhni</a:t>
            </a:r>
            <a:r>
              <a:rPr lang="cs-CZ" sz="1400" dirty="0" smtClean="0"/>
              <a:t>,</a:t>
            </a:r>
          </a:p>
          <a:p>
            <a:pPr marL="2571750" lvl="5" indent="-285750">
              <a:buFont typeface="Arial" pitchFamily="34" charset="0"/>
              <a:buChar char="•"/>
            </a:pPr>
            <a:r>
              <a:rPr lang="cs-CZ" sz="1400" dirty="0" smtClean="0"/>
              <a:t>s využitím jednoduchých posuvníků</a:t>
            </a:r>
          </a:p>
          <a:p>
            <a:pPr marL="2571750" lvl="5" indent="-285750">
              <a:buFont typeface="Arial" pitchFamily="34" charset="0"/>
              <a:buChar char="•"/>
            </a:pPr>
            <a:r>
              <a:rPr lang="cs-CZ" sz="1400" dirty="0" smtClean="0"/>
              <a:t>a </a:t>
            </a:r>
            <a:r>
              <a:rPr lang="cs-CZ" sz="1400" dirty="0"/>
              <a:t>přepínacích </a:t>
            </a:r>
            <a:r>
              <a:rPr lang="cs-CZ" sz="1400" dirty="0" smtClean="0"/>
              <a:t>tlačítek</a:t>
            </a:r>
          </a:p>
          <a:p>
            <a:endParaRPr lang="cs-CZ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 smtClean="0"/>
              <a:t>Aby </a:t>
            </a:r>
            <a:r>
              <a:rPr lang="cs-CZ" sz="1400" dirty="0"/>
              <a:t>bylo možné </a:t>
            </a:r>
            <a:r>
              <a:rPr lang="cs-CZ" sz="1400" dirty="0" smtClean="0"/>
              <a:t>více podpořit </a:t>
            </a:r>
            <a:r>
              <a:rPr lang="cs-CZ" sz="1400" dirty="0"/>
              <a:t>kvantitativní </a:t>
            </a:r>
            <a:r>
              <a:rPr lang="cs-CZ" sz="1400" dirty="0" smtClean="0"/>
              <a:t>zkoumání, </a:t>
            </a:r>
            <a:r>
              <a:rPr lang="cs-CZ" sz="1400" dirty="0"/>
              <a:t>simulace nabízí také měřící nástroje a přístroje, včetně pravítka, </a:t>
            </a:r>
            <a:r>
              <a:rPr lang="cs-CZ" sz="1400" dirty="0" smtClean="0"/>
              <a:t>stopek, </a:t>
            </a:r>
            <a:r>
              <a:rPr lang="cs-CZ" sz="1400" dirty="0"/>
              <a:t>voltmetrů a </a:t>
            </a:r>
            <a:r>
              <a:rPr lang="cs-CZ" sz="1400" dirty="0" smtClean="0"/>
              <a:t>teploměrů a dalších.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 smtClean="0"/>
              <a:t>Jak manipulujete </a:t>
            </a:r>
            <a:r>
              <a:rPr lang="cs-CZ" sz="1400" dirty="0"/>
              <a:t>s těmito interaktivními nástroji, </a:t>
            </a:r>
            <a:r>
              <a:rPr lang="cs-CZ" sz="1400" dirty="0" smtClean="0"/>
              <a:t>reakce na změny </a:t>
            </a:r>
            <a:r>
              <a:rPr lang="cs-CZ" sz="1400" dirty="0"/>
              <a:t>jsou okamžitě </a:t>
            </a:r>
            <a:r>
              <a:rPr lang="cs-CZ" sz="1400" dirty="0" smtClean="0"/>
              <a:t>animovány.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 smtClean="0"/>
              <a:t>Simulace tím </a:t>
            </a:r>
            <a:r>
              <a:rPr lang="cs-CZ" sz="1400" dirty="0"/>
              <a:t>účinně ilustrující příčiny a </a:t>
            </a:r>
            <a:r>
              <a:rPr lang="cs-CZ" sz="1400" dirty="0" smtClean="0"/>
              <a:t>důsledky, </a:t>
            </a:r>
            <a:r>
              <a:rPr lang="cs-CZ" sz="1400" dirty="0"/>
              <a:t>stejně jako vzájemně </a:t>
            </a:r>
            <a:r>
              <a:rPr lang="cs-CZ" sz="1400" dirty="0" smtClean="0"/>
              <a:t>propojení pohybu objektů, grafů</a:t>
            </a:r>
            <a:r>
              <a:rPr lang="cs-CZ" sz="1400" dirty="0"/>
              <a:t>, </a:t>
            </a:r>
            <a:r>
              <a:rPr lang="cs-CZ" sz="1400" dirty="0" smtClean="0"/>
              <a:t>zobrazení </a:t>
            </a:r>
            <a:r>
              <a:rPr lang="cs-CZ" sz="1400" dirty="0"/>
              <a:t>údajů, atd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6210018"/>
            <a:ext cx="8100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Projekt </a:t>
            </a:r>
            <a:r>
              <a:rPr lang="cs-CZ" sz="1200" dirty="0" err="1" smtClean="0"/>
              <a:t>PhET</a:t>
            </a:r>
            <a:r>
              <a:rPr lang="cs-CZ" sz="1200" dirty="0" smtClean="0"/>
              <a:t> je přístupný jak </a:t>
            </a:r>
            <a:r>
              <a:rPr lang="cs-CZ" sz="1200" dirty="0" smtClean="0">
                <a:hlinkClick r:id="rId2"/>
              </a:rPr>
              <a:t>on-line</a:t>
            </a:r>
            <a:r>
              <a:rPr lang="cs-CZ" sz="1200" dirty="0" smtClean="0"/>
              <a:t> (v řadě jazykových mutací, včetně češtiny), tak v </a:t>
            </a:r>
            <a:r>
              <a:rPr lang="cs-CZ" sz="1200" dirty="0" smtClean="0">
                <a:hlinkClick r:id="rId3"/>
              </a:rPr>
              <a:t>off-line</a:t>
            </a:r>
            <a:r>
              <a:rPr lang="cs-CZ" sz="1200" dirty="0" smtClean="0"/>
              <a:t> verzi (v angličtině).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35532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r>
              <a:rPr lang="cs-CZ" dirty="0" smtClean="0">
                <a:solidFill>
                  <a:schemeClr val="tx1"/>
                </a:solidFill>
              </a:rPr>
              <a:t>Simulace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147175" y="1448780"/>
            <a:ext cx="267297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smtClean="0"/>
              <a:t>Položky přehledného menu usnadňujíc pohyb v obsahu portálu.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 smtClean="0">
                <a:hlinkClick r:id="rId2"/>
              </a:rPr>
              <a:t>Simulace</a:t>
            </a:r>
            <a:r>
              <a:rPr lang="cs-CZ" sz="1400" dirty="0" smtClean="0"/>
              <a:t> pokrývají řadu předmětů a vyučovaných témat a umožňují realizovat mezipředmětové vztahy.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/>
              <a:t>Studenti mohou simulace nejen používat pro své studium, ale i podílet se na jejich </a:t>
            </a:r>
            <a:r>
              <a:rPr lang="cs-CZ" sz="1400" dirty="0">
                <a:hlinkClick r:id="rId3"/>
              </a:rPr>
              <a:t>lokalizaci</a:t>
            </a:r>
            <a:r>
              <a:rPr lang="cs-CZ" sz="1400" dirty="0"/>
              <a:t> do mateřského nebo jiného jazyka.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 smtClean="0"/>
              <a:t>Jednotlivé simulace jsou propojeny na další metodické materiály.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 smtClean="0"/>
              <a:t>Pro používání obsahu portálu je poskytována </a:t>
            </a:r>
            <a:r>
              <a:rPr lang="cs-CZ" sz="1400" dirty="0" smtClean="0">
                <a:hlinkClick r:id="rId4"/>
              </a:rPr>
              <a:t>podpora</a:t>
            </a:r>
            <a:r>
              <a:rPr lang="cs-CZ" sz="1400" dirty="0" smtClean="0"/>
              <a:t> a zájemci si mohou objednat zasílání novinek.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 smtClean="0">
                <a:hlinkClick r:id="rId5"/>
              </a:rPr>
              <a:t>FAQ</a:t>
            </a:r>
            <a:r>
              <a:rPr lang="cs-CZ" sz="1400" dirty="0" smtClean="0"/>
              <a:t> – časté dotazy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 smtClean="0">
                <a:hlinkClick r:id="rId6"/>
              </a:rPr>
              <a:t>Novinky</a:t>
            </a:r>
            <a:r>
              <a:rPr lang="cs-CZ" sz="1400" dirty="0" smtClean="0"/>
              <a:t> na </a:t>
            </a:r>
            <a:r>
              <a:rPr lang="cs-CZ" sz="1400" dirty="0" err="1" smtClean="0"/>
              <a:t>PhET</a:t>
            </a:r>
            <a:endParaRPr lang="cs-CZ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07600"/>
            <a:ext cx="5697537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266956" y="6475516"/>
            <a:ext cx="646112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Obr. 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Přímá spojnice se šipkou 20"/>
          <p:cNvCxnSpPr>
            <a:endCxn id="17" idx="0"/>
          </p:cNvCxnSpPr>
          <p:nvPr/>
        </p:nvCxnSpPr>
        <p:spPr>
          <a:xfrm>
            <a:off x="4572000" y="1223755"/>
            <a:ext cx="3037838" cy="22106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endCxn id="15" idx="0"/>
          </p:cNvCxnSpPr>
          <p:nvPr/>
        </p:nvCxnSpPr>
        <p:spPr>
          <a:xfrm flipH="1">
            <a:off x="4526995" y="1223755"/>
            <a:ext cx="45005" cy="22225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endCxn id="13" idx="0"/>
          </p:cNvCxnSpPr>
          <p:nvPr/>
        </p:nvCxnSpPr>
        <p:spPr>
          <a:xfrm flipH="1">
            <a:off x="1534163" y="1223755"/>
            <a:ext cx="3037837" cy="22234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71700" y="274638"/>
            <a:ext cx="54006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Spouštění simulací</a:t>
            </a:r>
            <a:endParaRPr lang="cs-CZ" dirty="0">
              <a:solidFill>
                <a:schemeClr val="tx1"/>
              </a:solidFill>
            </a:endParaRPr>
          </a:p>
        </p:txBody>
      </p:sp>
      <p:sp useBgFill="1">
        <p:nvSpPr>
          <p:cNvPr id="4" name="Obdélník 3"/>
          <p:cNvSpPr/>
          <p:nvPr/>
        </p:nvSpPr>
        <p:spPr>
          <a:xfrm>
            <a:off x="92774" y="2200974"/>
            <a:ext cx="2835315" cy="92333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dirty="0" smtClean="0"/>
              <a:t>Na </a:t>
            </a:r>
            <a:r>
              <a:rPr lang="cs-CZ" dirty="0" smtClean="0">
                <a:hlinkClick r:id="rId2"/>
              </a:rPr>
              <a:t>webu</a:t>
            </a:r>
            <a:r>
              <a:rPr lang="cs-CZ" dirty="0" smtClean="0"/>
              <a:t> </a:t>
            </a:r>
            <a:r>
              <a:rPr lang="cs-CZ" dirty="0" err="1" smtClean="0"/>
              <a:t>PhET</a:t>
            </a:r>
            <a:r>
              <a:rPr lang="cs-CZ" dirty="0" smtClean="0"/>
              <a:t> on </a:t>
            </a:r>
            <a:r>
              <a:rPr lang="cs-CZ" dirty="0" err="1" smtClean="0"/>
              <a:t>linne</a:t>
            </a:r>
            <a:endParaRPr lang="cs-CZ" dirty="0" smtClean="0"/>
          </a:p>
          <a:p>
            <a:pPr algn="ctr"/>
            <a:r>
              <a:rPr lang="cs-CZ" dirty="0" smtClean="0"/>
              <a:t>pro spuštění simulací</a:t>
            </a:r>
            <a:br>
              <a:rPr lang="cs-CZ" dirty="0" smtClean="0"/>
            </a:br>
            <a:r>
              <a:rPr lang="cs-CZ" dirty="0" smtClean="0"/>
              <a:t>v prostředí prohlížečů</a:t>
            </a:r>
            <a:endParaRPr lang="cs-CZ" dirty="0"/>
          </a:p>
        </p:txBody>
      </p:sp>
      <p:sp useBgFill="1">
        <p:nvSpPr>
          <p:cNvPr id="10" name="Obdélník 9"/>
          <p:cNvSpPr/>
          <p:nvPr/>
        </p:nvSpPr>
        <p:spPr>
          <a:xfrm>
            <a:off x="3084752" y="2200002"/>
            <a:ext cx="2927034" cy="92333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dirty="0" smtClean="0"/>
              <a:t>Na </a:t>
            </a:r>
            <a:r>
              <a:rPr lang="cs-CZ" dirty="0"/>
              <a:t>svém počítači </a:t>
            </a:r>
            <a:r>
              <a:rPr lang="cs-CZ" dirty="0" err="1"/>
              <a:t>off</a:t>
            </a:r>
            <a:r>
              <a:rPr lang="cs-CZ" dirty="0"/>
              <a:t> </a:t>
            </a:r>
            <a:r>
              <a:rPr lang="cs-CZ" dirty="0" err="1"/>
              <a:t>linne</a:t>
            </a:r>
            <a:r>
              <a:rPr lang="cs-CZ" dirty="0"/>
              <a:t>, </a:t>
            </a:r>
            <a:r>
              <a:rPr lang="cs-CZ" dirty="0" smtClean="0"/>
              <a:t>USB nebo CD po </a:t>
            </a:r>
            <a:r>
              <a:rPr lang="cs-CZ" dirty="0" smtClean="0">
                <a:hlinkClick r:id="rId3"/>
              </a:rPr>
              <a:t>stažení</a:t>
            </a:r>
            <a:r>
              <a:rPr lang="cs-CZ" dirty="0" smtClean="0"/>
              <a:t> celého webu </a:t>
            </a:r>
            <a:r>
              <a:rPr lang="cs-CZ" dirty="0" err="1" smtClean="0"/>
              <a:t>PhET</a:t>
            </a:r>
            <a:r>
              <a:rPr lang="cs-CZ" dirty="0" smtClean="0"/>
              <a:t> </a:t>
            </a:r>
            <a:r>
              <a:rPr lang="cs-CZ" dirty="0"/>
              <a:t> </a:t>
            </a:r>
          </a:p>
        </p:txBody>
      </p:sp>
      <p:sp useBgFill="1">
        <p:nvSpPr>
          <p:cNvPr id="11" name="Obdélník 10"/>
          <p:cNvSpPr/>
          <p:nvPr/>
        </p:nvSpPr>
        <p:spPr>
          <a:xfrm>
            <a:off x="6168449" y="2188144"/>
            <a:ext cx="2835315" cy="92333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dirty="0" smtClean="0">
                <a:hlinkClick r:id="rId4"/>
              </a:rPr>
              <a:t>Jednotlivé</a:t>
            </a:r>
            <a:r>
              <a:rPr lang="cs-CZ" dirty="0" smtClean="0"/>
              <a:t> simulace, po stažení,  na svém počítači, USB nebo CD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88152" y="5746030"/>
            <a:ext cx="8815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cs-CZ" dirty="0" smtClean="0"/>
              <a:t>Pro instalaci programového vybavení, nebo jeho aktualizaci, potřebujete oprávnění správce počítače.</a:t>
            </a:r>
            <a:endParaRPr lang="cs-CZ" dirty="0"/>
          </a:p>
          <a:p>
            <a:pPr marL="285750" indent="-285750" algn="ctr">
              <a:buFont typeface="Arial" pitchFamily="34" charset="0"/>
              <a:buChar char="•"/>
            </a:pPr>
            <a:r>
              <a:rPr lang="cs-CZ" dirty="0" smtClean="0"/>
              <a:t>Počítače v učebně je proto na používání simulací připravit.</a:t>
            </a:r>
            <a:endParaRPr lang="cs-CZ" dirty="0"/>
          </a:p>
        </p:txBody>
      </p:sp>
      <p:cxnSp>
        <p:nvCxnSpPr>
          <p:cNvPr id="14" name="Přímá spojnice se šipkou 13"/>
          <p:cNvCxnSpPr>
            <a:endCxn id="4" idx="0"/>
          </p:cNvCxnSpPr>
          <p:nvPr/>
        </p:nvCxnSpPr>
        <p:spPr>
          <a:xfrm flipH="1">
            <a:off x="1510432" y="1223755"/>
            <a:ext cx="3061568" cy="97721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>
            <a:endCxn id="10" idx="0"/>
          </p:cNvCxnSpPr>
          <p:nvPr/>
        </p:nvCxnSpPr>
        <p:spPr>
          <a:xfrm flipH="1">
            <a:off x="4548269" y="1223755"/>
            <a:ext cx="23731" cy="97624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endCxn id="11" idx="0"/>
          </p:cNvCxnSpPr>
          <p:nvPr/>
        </p:nvCxnSpPr>
        <p:spPr>
          <a:xfrm>
            <a:off x="4572000" y="1223755"/>
            <a:ext cx="3014107" cy="96438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bdélník 33"/>
          <p:cNvSpPr/>
          <p:nvPr/>
        </p:nvSpPr>
        <p:spPr>
          <a:xfrm>
            <a:off x="116505" y="5376698"/>
            <a:ext cx="8910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cs-CZ" dirty="0"/>
              <a:t>V případě potíží spuštění simulací přejděte na stránku podpory </a:t>
            </a:r>
            <a:r>
              <a:rPr lang="cs-CZ" dirty="0">
                <a:hlinkClick r:id="rId5"/>
              </a:rPr>
              <a:t>Řešení potíží</a:t>
            </a:r>
            <a:r>
              <a:rPr lang="cs-CZ" dirty="0"/>
              <a:t>.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16505" y="3447251"/>
            <a:ext cx="2835315" cy="646331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dirty="0" smtClean="0"/>
              <a:t>v češtině</a:t>
            </a:r>
          </a:p>
          <a:p>
            <a:pPr algn="ctr"/>
            <a:r>
              <a:rPr lang="cs-CZ" dirty="0" smtClean="0"/>
              <a:t>omezený počet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3221850" y="3446279"/>
            <a:ext cx="2610290" cy="646331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dirty="0" smtClean="0"/>
              <a:t>v angličtině</a:t>
            </a:r>
          </a:p>
          <a:p>
            <a:pPr algn="ctr"/>
            <a:r>
              <a:rPr lang="cs-CZ" dirty="0" smtClean="0"/>
              <a:t>všechny</a:t>
            </a:r>
            <a:r>
              <a:rPr lang="cs-CZ" dirty="0"/>
              <a:t> 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6192180" y="3434421"/>
            <a:ext cx="2835315" cy="646331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dirty="0" smtClean="0"/>
              <a:t>v jiném jazyce</a:t>
            </a:r>
          </a:p>
          <a:p>
            <a:pPr algn="ctr"/>
            <a:r>
              <a:rPr lang="cs-CZ" dirty="0" smtClean="0"/>
              <a:t>omezený počet</a:t>
            </a:r>
            <a:endParaRPr lang="cs-CZ" dirty="0"/>
          </a:p>
        </p:txBody>
      </p:sp>
      <p:sp>
        <p:nvSpPr>
          <p:cNvPr id="25" name="Pravá složená závorka 24"/>
          <p:cNvSpPr/>
          <p:nvPr/>
        </p:nvSpPr>
        <p:spPr>
          <a:xfrm rot="5400000">
            <a:off x="4402002" y="-47879"/>
            <a:ext cx="292533" cy="8776462"/>
          </a:xfrm>
          <a:prstGeom prst="rightBrace">
            <a:avLst>
              <a:gd name="adj1" fmla="val 8333"/>
              <a:gd name="adj2" fmla="val 4913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1871699" y="4589838"/>
            <a:ext cx="553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</a:t>
            </a:r>
            <a:r>
              <a:rPr lang="cs-CZ" dirty="0" smtClean="0"/>
              <a:t>ropojení přírodovědného a jazykového vzdělávání.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860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9117"/>
          </a:xfrm>
        </p:spPr>
        <p:txBody>
          <a:bodyPr/>
          <a:lstStyle/>
          <a:p>
            <a:r>
              <a:rPr lang="cs-CZ" dirty="0" smtClean="0"/>
              <a:t>Proč překládat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86535" y="2005418"/>
            <a:ext cx="2475275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osvojení odborné terminologie ve zvoleném jazyce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343217" y="2005418"/>
            <a:ext cx="2475275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nutnost seznámit se </a:t>
            </a:r>
          </a:p>
          <a:p>
            <a:pPr algn="ctr"/>
            <a:r>
              <a:rPr lang="cs-CZ" dirty="0" smtClean="0"/>
              <a:t>s významy překládaných pojmů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237185" y="2005418"/>
            <a:ext cx="2475275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pochopení obsahu</a:t>
            </a:r>
          </a:p>
          <a:p>
            <a:pPr algn="ctr"/>
            <a:r>
              <a:rPr lang="cs-CZ" dirty="0" smtClean="0"/>
              <a:t>a možností simulace po odborné stránce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041829" y="3493406"/>
            <a:ext cx="337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úspěšně přeložená simulace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69277" y="4859868"/>
            <a:ext cx="436548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/>
              <a:t>pochopení tématu, který simulace řeší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206516" y="5589240"/>
            <a:ext cx="8460939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K</a:t>
            </a:r>
            <a:r>
              <a:rPr lang="cs-CZ" dirty="0" smtClean="0"/>
              <a:t>aždá uznaná lokalizace simulace je označena jménem překladatele, volitelně</a:t>
            </a:r>
          </a:p>
          <a:p>
            <a:pPr algn="ctr"/>
            <a:r>
              <a:rPr lang="cs-CZ" dirty="0" smtClean="0"/>
              <a:t>i odkazem na webové stránky autora překladu.</a:t>
            </a:r>
            <a:endParaRPr lang="cs-CZ" dirty="0"/>
          </a:p>
        </p:txBody>
      </p:sp>
      <p:cxnSp>
        <p:nvCxnSpPr>
          <p:cNvPr id="10" name="Přímá spojnice se šipkou 9"/>
          <p:cNvCxnSpPr>
            <a:stCxn id="2" idx="2"/>
            <a:endCxn id="4" idx="0"/>
          </p:cNvCxnSpPr>
          <p:nvPr/>
        </p:nvCxnSpPr>
        <p:spPr>
          <a:xfrm flipH="1">
            <a:off x="1624173" y="1223755"/>
            <a:ext cx="2947827" cy="7816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>
            <a:stCxn id="2" idx="2"/>
            <a:endCxn id="6" idx="0"/>
          </p:cNvCxnSpPr>
          <p:nvPr/>
        </p:nvCxnSpPr>
        <p:spPr>
          <a:xfrm>
            <a:off x="4572000" y="1223755"/>
            <a:ext cx="2902823" cy="7816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stCxn id="2" idx="2"/>
            <a:endCxn id="5" idx="0"/>
          </p:cNvCxnSpPr>
          <p:nvPr/>
        </p:nvCxnSpPr>
        <p:spPr>
          <a:xfrm>
            <a:off x="4572000" y="1223755"/>
            <a:ext cx="8855" cy="7816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Šipka doprava 20"/>
          <p:cNvSpPr/>
          <p:nvPr/>
        </p:nvSpPr>
        <p:spPr>
          <a:xfrm rot="5400000">
            <a:off x="4387902" y="4001831"/>
            <a:ext cx="728236" cy="55637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42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Lokalizace simulací do </a:t>
            </a:r>
            <a:r>
              <a:rPr lang="cs-CZ" dirty="0" smtClean="0">
                <a:solidFill>
                  <a:schemeClr val="tx1"/>
                </a:solidFill>
              </a:rPr>
              <a:t>CZ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0021" y="1413612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Simulace v </a:t>
            </a:r>
            <a:r>
              <a:rPr lang="cs-CZ" sz="1400" dirty="0" err="1"/>
              <a:t>PhET</a:t>
            </a:r>
            <a:r>
              <a:rPr lang="cs-CZ" sz="1400" dirty="0"/>
              <a:t> byly napsány tak, aby byly snadno přeložitelné do jiných jazyků. Proces využívá jednoduchý nástroj s názvem </a:t>
            </a:r>
            <a:r>
              <a:rPr lang="cs-CZ" sz="1400" dirty="0" err="1">
                <a:hlinkClick r:id="rId2"/>
              </a:rPr>
              <a:t>PhET</a:t>
            </a:r>
            <a:r>
              <a:rPr lang="cs-CZ" sz="1400" dirty="0">
                <a:hlinkClick r:id="rId2"/>
              </a:rPr>
              <a:t> </a:t>
            </a:r>
            <a:r>
              <a:rPr lang="cs-CZ" sz="1400" dirty="0" err="1">
                <a:hlinkClick r:id="rId2"/>
              </a:rPr>
              <a:t>Translation</a:t>
            </a:r>
            <a:r>
              <a:rPr lang="cs-CZ" sz="1400" dirty="0">
                <a:hlinkClick r:id="rId2"/>
              </a:rPr>
              <a:t> Utility</a:t>
            </a:r>
            <a:r>
              <a:rPr lang="cs-CZ" sz="1400" dirty="0"/>
              <a:t> a nevyžaduje žádné znalosti programování</a:t>
            </a:r>
            <a:r>
              <a:rPr lang="cs-CZ" sz="1400" dirty="0" smtClean="0"/>
              <a:t>.</a:t>
            </a:r>
          </a:p>
          <a:p>
            <a:endParaRPr lang="cs-CZ" sz="1400" dirty="0"/>
          </a:p>
          <a:p>
            <a:r>
              <a:rPr lang="cs-CZ" sz="1400" dirty="0" smtClean="0"/>
              <a:t>Při překladu je nutné se seznámit problematikou, kterou simulace zachycuje. Dochází tak k hlubšímu poznání fyzikálního problému a vztahům, které simulace prezentuje aby překlad byl co nejvýstižnější. Musí být použity co nejpřesnější fyzikální pojmy  a výrazy. Autor překladu si navíc </a:t>
            </a:r>
            <a:r>
              <a:rPr lang="cs-CZ" sz="1400" dirty="0" err="1" smtClean="0"/>
              <a:t>propjí</a:t>
            </a:r>
            <a:r>
              <a:rPr lang="cs-CZ" sz="1400" dirty="0" smtClean="0"/>
              <a:t> české a anglické ekvivalenty.</a:t>
            </a:r>
          </a:p>
          <a:p>
            <a:endParaRPr lang="cs-CZ" sz="1400" dirty="0"/>
          </a:p>
          <a:p>
            <a:r>
              <a:rPr lang="cs-CZ" sz="1400" dirty="0" smtClean="0"/>
              <a:t>Používání simulací posiluje </a:t>
            </a:r>
            <a:r>
              <a:rPr lang="cs-CZ" sz="1400" dirty="0" err="1" smtClean="0"/>
              <a:t>dovedbosti</a:t>
            </a:r>
            <a:r>
              <a:rPr lang="cs-CZ" sz="1400" dirty="0" smtClean="0"/>
              <a:t> z oblasti IT, modelové používání </a:t>
            </a:r>
            <a:r>
              <a:rPr lang="cs-CZ" sz="1400" smtClean="0"/>
              <a:t>fyzikálních aplikací.</a:t>
            </a:r>
            <a:endParaRPr lang="cs-CZ" sz="1400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237521" y="3425802"/>
            <a:ext cx="78898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Postup: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400" dirty="0" smtClean="0"/>
              <a:t>přepneme do české verze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400" dirty="0" smtClean="0"/>
              <a:t>přejdeme na stránku Pro překladatele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400" dirty="0" smtClean="0"/>
              <a:t>stáhneme </a:t>
            </a:r>
            <a:r>
              <a:rPr lang="cs-CZ" sz="1400" dirty="0" smtClean="0">
                <a:hlinkClick r:id="rId3"/>
              </a:rPr>
              <a:t>translation-utility.jar</a:t>
            </a:r>
            <a:r>
              <a:rPr lang="cs-CZ" sz="1400" dirty="0"/>
              <a:t> do </a:t>
            </a:r>
            <a:r>
              <a:rPr lang="cs-CZ" sz="1400" dirty="0" smtClean="0"/>
              <a:t>svého počítače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400" dirty="0" smtClean="0"/>
              <a:t>po stažení poklepáním na ikonu utility nástroj pro překlad spustíme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400" dirty="0" smtClean="0"/>
              <a:t>stažení vybrané simulace pro překlad (ZKONTOLUJEME ZDA JIŽ NENÍ PŘELOŽENA)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400" dirty="0" smtClean="0"/>
              <a:t>otevření stažené simulace v utilitě pro překlad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400" dirty="0" smtClean="0"/>
              <a:t>nastavení jazyka překladu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400" dirty="0" smtClean="0"/>
              <a:t>přeložení textových řetězců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400" dirty="0" smtClean="0"/>
              <a:t>doplnění údajů o překladateli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400" dirty="0" smtClean="0"/>
              <a:t>kontrola překladu po spuštění simulace tlačítkem test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400" dirty="0" smtClean="0"/>
              <a:t>po dokončení překladu zaslání souboru s přeloženým textem na a adresu</a:t>
            </a:r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31540" y="6299756"/>
            <a:ext cx="7830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 překladatele simulací </a:t>
            </a:r>
            <a:r>
              <a:rPr lang="cs-CZ" dirty="0" smtClean="0">
                <a:hlinkClick r:id="rId4"/>
              </a:rPr>
              <a:t>SIMS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209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Příloha – jak překládat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87717" y="1166095"/>
            <a:ext cx="258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build-a-molecule_en.jar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690255" y="1166095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build-a-molecule_cs.jar</a:t>
            </a:r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70458" y="1535427"/>
            <a:ext cx="8176907" cy="5237583"/>
            <a:chOff x="70458" y="1535427"/>
            <a:chExt cx="8176907" cy="5237583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58" y="1943835"/>
              <a:ext cx="6021387" cy="482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6696" y="1535427"/>
              <a:ext cx="5697537" cy="4867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6340" y="3969064"/>
              <a:ext cx="3381025" cy="2572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6" name="Přímá spojnice se šipkou 5"/>
          <p:cNvCxnSpPr/>
          <p:nvPr/>
        </p:nvCxnSpPr>
        <p:spPr>
          <a:xfrm>
            <a:off x="2996825" y="1350761"/>
            <a:ext cx="234026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aoblený obdélníkový popisek 6"/>
          <p:cNvSpPr/>
          <p:nvPr/>
        </p:nvSpPr>
        <p:spPr>
          <a:xfrm>
            <a:off x="5832140" y="5094185"/>
            <a:ext cx="1755195" cy="585065"/>
          </a:xfrm>
          <a:prstGeom prst="wedgeRoundRectCallout">
            <a:avLst>
              <a:gd name="adj1" fmla="val -51279"/>
              <a:gd name="adj2" fmla="val 726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Autor překladu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601253" y="6573902"/>
            <a:ext cx="646112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Obr. 3</a:t>
            </a:r>
          </a:p>
        </p:txBody>
      </p:sp>
    </p:spTree>
    <p:extLst>
      <p:ext uri="{BB962C8B-B14F-4D97-AF65-F5344CB8AC3E}">
        <p14:creationId xmlns:p14="http://schemas.microsoft.com/office/powerpoint/2010/main" val="351188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lastní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007272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11774</TotalTime>
  <Words>802</Words>
  <Application>Microsoft Office PowerPoint</Application>
  <PresentationFormat>Předvádění na obrazovce (4:3)</PresentationFormat>
  <Paragraphs>187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Výchozí návrh</vt:lpstr>
      <vt:lpstr>Prezentace aplikace PowerPoint</vt:lpstr>
      <vt:lpstr>Interaktivní simulace pro fyziku</vt:lpstr>
      <vt:lpstr>Interaktivní simulace pro fyziku</vt:lpstr>
      <vt:lpstr>O projektu PhET</vt:lpstr>
      <vt:lpstr>Simulace</vt:lpstr>
      <vt:lpstr>Spouštění simulací</vt:lpstr>
      <vt:lpstr>Proč překládat</vt:lpstr>
      <vt:lpstr>Lokalizace simulací do CZ</vt:lpstr>
      <vt:lpstr>Příloha – jak překládat</vt:lpstr>
      <vt:lpstr>Spuštění webu PhET</vt:lpstr>
      <vt:lpstr>Zvolte položku Překládejte simulace</vt:lpstr>
      <vt:lpstr>Stažení simulace</vt:lpstr>
      <vt:lpstr>Uložení simulace k překladu</vt:lpstr>
      <vt:lpstr>Načtení simulace</vt:lpstr>
      <vt:lpstr>Nastavení češtiny (jazyka)</vt:lpstr>
      <vt:lpstr>Prostředí utility</vt:lpstr>
      <vt:lpstr>Překládáme</vt:lpstr>
      <vt:lpstr>Překládáme</vt:lpstr>
      <vt:lpstr>Uložení překladu</vt:lpstr>
      <vt:lpstr>Pokračování v rozpracovaném překladu</vt:lpstr>
      <vt:lpstr>Odeslání překladu</vt:lpstr>
      <vt:lpstr>Citace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Souhrnné opakování fyzikálních veličin</dc:title>
  <dc:creator>zdenet</dc:creator>
  <cp:lastModifiedBy>Lenovo</cp:lastModifiedBy>
  <cp:revision>503</cp:revision>
  <dcterms:created xsi:type="dcterms:W3CDTF">2013-03-27T07:54:35Z</dcterms:created>
  <dcterms:modified xsi:type="dcterms:W3CDTF">2013-06-26T05:33:19Z</dcterms:modified>
</cp:coreProperties>
</file>