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56ED-2A78-4445-9D30-3F87B3037C30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D048-2F47-4CB8-88A7-26251CAE3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1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DD048-2F47-4CB8-88A7-26251CAE3A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58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3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8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8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1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6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26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2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63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6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6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6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1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83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82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09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61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5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72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155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329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265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9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94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92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10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84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8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4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1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A58B-0F04-4E66-B7BD-BEE5501B0C5E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B1A0A-5367-41A4-8791-9F3174D7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1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8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7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VY_32_INOVACE_20_AJ_EP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  <a:br>
              <a:rPr lang="cs-CZ" sz="1400" dirty="0" smtClean="0"/>
            </a:br>
            <a:r>
              <a:rPr lang="cs-CZ" sz="1400" dirty="0" smtClean="0"/>
              <a:t>		(</a:t>
            </a:r>
            <a:r>
              <a:rPr lang="cs-CZ" sz="1400" dirty="0"/>
              <a:t>Ekonomika a </a:t>
            </a:r>
            <a:r>
              <a:rPr lang="cs-CZ" sz="1400" dirty="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průmysl, výroba, průmyslové faktory </a:t>
            </a:r>
          </a:p>
          <a:p>
            <a:pPr marL="0" lv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1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Industry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3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cs-CZ" dirty="0" smtClean="0"/>
              <a:t>I</a:t>
            </a:r>
            <a:r>
              <a:rPr lang="en-US" dirty="0" err="1" smtClean="0"/>
              <a:t>ndustry</a:t>
            </a:r>
            <a:r>
              <a:rPr lang="en-US" dirty="0" smtClean="0"/>
              <a:t> is classified into different sectors</a:t>
            </a:r>
            <a:endParaRPr lang="cs-CZ" dirty="0" smtClean="0"/>
          </a:p>
          <a:p>
            <a:r>
              <a:rPr lang="cs-CZ" dirty="0" err="1" smtClean="0"/>
              <a:t>primary</a:t>
            </a:r>
            <a:endParaRPr lang="cs-CZ" dirty="0" smtClean="0"/>
          </a:p>
          <a:p>
            <a:r>
              <a:rPr lang="en-US" dirty="0" err="1" smtClean="0"/>
              <a:t>secondar</a:t>
            </a:r>
            <a:r>
              <a:rPr lang="cs-CZ" dirty="0"/>
              <a:t>y</a:t>
            </a:r>
            <a:endParaRPr lang="cs-CZ" dirty="0" smtClean="0"/>
          </a:p>
          <a:p>
            <a:r>
              <a:rPr lang="en-US" dirty="0" smtClean="0"/>
              <a:t>tertiary </a:t>
            </a:r>
            <a:endParaRPr lang="cs-CZ" dirty="0" smtClean="0"/>
          </a:p>
          <a:p>
            <a:r>
              <a:rPr lang="en-US" dirty="0" smtClean="0"/>
              <a:t>quaternary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9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industry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b="1" i="1" dirty="0" smtClean="0"/>
              <a:t>Secondary industries </a:t>
            </a:r>
            <a:r>
              <a:rPr lang="en-US" dirty="0" smtClean="0"/>
              <a:t>take the </a:t>
            </a:r>
            <a:r>
              <a:rPr lang="en-US" i="1" dirty="0" smtClean="0"/>
              <a:t>raw materials </a:t>
            </a:r>
            <a:r>
              <a:rPr lang="en-US" dirty="0" smtClean="0"/>
              <a:t>produced by the primary sector and </a:t>
            </a:r>
            <a:r>
              <a:rPr lang="cs-CZ" dirty="0" err="1" smtClean="0"/>
              <a:t>manufacture</a:t>
            </a:r>
            <a:r>
              <a:rPr lang="cs-CZ" dirty="0" smtClean="0"/>
              <a:t> </a:t>
            </a:r>
            <a:r>
              <a:rPr lang="en-US" dirty="0" smtClean="0"/>
              <a:t>goods and products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Examples of secondary industries</a:t>
            </a:r>
            <a:r>
              <a:rPr lang="cs-CZ" dirty="0" smtClean="0"/>
              <a:t>:</a:t>
            </a:r>
            <a:r>
              <a:rPr lang="en-US" dirty="0" smtClean="0"/>
              <a:t>food processing, oil refining and energy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6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industry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</a:t>
            </a:r>
            <a:r>
              <a:rPr lang="en-US" b="1" i="1" dirty="0" smtClean="0"/>
              <a:t>tertiary sector </a:t>
            </a:r>
            <a:r>
              <a:rPr lang="en-US" dirty="0" smtClean="0"/>
              <a:t>is also called the </a:t>
            </a:r>
            <a:r>
              <a:rPr lang="en-US" i="1" dirty="0" smtClean="0"/>
              <a:t>service sector </a:t>
            </a:r>
            <a:r>
              <a:rPr lang="en-US" dirty="0" smtClean="0"/>
              <a:t>and involves the selling of services and skills.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Examples of tertiary employment</a:t>
            </a:r>
            <a:r>
              <a:rPr lang="cs-CZ" dirty="0" smtClean="0"/>
              <a:t>: </a:t>
            </a:r>
            <a:r>
              <a:rPr lang="en-US" dirty="0" smtClean="0"/>
              <a:t>health </a:t>
            </a:r>
            <a:r>
              <a:rPr lang="en-US" dirty="0" smtClean="0"/>
              <a:t>service, transportation, education, entertainment, tourism,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07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Q</a:t>
            </a:r>
            <a:r>
              <a:rPr lang="en-US" dirty="0" err="1" smtClean="0"/>
              <a:t>uaternary</a:t>
            </a:r>
            <a:r>
              <a:rPr lang="en-US" dirty="0" smtClean="0"/>
              <a:t> industry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The </a:t>
            </a:r>
            <a:r>
              <a:rPr lang="en-US" b="1" i="1" dirty="0" smtClean="0"/>
              <a:t>quaternary sector </a:t>
            </a:r>
            <a:r>
              <a:rPr lang="en-US" dirty="0" smtClean="0"/>
              <a:t>consists of industries providing information services, computing, ICT, consultancy and R&amp;D (research)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3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factors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 power supply</a:t>
            </a:r>
          </a:p>
          <a:p>
            <a:r>
              <a:rPr lang="en-US" dirty="0" smtClean="0"/>
              <a:t> communications - including transport</a:t>
            </a:r>
            <a:endParaRPr lang="cs-CZ" dirty="0"/>
          </a:p>
          <a:p>
            <a:r>
              <a:rPr lang="en-US" dirty="0" smtClean="0"/>
              <a:t> </a:t>
            </a:r>
            <a:r>
              <a:rPr lang="en-US" dirty="0" err="1" smtClean="0"/>
              <a:t>labour</a:t>
            </a:r>
            <a:r>
              <a:rPr lang="en-US" dirty="0" smtClean="0"/>
              <a:t> supply 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access to market 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grants and financial incentives </a:t>
            </a:r>
            <a:endParaRPr lang="cs-CZ" dirty="0" smtClean="0"/>
          </a:p>
          <a:p>
            <a:r>
              <a:rPr lang="cs-CZ" dirty="0"/>
              <a:t> </a:t>
            </a:r>
            <a:r>
              <a:rPr lang="en-US" dirty="0" smtClean="0"/>
              <a:t>raw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Th</a:t>
            </a:r>
            <a:r>
              <a:rPr lang="cs-CZ" dirty="0" err="1" smtClean="0"/>
              <a:t>ere</a:t>
            </a:r>
            <a:r>
              <a:rPr lang="cs-CZ" dirty="0" smtClean="0"/>
              <a:t> </a:t>
            </a:r>
            <a:r>
              <a:rPr lang="en-US" dirty="0" smtClean="0"/>
              <a:t>are two 'special cases' of industrial location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Agglomeration</a:t>
            </a:r>
            <a:r>
              <a:rPr lang="en-US" dirty="0" smtClean="0"/>
              <a:t> is a number of producers in the same or related industries group together. An example is the large number of financial companies (</a:t>
            </a:r>
            <a:r>
              <a:rPr lang="en-US" dirty="0" err="1" smtClean="0"/>
              <a:t>eg</a:t>
            </a:r>
            <a:r>
              <a:rPr lang="en-US" dirty="0" smtClean="0"/>
              <a:t> banks and insurance companies) in the City of London.</a:t>
            </a:r>
            <a:endParaRPr lang="cs-CZ" dirty="0" smtClean="0"/>
          </a:p>
          <a:p>
            <a:pPr marL="0" indent="0">
              <a:buNone/>
            </a:pPr>
            <a:r>
              <a:rPr lang="en-US" i="1" dirty="0" smtClean="0"/>
              <a:t>Footloose industries </a:t>
            </a:r>
            <a:r>
              <a:rPr lang="en-US" dirty="0" smtClean="0"/>
              <a:t>are less dependent on specific geographical location. </a:t>
            </a:r>
            <a:r>
              <a:rPr lang="cs-CZ" dirty="0" smtClean="0"/>
              <a:t>T</a:t>
            </a:r>
            <a:r>
              <a:rPr lang="en-US" dirty="0" smtClean="0"/>
              <a:t>hey can locate virtually anywhere in the world. Examples are computer software development, telephone sales and call </a:t>
            </a:r>
            <a:r>
              <a:rPr lang="en-US" dirty="0" err="1" smtClean="0"/>
              <a:t>centres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KOTLER, P.. Marketing Management. Praha: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Grada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Publishing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2001, ISBN 80-247-0016-6.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895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287</Words>
  <Application>Microsoft Office PowerPoint</Application>
  <PresentationFormat>Předvádění na obrazovce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Motiv systému Office</vt:lpstr>
      <vt:lpstr>1_Motiv systému Office</vt:lpstr>
      <vt:lpstr>2_Motiv systému Office</vt:lpstr>
      <vt:lpstr>Prezentace aplikace PowerPoint</vt:lpstr>
      <vt:lpstr>Industry</vt:lpstr>
      <vt:lpstr>Classification</vt:lpstr>
      <vt:lpstr>Secondary industry</vt:lpstr>
      <vt:lpstr>Tertiary industry</vt:lpstr>
      <vt:lpstr>Quaternary industry</vt:lpstr>
      <vt:lpstr>Industrial factors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2013-06-09T09:39:27Z</dcterms:created>
  <dcterms:modified xsi:type="dcterms:W3CDTF">2013-06-24T06:30:25Z</dcterms:modified>
</cp:coreProperties>
</file>