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9" r:id="rId3"/>
    <p:sldId id="381" r:id="rId4"/>
    <p:sldId id="382" r:id="rId5"/>
    <p:sldId id="383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91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dirty="0" smtClean="0">
                <a:solidFill>
                  <a:srgbClr val="758386"/>
                </a:solidFill>
              </a:rPr>
              <a:t>: </a:t>
            </a:r>
            <a:r>
              <a:rPr lang="cs-CZ" sz="1500" b="1" dirty="0" smtClean="0">
                <a:solidFill>
                  <a:srgbClr val="758386"/>
                </a:solidFill>
              </a:rPr>
              <a:t>VY_32_INOVACE_20_AJ3E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</a:t>
            </a:r>
            <a:r>
              <a:rPr lang="cs-CZ" sz="1500" b="1" dirty="0" smtClean="0">
                <a:solidFill>
                  <a:srgbClr val="758386"/>
                </a:solidFill>
              </a:rPr>
              <a:t>Stravování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</a:t>
            </a:r>
            <a:r>
              <a:rPr lang="cs-CZ" sz="1500" b="1" dirty="0" smtClean="0">
                <a:solidFill>
                  <a:srgbClr val="758386"/>
                </a:solidFill>
              </a:rPr>
              <a:t>V restauraci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opakování pomocí projekce PC nebo formou vytištění pracovního listu s následnou kontrolou. Vhodné k procvičování a doplnění slovní zásoby. 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smtClean="0"/>
              <a:t>At a restaurant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waiter</a:t>
            </a:r>
            <a:r>
              <a:rPr lang="cs-CZ" dirty="0" smtClean="0"/>
              <a:t>/</a:t>
            </a:r>
            <a:r>
              <a:rPr lang="cs-CZ" dirty="0" err="1" smtClean="0"/>
              <a:t>waiteress</a:t>
            </a:r>
            <a:r>
              <a:rPr lang="cs-CZ" dirty="0" smtClean="0"/>
              <a:t>: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I do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customer</a:t>
            </a:r>
            <a:r>
              <a:rPr lang="cs-CZ" dirty="0" smtClean="0"/>
              <a:t>: Menu, </a:t>
            </a:r>
            <a:r>
              <a:rPr lang="cs-CZ" dirty="0" err="1" smtClean="0"/>
              <a:t>please</a:t>
            </a:r>
            <a:r>
              <a:rPr lang="cs-CZ" dirty="0" smtClean="0"/>
              <a:t>.</a:t>
            </a:r>
          </a:p>
          <a:p>
            <a:r>
              <a:rPr lang="cs-CZ" dirty="0" smtClean="0"/>
              <a:t>w: </a:t>
            </a:r>
            <a:r>
              <a:rPr lang="cs-CZ" dirty="0" err="1" smtClean="0"/>
              <a:t>Could</a:t>
            </a:r>
            <a:r>
              <a:rPr lang="cs-CZ" dirty="0" smtClean="0"/>
              <a:t> I </a:t>
            </a:r>
            <a:r>
              <a:rPr lang="cs-CZ" dirty="0" err="1" smtClean="0"/>
              <a:t>recommend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today‘s</a:t>
            </a:r>
            <a:r>
              <a:rPr lang="cs-CZ" dirty="0" smtClean="0"/>
              <a:t> </a:t>
            </a:r>
            <a:r>
              <a:rPr lang="cs-CZ" dirty="0" err="1" smtClean="0"/>
              <a:t>offer</a:t>
            </a:r>
            <a:r>
              <a:rPr lang="cs-CZ" dirty="0" smtClean="0"/>
              <a:t>?</a:t>
            </a:r>
          </a:p>
          <a:p>
            <a:r>
              <a:rPr lang="cs-CZ" dirty="0" smtClean="0"/>
              <a:t>c: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nice.</a:t>
            </a:r>
          </a:p>
          <a:p>
            <a:r>
              <a:rPr lang="cs-CZ" dirty="0" smtClean="0"/>
              <a:t>w: </a:t>
            </a:r>
            <a:r>
              <a:rPr lang="cs-CZ" dirty="0" err="1" smtClean="0"/>
              <a:t>Tomato</a:t>
            </a:r>
            <a:r>
              <a:rPr lang="cs-CZ" dirty="0" smtClean="0"/>
              <a:t> </a:t>
            </a:r>
            <a:r>
              <a:rPr lang="cs-CZ" dirty="0" err="1" smtClean="0"/>
              <a:t>juice</a:t>
            </a:r>
            <a:r>
              <a:rPr lang="cs-CZ" dirty="0" smtClean="0"/>
              <a:t> to start, </a:t>
            </a:r>
            <a:r>
              <a:rPr lang="cs-CZ" dirty="0" err="1" smtClean="0"/>
              <a:t>then</a:t>
            </a:r>
            <a:r>
              <a:rPr lang="cs-CZ" dirty="0" smtClean="0"/>
              <a:t> </a:t>
            </a:r>
            <a:r>
              <a:rPr lang="cs-CZ" dirty="0" err="1" smtClean="0"/>
              <a:t>roastbeef</a:t>
            </a:r>
            <a:r>
              <a:rPr lang="cs-CZ" dirty="0" smtClean="0"/>
              <a:t> and green </a:t>
            </a:r>
            <a:r>
              <a:rPr lang="cs-CZ" dirty="0" err="1" smtClean="0"/>
              <a:t>peas</a:t>
            </a:r>
            <a:r>
              <a:rPr lang="cs-CZ" dirty="0" smtClean="0"/>
              <a:t>.</a:t>
            </a:r>
          </a:p>
          <a:p>
            <a:r>
              <a:rPr lang="cs-CZ" dirty="0" smtClean="0"/>
              <a:t>c: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sounds</a:t>
            </a:r>
            <a:r>
              <a:rPr lang="cs-CZ" dirty="0" smtClean="0"/>
              <a:t> fine.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a </a:t>
            </a:r>
            <a:r>
              <a:rPr lang="cs-CZ" dirty="0" err="1" smtClean="0"/>
              <a:t>dessert</a:t>
            </a:r>
            <a:r>
              <a:rPr lang="cs-CZ" dirty="0" smtClean="0"/>
              <a:t>?</a:t>
            </a:r>
          </a:p>
          <a:p>
            <a:r>
              <a:rPr lang="cs-CZ" dirty="0" smtClean="0"/>
              <a:t>w: </a:t>
            </a:r>
            <a:r>
              <a:rPr lang="cs-CZ" dirty="0" err="1" smtClean="0"/>
              <a:t>Yes</a:t>
            </a:r>
            <a:r>
              <a:rPr lang="cs-CZ" dirty="0" smtClean="0"/>
              <a:t>,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. Apple </a:t>
            </a:r>
            <a:r>
              <a:rPr lang="cs-CZ" dirty="0" err="1" smtClean="0"/>
              <a:t>pie</a:t>
            </a:r>
            <a:r>
              <a:rPr lang="cs-CZ" dirty="0" smtClean="0"/>
              <a:t> and </a:t>
            </a:r>
            <a:r>
              <a:rPr lang="cs-CZ" dirty="0" err="1" smtClean="0"/>
              <a:t>custard</a:t>
            </a:r>
            <a:r>
              <a:rPr lang="cs-CZ" dirty="0" smtClean="0"/>
              <a:t>. </a:t>
            </a:r>
            <a:r>
              <a:rPr lang="cs-CZ" dirty="0" err="1" smtClean="0"/>
              <a:t>Maybe</a:t>
            </a:r>
            <a:r>
              <a:rPr lang="cs-CZ" dirty="0" smtClean="0"/>
              <a:t> cheese and </a:t>
            </a:r>
            <a:r>
              <a:rPr lang="cs-CZ" dirty="0" err="1" smtClean="0"/>
              <a:t>biscuits</a:t>
            </a:r>
            <a:r>
              <a:rPr lang="cs-CZ" dirty="0" smtClean="0"/>
              <a:t> to </a:t>
            </a:r>
            <a:r>
              <a:rPr lang="cs-CZ" dirty="0" err="1" smtClean="0"/>
              <a:t>finish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meal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.</a:t>
            </a:r>
          </a:p>
          <a:p>
            <a:r>
              <a:rPr lang="cs-CZ" dirty="0" smtClean="0"/>
              <a:t>c: Ok. And a cup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strong</a:t>
            </a:r>
            <a:r>
              <a:rPr lang="cs-CZ" dirty="0" smtClean="0"/>
              <a:t> </a:t>
            </a:r>
            <a:r>
              <a:rPr lang="cs-CZ" dirty="0" err="1" smtClean="0"/>
              <a:t>coffee</a:t>
            </a:r>
            <a:r>
              <a:rPr lang="cs-CZ" dirty="0" smtClean="0"/>
              <a:t> </a:t>
            </a:r>
            <a:r>
              <a:rPr lang="cs-CZ" dirty="0" err="1" smtClean="0"/>
              <a:t>without</a:t>
            </a:r>
            <a:r>
              <a:rPr lang="cs-CZ" dirty="0" smtClean="0"/>
              <a:t> </a:t>
            </a:r>
            <a:r>
              <a:rPr lang="cs-CZ" dirty="0" err="1" smtClean="0"/>
              <a:t>milk</a:t>
            </a:r>
            <a:r>
              <a:rPr lang="cs-CZ" dirty="0" smtClean="0"/>
              <a:t>, </a:t>
            </a:r>
            <a:r>
              <a:rPr lang="cs-CZ" dirty="0" err="1" smtClean="0"/>
              <a:t>please</a:t>
            </a:r>
            <a:r>
              <a:rPr lang="cs-CZ" dirty="0" smtClean="0"/>
              <a:t>.</a:t>
            </a:r>
          </a:p>
          <a:p>
            <a:r>
              <a:rPr lang="cs-CZ" dirty="0" smtClean="0"/>
              <a:t>w: As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wish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  <p:pic>
        <p:nvPicPr>
          <p:cNvPr id="4098" name="Picture 2" descr="C:\Users\Vodny\AppData\Local\Microsoft\Windows\Temporary Internet Files\Content.IE5\3SORHQ3F\MC90040983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412776"/>
            <a:ext cx="2035299" cy="20210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4655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err="1" smtClean="0"/>
              <a:t>Where</a:t>
            </a:r>
            <a:r>
              <a:rPr lang="cs-CZ" sz="3000" dirty="0" smtClean="0"/>
              <a:t> do </a:t>
            </a:r>
            <a:r>
              <a:rPr lang="cs-CZ" sz="3000" dirty="0" err="1" smtClean="0"/>
              <a:t>you</a:t>
            </a:r>
            <a:r>
              <a:rPr lang="cs-CZ" sz="3000" dirty="0" smtClean="0"/>
              <a:t> </a:t>
            </a:r>
            <a:r>
              <a:rPr lang="cs-CZ" sz="3000" dirty="0" err="1" smtClean="0"/>
              <a:t>usually</a:t>
            </a:r>
            <a:r>
              <a:rPr lang="cs-CZ" sz="3000" dirty="0" smtClean="0"/>
              <a:t> go, </a:t>
            </a:r>
            <a:r>
              <a:rPr lang="cs-CZ" sz="3000" dirty="0" err="1" smtClean="0"/>
              <a:t>when</a:t>
            </a:r>
            <a:r>
              <a:rPr lang="cs-CZ" sz="3000" dirty="0" smtClean="0"/>
              <a:t>, </a:t>
            </a:r>
            <a:r>
              <a:rPr lang="cs-CZ" sz="3000" dirty="0" err="1" smtClean="0"/>
              <a:t>whom</a:t>
            </a:r>
            <a:r>
              <a:rPr lang="cs-CZ" sz="3000" dirty="0" smtClean="0"/>
              <a:t> and </a:t>
            </a:r>
            <a:r>
              <a:rPr lang="cs-CZ" sz="3000" dirty="0" err="1" smtClean="0"/>
              <a:t>why</a:t>
            </a:r>
            <a:r>
              <a:rPr lang="cs-CZ" sz="3000" dirty="0" smtClean="0"/>
              <a:t>?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café </a:t>
            </a:r>
            <a:r>
              <a:rPr lang="cs-CZ" dirty="0"/>
              <a:t>/ </a:t>
            </a:r>
            <a:r>
              <a:rPr lang="cs-CZ" dirty="0" err="1" smtClean="0"/>
              <a:t>coffeehouse</a:t>
            </a:r>
            <a:endParaRPr lang="cs-CZ" dirty="0" smtClean="0"/>
          </a:p>
          <a:p>
            <a:r>
              <a:rPr lang="cs-CZ" dirty="0" smtClean="0"/>
              <a:t>restaurant</a:t>
            </a:r>
          </a:p>
          <a:p>
            <a:r>
              <a:rPr lang="cs-CZ" dirty="0" smtClean="0"/>
              <a:t>fast food</a:t>
            </a:r>
          </a:p>
          <a:p>
            <a:r>
              <a:rPr lang="cs-CZ" dirty="0" err="1"/>
              <a:t>p</a:t>
            </a:r>
            <a:r>
              <a:rPr lang="cs-CZ" dirty="0" err="1" smtClean="0"/>
              <a:t>ub</a:t>
            </a:r>
            <a:endParaRPr lang="cs-CZ" dirty="0" smtClean="0"/>
          </a:p>
          <a:p>
            <a:r>
              <a:rPr lang="cs-CZ" dirty="0" err="1"/>
              <a:t>C</a:t>
            </a:r>
            <a:r>
              <a:rPr lang="cs-CZ" dirty="0" err="1" smtClean="0"/>
              <a:t>hinese</a:t>
            </a:r>
            <a:r>
              <a:rPr lang="cs-CZ" dirty="0" smtClean="0"/>
              <a:t> restaurant</a:t>
            </a:r>
          </a:p>
          <a:p>
            <a:r>
              <a:rPr lang="cs-CZ" dirty="0" err="1" smtClean="0"/>
              <a:t>snack</a:t>
            </a:r>
            <a:r>
              <a:rPr lang="cs-CZ" dirty="0" smtClean="0"/>
              <a:t> bar</a:t>
            </a:r>
          </a:p>
          <a:p>
            <a:r>
              <a:rPr lang="cs-CZ" dirty="0" err="1" smtClean="0"/>
              <a:t>self</a:t>
            </a:r>
            <a:r>
              <a:rPr lang="cs-CZ" dirty="0" err="1"/>
              <a:t>-</a:t>
            </a:r>
            <a:r>
              <a:rPr lang="cs-CZ" dirty="0" err="1" smtClean="0"/>
              <a:t>service</a:t>
            </a:r>
            <a:r>
              <a:rPr lang="cs-CZ" dirty="0" smtClean="0"/>
              <a:t> restaurant</a:t>
            </a:r>
          </a:p>
          <a:p>
            <a:r>
              <a:rPr lang="cs-CZ" dirty="0" err="1" smtClean="0"/>
              <a:t>all-you-can-eat</a:t>
            </a:r>
            <a:endParaRPr lang="cs-CZ" dirty="0" smtClean="0"/>
          </a:p>
          <a:p>
            <a:r>
              <a:rPr lang="cs-CZ" dirty="0" err="1" smtClean="0"/>
              <a:t>take-away</a:t>
            </a:r>
            <a:endParaRPr lang="cs-CZ" dirty="0" smtClean="0"/>
          </a:p>
          <a:p>
            <a:r>
              <a:rPr lang="cs-CZ" dirty="0" smtClean="0"/>
              <a:t>pizza restaurant</a:t>
            </a:r>
          </a:p>
          <a:p>
            <a:endParaRPr lang="cs-CZ" dirty="0"/>
          </a:p>
        </p:txBody>
      </p:sp>
      <p:pic>
        <p:nvPicPr>
          <p:cNvPr id="5122" name="Picture 2" descr="C:\Users\Vodny\AppData\Local\Microsoft\Windows\Temporary Internet Files\Content.IE5\49KNC18T\MP90040255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412776"/>
            <a:ext cx="2377193" cy="15841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Vodny\AppData\Local\Microsoft\Windows\Temporary Internet Files\Content.IE5\3SORHQ3F\MP900400553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783" y="4796837"/>
            <a:ext cx="2377665" cy="15844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Vodny\AppData\Local\Microsoft\Windows\Temporary Internet Files\Content.IE5\S28W4Z9L\MP900423030[1]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086" b="-27256"/>
          <a:stretch/>
        </p:blipFill>
        <p:spPr bwMode="auto">
          <a:xfrm>
            <a:off x="5292080" y="3120549"/>
            <a:ext cx="2379993" cy="22412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5273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err="1" smtClean="0"/>
              <a:t>Answer</a:t>
            </a:r>
            <a:r>
              <a:rPr lang="cs-CZ" sz="3000" dirty="0" smtClean="0"/>
              <a:t> these </a:t>
            </a:r>
            <a:r>
              <a:rPr lang="cs-CZ" sz="3000" dirty="0" err="1" smtClean="0"/>
              <a:t>questions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500" dirty="0" err="1" smtClean="0"/>
              <a:t>What‘s</a:t>
            </a:r>
            <a:r>
              <a:rPr lang="cs-CZ" sz="2500" dirty="0" smtClean="0"/>
              <a:t> </a:t>
            </a:r>
            <a:r>
              <a:rPr lang="cs-CZ" sz="2500" dirty="0" err="1" smtClean="0"/>
              <a:t>your</a:t>
            </a:r>
            <a:r>
              <a:rPr lang="cs-CZ" sz="2500" dirty="0" smtClean="0"/>
              <a:t> </a:t>
            </a:r>
            <a:r>
              <a:rPr lang="cs-CZ" sz="2500" dirty="0" err="1" smtClean="0"/>
              <a:t>favourite</a:t>
            </a:r>
            <a:r>
              <a:rPr lang="cs-CZ" sz="2500" dirty="0" smtClean="0"/>
              <a:t>:</a:t>
            </a:r>
          </a:p>
          <a:p>
            <a:pPr lvl="1"/>
            <a:r>
              <a:rPr lang="cs-CZ" sz="2000" dirty="0" err="1" smtClean="0"/>
              <a:t>starter</a:t>
            </a:r>
            <a:r>
              <a:rPr lang="cs-CZ" sz="2000" dirty="0" smtClean="0"/>
              <a:t>?</a:t>
            </a:r>
            <a:endParaRPr lang="cs-CZ" sz="2000" dirty="0"/>
          </a:p>
          <a:p>
            <a:pPr lvl="1"/>
            <a:r>
              <a:rPr lang="cs-CZ" sz="2000" dirty="0" err="1" smtClean="0"/>
              <a:t>soup</a:t>
            </a:r>
            <a:r>
              <a:rPr lang="cs-CZ" sz="2000" dirty="0" smtClean="0"/>
              <a:t>?</a:t>
            </a:r>
          </a:p>
          <a:p>
            <a:pPr lvl="1"/>
            <a:r>
              <a:rPr lang="cs-CZ" sz="2000" dirty="0" err="1" smtClean="0"/>
              <a:t>main</a:t>
            </a:r>
            <a:r>
              <a:rPr lang="cs-CZ" sz="2000" dirty="0" smtClean="0"/>
              <a:t> </a:t>
            </a:r>
            <a:r>
              <a:rPr lang="cs-CZ" sz="2000" dirty="0" err="1" smtClean="0"/>
              <a:t>dish</a:t>
            </a:r>
            <a:r>
              <a:rPr lang="cs-CZ" sz="2000" dirty="0" smtClean="0"/>
              <a:t>?</a:t>
            </a:r>
            <a:endParaRPr lang="cs-CZ" sz="2000" dirty="0"/>
          </a:p>
          <a:p>
            <a:pPr lvl="1"/>
            <a:r>
              <a:rPr lang="cs-CZ" sz="2000" dirty="0" err="1" smtClean="0"/>
              <a:t>dessert</a:t>
            </a:r>
            <a:r>
              <a:rPr lang="cs-CZ" sz="2000" dirty="0" smtClean="0"/>
              <a:t>?</a:t>
            </a:r>
          </a:p>
          <a:p>
            <a:r>
              <a:rPr lang="cs-CZ" sz="2500" dirty="0" err="1" smtClean="0"/>
              <a:t>Which</a:t>
            </a:r>
            <a:r>
              <a:rPr lang="cs-CZ" sz="2500" dirty="0" smtClean="0"/>
              <a:t> food </a:t>
            </a:r>
            <a:r>
              <a:rPr lang="cs-CZ" sz="2500" dirty="0" err="1" smtClean="0"/>
              <a:t>don‘t</a:t>
            </a:r>
            <a:r>
              <a:rPr lang="cs-CZ" sz="2500" dirty="0" smtClean="0"/>
              <a:t> </a:t>
            </a:r>
            <a:r>
              <a:rPr lang="cs-CZ" sz="2500" dirty="0" err="1" smtClean="0"/>
              <a:t>you</a:t>
            </a:r>
            <a:r>
              <a:rPr lang="cs-CZ" sz="2500" dirty="0" smtClean="0"/>
              <a:t> </a:t>
            </a:r>
            <a:r>
              <a:rPr lang="cs-CZ" sz="2500" dirty="0" err="1" smtClean="0"/>
              <a:t>eat</a:t>
            </a:r>
            <a:r>
              <a:rPr lang="cs-CZ" sz="2500" dirty="0" smtClean="0"/>
              <a:t> </a:t>
            </a:r>
            <a:r>
              <a:rPr lang="cs-CZ" sz="2500" dirty="0" err="1" smtClean="0"/>
              <a:t>at</a:t>
            </a:r>
            <a:r>
              <a:rPr lang="cs-CZ" sz="2500" dirty="0" smtClean="0"/>
              <a:t> </a:t>
            </a:r>
            <a:r>
              <a:rPr lang="cs-CZ" sz="2500" dirty="0" err="1" smtClean="0"/>
              <a:t>all</a:t>
            </a:r>
            <a:r>
              <a:rPr lang="cs-CZ" sz="2500" dirty="0" smtClean="0"/>
              <a:t> (</a:t>
            </a:r>
            <a:r>
              <a:rPr lang="cs-CZ" sz="2500" dirty="0" err="1" smtClean="0"/>
              <a:t>hate</a:t>
            </a:r>
            <a:r>
              <a:rPr lang="cs-CZ" sz="2500" dirty="0" smtClean="0"/>
              <a:t>)?</a:t>
            </a:r>
          </a:p>
          <a:p>
            <a:r>
              <a:rPr lang="cs-CZ" sz="2500" dirty="0" err="1" smtClean="0"/>
              <a:t>Is</a:t>
            </a:r>
            <a:r>
              <a:rPr lang="cs-CZ" sz="2500" dirty="0" smtClean="0"/>
              <a:t> Czech </a:t>
            </a:r>
            <a:r>
              <a:rPr lang="cs-CZ" sz="2500" dirty="0" err="1" smtClean="0"/>
              <a:t>cuisine</a:t>
            </a:r>
            <a:r>
              <a:rPr lang="cs-CZ" sz="2500" dirty="0" smtClean="0"/>
              <a:t> </a:t>
            </a:r>
            <a:r>
              <a:rPr lang="cs-CZ" sz="2500" dirty="0" err="1" smtClean="0"/>
              <a:t>healthy</a:t>
            </a:r>
            <a:r>
              <a:rPr lang="cs-CZ" sz="2500" dirty="0" smtClean="0"/>
              <a:t>/</a:t>
            </a:r>
            <a:r>
              <a:rPr lang="cs-CZ" sz="2500" dirty="0" err="1" smtClean="0"/>
              <a:t>unhealthy</a:t>
            </a:r>
            <a:r>
              <a:rPr lang="cs-CZ" sz="2500" dirty="0" smtClean="0"/>
              <a:t> - and </a:t>
            </a:r>
            <a:r>
              <a:rPr lang="cs-CZ" sz="2500" dirty="0" err="1" smtClean="0"/>
              <a:t>why</a:t>
            </a:r>
            <a:r>
              <a:rPr lang="cs-CZ" sz="2500" dirty="0" smtClean="0"/>
              <a:t>?</a:t>
            </a:r>
          </a:p>
          <a:p>
            <a:r>
              <a:rPr lang="cs-CZ" sz="2500" dirty="0" err="1" smtClean="0"/>
              <a:t>Have</a:t>
            </a:r>
            <a:r>
              <a:rPr lang="cs-CZ" sz="2500" dirty="0" smtClean="0"/>
              <a:t> </a:t>
            </a:r>
            <a:r>
              <a:rPr lang="cs-CZ" sz="2500" dirty="0" err="1" smtClean="0"/>
              <a:t>you</a:t>
            </a:r>
            <a:r>
              <a:rPr lang="cs-CZ" sz="2500" dirty="0" smtClean="0"/>
              <a:t> </a:t>
            </a:r>
            <a:r>
              <a:rPr lang="cs-CZ" sz="2500" dirty="0" err="1" smtClean="0"/>
              <a:t>ever</a:t>
            </a:r>
            <a:r>
              <a:rPr lang="cs-CZ" sz="2500" dirty="0" smtClean="0"/>
              <a:t> </a:t>
            </a:r>
            <a:r>
              <a:rPr lang="cs-CZ" sz="2500" dirty="0" err="1" smtClean="0"/>
              <a:t>cooked</a:t>
            </a:r>
            <a:r>
              <a:rPr lang="cs-CZ" sz="2500" dirty="0"/>
              <a:t> </a:t>
            </a:r>
            <a:r>
              <a:rPr lang="cs-CZ" sz="2500" dirty="0" err="1" smtClean="0"/>
              <a:t>dinner</a:t>
            </a:r>
            <a:r>
              <a:rPr lang="cs-CZ" sz="2500" dirty="0" smtClean="0"/>
              <a:t> </a:t>
            </a:r>
            <a:r>
              <a:rPr lang="cs-CZ" sz="2500" dirty="0" err="1" smtClean="0"/>
              <a:t>for</a:t>
            </a:r>
            <a:r>
              <a:rPr lang="cs-CZ" sz="2500" dirty="0" smtClean="0"/>
              <a:t> </a:t>
            </a:r>
            <a:r>
              <a:rPr lang="cs-CZ" sz="2500" dirty="0" err="1" smtClean="0"/>
              <a:t>your</a:t>
            </a:r>
            <a:r>
              <a:rPr lang="cs-CZ" sz="2500" dirty="0" smtClean="0"/>
              <a:t> </a:t>
            </a:r>
            <a:r>
              <a:rPr lang="cs-CZ" sz="2500" dirty="0" err="1" smtClean="0"/>
              <a:t>family</a:t>
            </a:r>
            <a:r>
              <a:rPr lang="cs-CZ" sz="2500" dirty="0" smtClean="0"/>
              <a:t>/</a:t>
            </a:r>
            <a:r>
              <a:rPr lang="cs-CZ" sz="2500" dirty="0" err="1" smtClean="0"/>
              <a:t>friends</a:t>
            </a:r>
            <a:r>
              <a:rPr lang="cs-CZ" sz="2500" dirty="0" smtClean="0"/>
              <a:t>?</a:t>
            </a:r>
            <a:br>
              <a:rPr lang="cs-CZ" sz="2500" dirty="0" smtClean="0"/>
            </a:br>
            <a:r>
              <a:rPr lang="cs-CZ" sz="2500" dirty="0" smtClean="0"/>
              <a:t>(</a:t>
            </a:r>
            <a:r>
              <a:rPr lang="cs-CZ" sz="2500" dirty="0" err="1" smtClean="0"/>
              <a:t>What</a:t>
            </a:r>
            <a:r>
              <a:rPr lang="cs-CZ" sz="2500" dirty="0" smtClean="0"/>
              <a:t> </a:t>
            </a:r>
            <a:r>
              <a:rPr lang="cs-CZ" sz="2500" dirty="0" err="1" smtClean="0"/>
              <a:t>was</a:t>
            </a:r>
            <a:r>
              <a:rPr lang="cs-CZ" sz="2500" dirty="0" smtClean="0"/>
              <a:t> </a:t>
            </a:r>
            <a:r>
              <a:rPr lang="cs-CZ" sz="2500" dirty="0" err="1" smtClean="0"/>
              <a:t>it</a:t>
            </a:r>
            <a:r>
              <a:rPr lang="cs-CZ" sz="2500" dirty="0"/>
              <a:t> </a:t>
            </a:r>
            <a:r>
              <a:rPr lang="cs-CZ" sz="2500" dirty="0" smtClean="0"/>
              <a:t>and </a:t>
            </a:r>
            <a:r>
              <a:rPr lang="cs-CZ" sz="2500" dirty="0" err="1" smtClean="0"/>
              <a:t>how</a:t>
            </a:r>
            <a:r>
              <a:rPr lang="cs-CZ" sz="2500" dirty="0" smtClean="0"/>
              <a:t> long </a:t>
            </a:r>
            <a:r>
              <a:rPr lang="cs-CZ" sz="2500" dirty="0" err="1" smtClean="0"/>
              <a:t>did</a:t>
            </a:r>
            <a:r>
              <a:rPr lang="cs-CZ" sz="2500" dirty="0" smtClean="0"/>
              <a:t> </a:t>
            </a:r>
            <a:r>
              <a:rPr lang="cs-CZ" sz="2500" dirty="0" err="1" smtClean="0"/>
              <a:t>it</a:t>
            </a:r>
            <a:r>
              <a:rPr lang="cs-CZ" sz="2500" dirty="0" smtClean="0"/>
              <a:t> </a:t>
            </a:r>
            <a:r>
              <a:rPr lang="cs-CZ" sz="2500" dirty="0" err="1" smtClean="0"/>
              <a:t>take</a:t>
            </a:r>
            <a:r>
              <a:rPr lang="cs-CZ" sz="2500" dirty="0" smtClean="0"/>
              <a:t>?)</a:t>
            </a:r>
          </a:p>
          <a:p>
            <a:r>
              <a:rPr lang="cs-CZ" sz="2500" dirty="0" err="1" smtClean="0"/>
              <a:t>How</a:t>
            </a:r>
            <a:r>
              <a:rPr lang="cs-CZ" sz="2500" dirty="0" smtClean="0"/>
              <a:t> do </a:t>
            </a:r>
            <a:r>
              <a:rPr lang="cs-CZ" sz="2500" dirty="0" err="1" smtClean="0"/>
              <a:t>you</a:t>
            </a:r>
            <a:r>
              <a:rPr lang="cs-CZ" sz="2500" dirty="0" smtClean="0"/>
              <a:t> </a:t>
            </a:r>
            <a:r>
              <a:rPr lang="cs-CZ" sz="2500" dirty="0" err="1" smtClean="0"/>
              <a:t>help</a:t>
            </a:r>
            <a:r>
              <a:rPr lang="cs-CZ" sz="2500" dirty="0" smtClean="0"/>
              <a:t> </a:t>
            </a:r>
            <a:r>
              <a:rPr lang="cs-CZ" sz="2500" dirty="0" err="1" smtClean="0"/>
              <a:t>your</a:t>
            </a:r>
            <a:r>
              <a:rPr lang="cs-CZ" sz="2500" dirty="0" smtClean="0"/>
              <a:t> </a:t>
            </a:r>
            <a:r>
              <a:rPr lang="cs-CZ" sz="2500" dirty="0" err="1" smtClean="0"/>
              <a:t>parents</a:t>
            </a:r>
            <a:r>
              <a:rPr lang="cs-CZ" sz="2500" dirty="0" smtClean="0"/>
              <a:t> in </a:t>
            </a:r>
            <a:r>
              <a:rPr lang="cs-CZ" sz="2500" dirty="0" err="1" smtClean="0"/>
              <a:t>the</a:t>
            </a:r>
            <a:r>
              <a:rPr lang="cs-CZ" sz="2500" dirty="0" smtClean="0"/>
              <a:t> </a:t>
            </a:r>
            <a:r>
              <a:rPr lang="cs-CZ" sz="2500" dirty="0" err="1" smtClean="0"/>
              <a:t>kitchen</a:t>
            </a:r>
            <a:r>
              <a:rPr lang="cs-CZ" sz="2500" dirty="0" smtClean="0"/>
              <a:t>?</a:t>
            </a:r>
          </a:p>
          <a:p>
            <a:r>
              <a:rPr lang="cs-CZ" sz="2500" dirty="0" err="1" smtClean="0"/>
              <a:t>How</a:t>
            </a:r>
            <a:r>
              <a:rPr lang="cs-CZ" sz="2500" dirty="0" smtClean="0"/>
              <a:t> </a:t>
            </a:r>
            <a:r>
              <a:rPr lang="cs-CZ" sz="2500" dirty="0" err="1" smtClean="0"/>
              <a:t>often</a:t>
            </a:r>
            <a:r>
              <a:rPr lang="cs-CZ" sz="2500" dirty="0" smtClean="0"/>
              <a:t> do </a:t>
            </a:r>
            <a:r>
              <a:rPr lang="cs-CZ" sz="2500" dirty="0" err="1" smtClean="0"/>
              <a:t>you</a:t>
            </a:r>
            <a:r>
              <a:rPr lang="cs-CZ" sz="2500" dirty="0" smtClean="0"/>
              <a:t> go </a:t>
            </a:r>
            <a:r>
              <a:rPr lang="cs-CZ" sz="2500" dirty="0" err="1" smtClean="0"/>
              <a:t>eating</a:t>
            </a:r>
            <a:r>
              <a:rPr lang="cs-CZ" sz="2500" dirty="0" smtClean="0"/>
              <a:t> </a:t>
            </a:r>
            <a:r>
              <a:rPr lang="cs-CZ" sz="2500" dirty="0" err="1" smtClean="0"/>
              <a:t>out</a:t>
            </a:r>
            <a:r>
              <a:rPr lang="cs-CZ" sz="2500" dirty="0" smtClean="0"/>
              <a:t>?</a:t>
            </a:r>
          </a:p>
          <a:p>
            <a:r>
              <a:rPr lang="cs-CZ" sz="2500" dirty="0" err="1" smtClean="0"/>
              <a:t>How</a:t>
            </a:r>
            <a:r>
              <a:rPr lang="cs-CZ" sz="2500" dirty="0" smtClean="0"/>
              <a:t> much do </a:t>
            </a:r>
            <a:r>
              <a:rPr lang="cs-CZ" sz="2500" dirty="0" err="1" smtClean="0"/>
              <a:t>you</a:t>
            </a:r>
            <a:r>
              <a:rPr lang="cs-CZ" sz="2500" dirty="0" smtClean="0"/>
              <a:t> </a:t>
            </a:r>
            <a:r>
              <a:rPr lang="cs-CZ" sz="2500" dirty="0" err="1" smtClean="0"/>
              <a:t>spend</a:t>
            </a:r>
            <a:r>
              <a:rPr lang="cs-CZ" sz="2500" dirty="0" smtClean="0"/>
              <a:t> on </a:t>
            </a:r>
            <a:r>
              <a:rPr lang="cs-CZ" sz="2500" dirty="0" err="1" smtClean="0"/>
              <a:t>eating</a:t>
            </a:r>
            <a:r>
              <a:rPr lang="cs-CZ" sz="2500" dirty="0" smtClean="0"/>
              <a:t> </a:t>
            </a:r>
            <a:r>
              <a:rPr lang="cs-CZ" sz="2500" dirty="0" err="1" smtClean="0"/>
              <a:t>out</a:t>
            </a:r>
            <a:r>
              <a:rPr lang="cs-CZ" sz="2500" dirty="0" smtClean="0"/>
              <a:t> a </a:t>
            </a:r>
            <a:r>
              <a:rPr lang="cs-CZ" sz="2500" dirty="0" err="1" smtClean="0"/>
              <a:t>month</a:t>
            </a:r>
            <a:r>
              <a:rPr lang="cs-CZ" sz="2500" dirty="0" smtClean="0"/>
              <a:t>?</a:t>
            </a:r>
          </a:p>
          <a:p>
            <a:r>
              <a:rPr lang="cs-CZ" sz="2500" dirty="0" err="1" smtClean="0"/>
              <a:t>Compare</a:t>
            </a:r>
            <a:r>
              <a:rPr lang="cs-CZ" sz="2500" dirty="0" smtClean="0"/>
              <a:t> </a:t>
            </a:r>
            <a:r>
              <a:rPr lang="cs-CZ" sz="2500" dirty="0" err="1" smtClean="0"/>
              <a:t>English</a:t>
            </a:r>
            <a:r>
              <a:rPr lang="cs-CZ" sz="2500" dirty="0" smtClean="0"/>
              <a:t> and Czech </a:t>
            </a:r>
            <a:r>
              <a:rPr lang="cs-CZ" sz="2500" dirty="0" err="1" smtClean="0"/>
              <a:t>quisine</a:t>
            </a:r>
            <a:r>
              <a:rPr lang="cs-CZ" sz="2500" dirty="0" smtClean="0"/>
              <a:t> (</a:t>
            </a:r>
            <a:r>
              <a:rPr lang="cs-CZ" sz="2500" dirty="0" err="1" smtClean="0"/>
              <a:t>breakfast</a:t>
            </a:r>
            <a:r>
              <a:rPr lang="cs-CZ" sz="2500" dirty="0" smtClean="0"/>
              <a:t>, lunch, </a:t>
            </a:r>
            <a:r>
              <a:rPr lang="cs-CZ" sz="2500" dirty="0" err="1" smtClean="0"/>
              <a:t>dinner</a:t>
            </a:r>
            <a:r>
              <a:rPr lang="cs-CZ" sz="2500" dirty="0" smtClean="0"/>
              <a:t>).</a:t>
            </a:r>
            <a:endParaRPr lang="cs-CZ" sz="2500" dirty="0"/>
          </a:p>
        </p:txBody>
      </p:sp>
      <p:pic>
        <p:nvPicPr>
          <p:cNvPr id="6147" name="Picture 3" descr="C:\Users\Vodny\AppData\Local\Microsoft\Windows\Temporary Internet Files\Content.IE5\49KNC18T\MC900432341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484784"/>
            <a:ext cx="2678038" cy="179437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5847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200" smtClean="0"/>
              <a:t>Zdroj obrázků</a:t>
            </a:r>
            <a:r>
              <a:rPr lang="cs-CZ" sz="2200" dirty="0"/>
              <a:t>: MS Office, Verze: 14.0.6129.5000 (64bitová verze)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1389</TotalTime>
  <Words>196</Words>
  <Application>Microsoft Office PowerPoint</Application>
  <PresentationFormat>Předvádění na obrazovce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Administrativní</vt:lpstr>
      <vt:lpstr>Aspekt</vt:lpstr>
      <vt:lpstr>Prezentace aplikace PowerPoint</vt:lpstr>
      <vt:lpstr>At a restaurant</vt:lpstr>
      <vt:lpstr>Where do you usually go, when, whom and why?</vt:lpstr>
      <vt:lpstr>Answer these questions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Michal Bayerl</cp:lastModifiedBy>
  <cp:revision>314</cp:revision>
  <cp:lastPrinted>2013-10-06T19:14:03Z</cp:lastPrinted>
  <dcterms:created xsi:type="dcterms:W3CDTF">2013-05-13T19:28:29Z</dcterms:created>
  <dcterms:modified xsi:type="dcterms:W3CDTF">2013-11-16T09:39:03Z</dcterms:modified>
</cp:coreProperties>
</file>