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9" r:id="rId3"/>
    <p:sldId id="307" r:id="rId4"/>
    <p:sldId id="308" r:id="rId5"/>
    <p:sldId id="309" r:id="rId6"/>
    <p:sldId id="310" r:id="rId7"/>
    <p:sldId id="311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29" autoAdjust="0"/>
  </p:normalViewPr>
  <p:slideViewPr>
    <p:cSldViewPr>
      <p:cViewPr varScale="1">
        <p:scale>
          <a:sx n="85" d="100"/>
          <a:sy n="85" d="100"/>
        </p:scale>
        <p:origin x="-144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10" Type="http://schemas.openxmlformats.org/officeDocument/2006/relationships/image" Target="../media/image12.pn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5.jpeg"/><Relationship Id="rId7" Type="http://schemas.openxmlformats.org/officeDocument/2006/relationships/image" Target="../media/image10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10" Type="http://schemas.openxmlformats.org/officeDocument/2006/relationships/image" Target="../media/image13.jpeg"/><Relationship Id="rId4" Type="http://schemas.openxmlformats.org/officeDocument/2006/relationships/image" Target="../media/image7.wmf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smtClean="0">
                <a:solidFill>
                  <a:srgbClr val="758386"/>
                </a:solidFill>
              </a:rPr>
              <a:t>: </a:t>
            </a:r>
            <a:r>
              <a:rPr lang="cs-CZ" sz="1500" b="1" smtClean="0">
                <a:solidFill>
                  <a:srgbClr val="758386"/>
                </a:solidFill>
              </a:rPr>
              <a:t>VY_32_INOVACE_20_AJ2V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Svátky a volné dny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Velikonoce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opakování pomocí projekce PC nebo formou vytištění pracovního listu s následnou kontrolou. Vhodné k procvičování a doplnění slovní zásoby. 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Easter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err="1" smtClean="0"/>
              <a:t>Religious</a:t>
            </a:r>
            <a:r>
              <a:rPr lang="cs-CZ" sz="2700" dirty="0" smtClean="0"/>
              <a:t> festival - </a:t>
            </a:r>
            <a:r>
              <a:rPr lang="cs-CZ" sz="2700" dirty="0" err="1" smtClean="0"/>
              <a:t>name</a:t>
            </a:r>
            <a:r>
              <a:rPr lang="cs-CZ" sz="2700" dirty="0" smtClean="0"/>
              <a:t> these </a:t>
            </a:r>
            <a:r>
              <a:rPr lang="cs-CZ" sz="2700" dirty="0" err="1" smtClean="0"/>
              <a:t>symbols</a:t>
            </a:r>
            <a:endParaRPr lang="cs-CZ" sz="2700" dirty="0"/>
          </a:p>
        </p:txBody>
      </p:sp>
      <p:pic>
        <p:nvPicPr>
          <p:cNvPr id="6146" name="Picture 2" descr="C:\Program Files\Microsoft Office\MEDIA\CAGCAT10\j0304933.wm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41" y="1427600"/>
            <a:ext cx="1819656" cy="16678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Users\Vodny\AppData\Local\Microsoft\Windows\Temporary Internet Files\Content.IE5\8TP0D0TT\MP900423092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126221"/>
            <a:ext cx="1470026" cy="22104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C:\Users\Vodny\AppData\Local\Microsoft\Windows\Temporary Internet Files\Content.IE5\6H2P9HO5\MC900444710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885" y="4126221"/>
            <a:ext cx="1682163" cy="21783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5" name="Picture 11" descr="C:\Users\Vodny\AppData\Local\Microsoft\Windows\Temporary Internet Files\Content.IE5\VP0BDLYB\MC90035406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6947" y="2219873"/>
            <a:ext cx="1492303" cy="19257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9" name="Picture 15" descr="C:\Users\Vodny\AppData\Local\Microsoft\Windows\Temporary Internet Files\Content.IE5\8TP0D0TT\MC90023019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86" y="3378449"/>
            <a:ext cx="1249713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0" name="Picture 16" descr="C:\Users\Vodny\AppData\Local\Microsoft\Windows\Temporary Internet Files\Content.IE5\1A201BTK\MC90034652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80" y="4712683"/>
            <a:ext cx="1833372" cy="16239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2" name="Picture 18" descr="C:\Users\Vodny\AppData\Local\Microsoft\Windows\Temporary Internet Files\Content.IE5\CSD7MNBC\MP900448459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3949" y="1576027"/>
            <a:ext cx="2916323" cy="194421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6" name="Picture 22" descr="C:\Users\Vodny\AppData\Local\Microsoft\Windows\Temporary Internet Files\Content.IE5\PLKWYCBM\MP900382945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530577"/>
            <a:ext cx="2318658" cy="16561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7" name="Picture 23" descr="C:\Users\Vodny\AppData\Local\Microsoft\Windows\Temporary Internet Files\Content.IE5\PLKWYCBM\MC900436377[1]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628800"/>
            <a:ext cx="1714500" cy="1714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4419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Easter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pic>
        <p:nvPicPr>
          <p:cNvPr id="6146" name="Picture 2" descr="C:\Program Files\Microsoft Office\MEDIA\CAGCAT10\j0304933.wm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41" y="1427600"/>
            <a:ext cx="1819656" cy="16678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Users\Vodny\AppData\Local\Microsoft\Windows\Temporary Internet Files\Content.IE5\8TP0D0TT\MP900423092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126221"/>
            <a:ext cx="1470026" cy="22104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5" name="Picture 11" descr="C:\Users\Vodny\AppData\Local\Microsoft\Windows\Temporary Internet Files\Content.IE5\VP0BDLYB\MC90035406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6947" y="2219873"/>
            <a:ext cx="1492303" cy="19257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9" name="Picture 15" descr="C:\Users\Vodny\AppData\Local\Microsoft\Windows\Temporary Internet Files\Content.IE5\8TP0D0TT\MC90023019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86" y="3378449"/>
            <a:ext cx="1249713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0" name="Picture 16" descr="C:\Users\Vodny\AppData\Local\Microsoft\Windows\Temporary Internet Files\Content.IE5\1A201BTK\MC900346523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80" y="4712683"/>
            <a:ext cx="1833372" cy="16239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2" name="Picture 18" descr="C:\Users\Vodny\AppData\Local\Microsoft\Windows\Temporary Internet Files\Content.IE5\CSD7MNBC\MP900448459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3949" y="1576027"/>
            <a:ext cx="2916323" cy="194421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6" name="Picture 22" descr="C:\Users\Vodny\AppData\Local\Microsoft\Windows\Temporary Internet Files\Content.IE5\PLKWYCBM\MP900382945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365104"/>
            <a:ext cx="2318658" cy="16561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7" name="Picture 23" descr="C:\Users\Vodny\AppData\Local\Microsoft\Windows\Temporary Internet Files\Content.IE5\PLKWYCBM\MC900436377[1]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628800"/>
            <a:ext cx="1714500" cy="1714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06822" y="1231646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rabbit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12836" y="1263069"/>
            <a:ext cx="2568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Easter</a:t>
            </a:r>
            <a:r>
              <a:rPr lang="cs-CZ" dirty="0" smtClean="0"/>
              <a:t> </a:t>
            </a:r>
            <a:r>
              <a:rPr lang="cs-CZ" dirty="0" err="1" smtClean="0"/>
              <a:t>chocolate</a:t>
            </a:r>
            <a:r>
              <a:rPr lang="cs-CZ" dirty="0" smtClean="0"/>
              <a:t> </a:t>
            </a:r>
            <a:r>
              <a:rPr lang="cs-CZ" dirty="0" err="1" smtClean="0"/>
              <a:t>bunny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23261" y="1265983"/>
            <a:ext cx="1162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cross</a:t>
            </a:r>
            <a:r>
              <a:rPr lang="cs-CZ" dirty="0"/>
              <a:t> </a:t>
            </a:r>
            <a:r>
              <a:rPr lang="cs-CZ" dirty="0" smtClean="0"/>
              <a:t>bun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288818" y="1406699"/>
            <a:ext cx="1546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Easter</a:t>
            </a:r>
            <a:r>
              <a:rPr lang="cs-CZ" dirty="0" smtClean="0"/>
              <a:t> </a:t>
            </a:r>
            <a:r>
              <a:rPr lang="cs-CZ" dirty="0" err="1" smtClean="0"/>
              <a:t>eggs</a:t>
            </a:r>
            <a:r>
              <a:rPr lang="cs-CZ" dirty="0" smtClean="0"/>
              <a:t> in a basket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689502" y="3717032"/>
            <a:ext cx="2364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colour</a:t>
            </a:r>
            <a:r>
              <a:rPr lang="cs-CZ" dirty="0" smtClean="0"/>
              <a:t> and </a:t>
            </a:r>
            <a:r>
              <a:rPr lang="cs-CZ" dirty="0" err="1" smtClean="0"/>
              <a:t>paint</a:t>
            </a:r>
            <a:r>
              <a:rPr lang="cs-CZ" dirty="0" smtClean="0"/>
              <a:t> </a:t>
            </a:r>
            <a:r>
              <a:rPr lang="cs-CZ" dirty="0" err="1" smtClean="0"/>
              <a:t>eggs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859766" y="4389517"/>
            <a:ext cx="12891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goat</a:t>
            </a:r>
            <a:r>
              <a:rPr lang="cs-CZ" dirty="0" smtClean="0"/>
              <a:t> </a:t>
            </a:r>
            <a:r>
              <a:rPr lang="cs-CZ" dirty="0" err="1" smtClean="0"/>
              <a:t>villow</a:t>
            </a:r>
            <a:endParaRPr lang="cs-CZ" dirty="0" smtClean="0"/>
          </a:p>
          <a:p>
            <a:r>
              <a:rPr lang="cs-CZ" dirty="0" err="1" smtClean="0"/>
              <a:t>decoration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339165" y="3782619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chick</a:t>
            </a:r>
            <a:endParaRPr lang="cs-CZ" dirty="0"/>
          </a:p>
        </p:txBody>
      </p:sp>
      <p:pic>
        <p:nvPicPr>
          <p:cNvPr id="7171" name="Picture 3" descr="C:\Users\Vodny\AppData\Local\Microsoft\Windows\Temporary Internet Files\Content.IE5\31AJYKDQ\MC900444715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1148" y="4120741"/>
            <a:ext cx="1711179" cy="22159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2554217" y="5951708"/>
            <a:ext cx="2159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Jesus</a:t>
            </a:r>
            <a:r>
              <a:rPr lang="cs-CZ" dirty="0" smtClean="0"/>
              <a:t> </a:t>
            </a:r>
            <a:r>
              <a:rPr lang="cs-CZ" dirty="0" err="1" smtClean="0"/>
              <a:t>Christ‘s</a:t>
            </a:r>
            <a:r>
              <a:rPr lang="cs-CZ" dirty="0" smtClean="0"/>
              <a:t> </a:t>
            </a:r>
            <a:r>
              <a:rPr lang="cs-CZ" dirty="0" err="1" smtClean="0"/>
              <a:t>cross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804248" y="5949280"/>
            <a:ext cx="1654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chocolate</a:t>
            </a:r>
            <a:r>
              <a:rPr lang="cs-CZ" dirty="0" smtClean="0"/>
              <a:t> </a:t>
            </a:r>
            <a:r>
              <a:rPr lang="cs-CZ" dirty="0" err="1" smtClean="0"/>
              <a:t>eggs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502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Easter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err="1" smtClean="0"/>
              <a:t>Match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486272" cy="4572000"/>
          </a:xfrm>
        </p:spPr>
        <p:txBody>
          <a:bodyPr>
            <a:normAutofit/>
          </a:bodyPr>
          <a:lstStyle/>
          <a:p>
            <a:r>
              <a:rPr lang="cs-CZ" dirty="0"/>
              <a:t>Palm </a:t>
            </a:r>
            <a:r>
              <a:rPr lang="cs-CZ" dirty="0" err="1"/>
              <a:t>Sunday</a:t>
            </a:r>
            <a:r>
              <a:rPr lang="cs-CZ" dirty="0"/>
              <a:t>.</a:t>
            </a:r>
          </a:p>
          <a:p>
            <a:r>
              <a:rPr lang="cs-CZ" dirty="0" err="1" smtClean="0"/>
              <a:t>Holy</a:t>
            </a:r>
            <a:r>
              <a:rPr lang="cs-CZ" dirty="0" smtClean="0"/>
              <a:t> </a:t>
            </a:r>
            <a:r>
              <a:rPr lang="cs-CZ" dirty="0" err="1" smtClean="0"/>
              <a:t>Monday</a:t>
            </a:r>
            <a:endParaRPr lang="cs-CZ" dirty="0" smtClean="0"/>
          </a:p>
          <a:p>
            <a:r>
              <a:rPr lang="cs-CZ" dirty="0" err="1" smtClean="0"/>
              <a:t>Holy</a:t>
            </a:r>
            <a:r>
              <a:rPr lang="cs-CZ" dirty="0" smtClean="0"/>
              <a:t> </a:t>
            </a:r>
            <a:r>
              <a:rPr lang="cs-CZ" dirty="0" err="1" smtClean="0"/>
              <a:t>Tuesday</a:t>
            </a:r>
            <a:endParaRPr lang="cs-CZ" dirty="0" smtClean="0"/>
          </a:p>
          <a:p>
            <a:r>
              <a:rPr lang="cs-CZ" dirty="0" err="1" smtClean="0"/>
              <a:t>Ash</a:t>
            </a:r>
            <a:r>
              <a:rPr lang="cs-CZ" dirty="0" smtClean="0"/>
              <a:t> </a:t>
            </a:r>
            <a:r>
              <a:rPr lang="cs-CZ" dirty="0" err="1" smtClean="0"/>
              <a:t>Wednesday</a:t>
            </a:r>
            <a:r>
              <a:rPr lang="cs-CZ" dirty="0" smtClean="0"/>
              <a:t>.</a:t>
            </a:r>
          </a:p>
          <a:p>
            <a:r>
              <a:rPr lang="cs-CZ" dirty="0" err="1"/>
              <a:t>Holy</a:t>
            </a:r>
            <a:r>
              <a:rPr lang="cs-CZ" dirty="0"/>
              <a:t> (</a:t>
            </a:r>
            <a:r>
              <a:rPr lang="cs-CZ" dirty="0" err="1"/>
              <a:t>Maundy</a:t>
            </a:r>
            <a:r>
              <a:rPr lang="cs-CZ" dirty="0"/>
              <a:t>) </a:t>
            </a:r>
            <a:r>
              <a:rPr lang="cs-CZ" dirty="0" err="1"/>
              <a:t>Thursday</a:t>
            </a:r>
            <a:r>
              <a:rPr lang="cs-CZ" dirty="0"/>
              <a:t>.</a:t>
            </a:r>
          </a:p>
          <a:p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/>
              <a:t>Friday</a:t>
            </a:r>
            <a:r>
              <a:rPr lang="cs-CZ" dirty="0"/>
              <a:t>.</a:t>
            </a:r>
          </a:p>
          <a:p>
            <a:r>
              <a:rPr lang="cs-CZ" dirty="0" err="1" smtClean="0"/>
              <a:t>Holy</a:t>
            </a:r>
            <a:r>
              <a:rPr lang="cs-CZ" dirty="0" smtClean="0"/>
              <a:t> </a:t>
            </a:r>
            <a:r>
              <a:rPr lang="cs-CZ" dirty="0" err="1" smtClean="0"/>
              <a:t>Saturday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Easter</a:t>
            </a:r>
            <a:r>
              <a:rPr lang="cs-CZ" dirty="0" smtClean="0"/>
              <a:t> </a:t>
            </a:r>
            <a:r>
              <a:rPr lang="cs-CZ" dirty="0" err="1" smtClean="0"/>
              <a:t>Sunday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Easter</a:t>
            </a:r>
            <a:r>
              <a:rPr lang="cs-CZ" dirty="0" smtClean="0"/>
              <a:t> </a:t>
            </a:r>
            <a:r>
              <a:rPr lang="cs-CZ" dirty="0" err="1" smtClean="0"/>
              <a:t>Monday</a:t>
            </a:r>
            <a:r>
              <a:rPr lang="cs-CZ" dirty="0" smtClean="0"/>
              <a:t>.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801744" y="1556792"/>
            <a:ext cx="4342256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Velikonoční neděle.</a:t>
            </a:r>
          </a:p>
          <a:p>
            <a:r>
              <a:rPr lang="cs-CZ" dirty="0"/>
              <a:t>Červené pondělí.</a:t>
            </a:r>
          </a:p>
          <a:p>
            <a:r>
              <a:rPr lang="cs-CZ" dirty="0" smtClean="0"/>
              <a:t>Květná neděle.</a:t>
            </a:r>
          </a:p>
          <a:p>
            <a:r>
              <a:rPr lang="cs-CZ" dirty="0" smtClean="0"/>
              <a:t>Modré/Žluté pondělí.</a:t>
            </a:r>
          </a:p>
          <a:p>
            <a:r>
              <a:rPr lang="cs-CZ" dirty="0" smtClean="0"/>
              <a:t>Škaredá středa.</a:t>
            </a:r>
          </a:p>
          <a:p>
            <a:r>
              <a:rPr lang="cs-CZ" dirty="0" smtClean="0"/>
              <a:t>Zelený čtvrtek.</a:t>
            </a:r>
          </a:p>
          <a:p>
            <a:r>
              <a:rPr lang="cs-CZ" dirty="0" smtClean="0"/>
              <a:t>Velký pátek.</a:t>
            </a:r>
          </a:p>
          <a:p>
            <a:r>
              <a:rPr lang="cs-CZ" dirty="0"/>
              <a:t>Šedivé úterý.</a:t>
            </a:r>
          </a:p>
          <a:p>
            <a:r>
              <a:rPr lang="cs-CZ" dirty="0" smtClean="0"/>
              <a:t>Bílá sobota.</a:t>
            </a:r>
          </a:p>
        </p:txBody>
      </p:sp>
    </p:spTree>
    <p:extLst>
      <p:ext uri="{BB962C8B-B14F-4D97-AF65-F5344CB8AC3E}">
        <p14:creationId xmlns:p14="http://schemas.microsoft.com/office/powerpoint/2010/main" val="2882212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Easter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486272" cy="4572000"/>
          </a:xfrm>
        </p:spPr>
        <p:txBody>
          <a:bodyPr>
            <a:normAutofit/>
          </a:bodyPr>
          <a:lstStyle/>
          <a:p>
            <a:r>
              <a:rPr lang="cs-CZ" dirty="0"/>
              <a:t>Palm </a:t>
            </a:r>
            <a:r>
              <a:rPr lang="cs-CZ" dirty="0" err="1"/>
              <a:t>Sunday</a:t>
            </a:r>
            <a:r>
              <a:rPr lang="cs-CZ" dirty="0"/>
              <a:t>.</a:t>
            </a:r>
          </a:p>
          <a:p>
            <a:r>
              <a:rPr lang="cs-CZ" dirty="0" err="1" smtClean="0"/>
              <a:t>Holy</a:t>
            </a:r>
            <a:r>
              <a:rPr lang="cs-CZ" dirty="0" smtClean="0"/>
              <a:t> </a:t>
            </a:r>
            <a:r>
              <a:rPr lang="cs-CZ" dirty="0" err="1" smtClean="0"/>
              <a:t>Monday</a:t>
            </a:r>
            <a:endParaRPr lang="cs-CZ" dirty="0" smtClean="0"/>
          </a:p>
          <a:p>
            <a:r>
              <a:rPr lang="cs-CZ" dirty="0" err="1" smtClean="0"/>
              <a:t>Holy</a:t>
            </a:r>
            <a:r>
              <a:rPr lang="cs-CZ" dirty="0" smtClean="0"/>
              <a:t> </a:t>
            </a:r>
            <a:r>
              <a:rPr lang="cs-CZ" dirty="0" err="1" smtClean="0"/>
              <a:t>Tuesday</a:t>
            </a:r>
            <a:endParaRPr lang="cs-CZ" dirty="0" smtClean="0"/>
          </a:p>
          <a:p>
            <a:r>
              <a:rPr lang="cs-CZ" dirty="0" err="1" smtClean="0"/>
              <a:t>Ash</a:t>
            </a:r>
            <a:r>
              <a:rPr lang="cs-CZ" dirty="0" smtClean="0"/>
              <a:t> </a:t>
            </a:r>
            <a:r>
              <a:rPr lang="cs-CZ" dirty="0" err="1" smtClean="0"/>
              <a:t>Wednesday</a:t>
            </a:r>
            <a:r>
              <a:rPr lang="cs-CZ" dirty="0" smtClean="0"/>
              <a:t>.</a:t>
            </a:r>
          </a:p>
          <a:p>
            <a:r>
              <a:rPr lang="cs-CZ" dirty="0" err="1"/>
              <a:t>Holy</a:t>
            </a:r>
            <a:r>
              <a:rPr lang="cs-CZ" dirty="0"/>
              <a:t> (</a:t>
            </a:r>
            <a:r>
              <a:rPr lang="cs-CZ" dirty="0" err="1"/>
              <a:t>Maundy</a:t>
            </a:r>
            <a:r>
              <a:rPr lang="cs-CZ" dirty="0"/>
              <a:t>) </a:t>
            </a:r>
            <a:r>
              <a:rPr lang="cs-CZ" dirty="0" err="1"/>
              <a:t>Thursday</a:t>
            </a:r>
            <a:r>
              <a:rPr lang="cs-CZ" dirty="0"/>
              <a:t>.</a:t>
            </a:r>
          </a:p>
          <a:p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/>
              <a:t>Friday</a:t>
            </a:r>
            <a:r>
              <a:rPr lang="cs-CZ" dirty="0"/>
              <a:t>.</a:t>
            </a:r>
          </a:p>
          <a:p>
            <a:r>
              <a:rPr lang="cs-CZ" dirty="0" err="1" smtClean="0"/>
              <a:t>Holy</a:t>
            </a:r>
            <a:r>
              <a:rPr lang="cs-CZ" dirty="0" smtClean="0"/>
              <a:t> </a:t>
            </a:r>
            <a:r>
              <a:rPr lang="cs-CZ" dirty="0" err="1" smtClean="0"/>
              <a:t>Saturday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Easter</a:t>
            </a:r>
            <a:r>
              <a:rPr lang="cs-CZ" dirty="0" smtClean="0"/>
              <a:t> </a:t>
            </a:r>
            <a:r>
              <a:rPr lang="cs-CZ" dirty="0" err="1" smtClean="0"/>
              <a:t>Sunday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Easter</a:t>
            </a:r>
            <a:r>
              <a:rPr lang="cs-CZ" dirty="0" smtClean="0"/>
              <a:t> </a:t>
            </a:r>
            <a:r>
              <a:rPr lang="cs-CZ" dirty="0" err="1" smtClean="0"/>
              <a:t>Monday</a:t>
            </a:r>
            <a:r>
              <a:rPr lang="cs-CZ" dirty="0" smtClean="0"/>
              <a:t>.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801744" y="1556792"/>
            <a:ext cx="4342256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Květná neděle.</a:t>
            </a:r>
          </a:p>
          <a:p>
            <a:r>
              <a:rPr lang="cs-CZ" dirty="0" smtClean="0"/>
              <a:t>Modré/Žluté pondělí.</a:t>
            </a:r>
          </a:p>
          <a:p>
            <a:r>
              <a:rPr lang="cs-CZ" dirty="0" smtClean="0"/>
              <a:t>Šedivé úterý.</a:t>
            </a:r>
          </a:p>
          <a:p>
            <a:r>
              <a:rPr lang="cs-CZ" dirty="0" smtClean="0"/>
              <a:t>Škaredá středa.</a:t>
            </a:r>
          </a:p>
          <a:p>
            <a:r>
              <a:rPr lang="cs-CZ" dirty="0" smtClean="0"/>
              <a:t>Zelený čtvrtek.</a:t>
            </a:r>
          </a:p>
          <a:p>
            <a:r>
              <a:rPr lang="cs-CZ" dirty="0" smtClean="0"/>
              <a:t>Velký pátek.</a:t>
            </a:r>
          </a:p>
          <a:p>
            <a:r>
              <a:rPr lang="cs-CZ" dirty="0" smtClean="0"/>
              <a:t>Bílá sobota.</a:t>
            </a:r>
          </a:p>
          <a:p>
            <a:r>
              <a:rPr lang="cs-CZ" dirty="0" smtClean="0"/>
              <a:t>Velikonoční neděle.</a:t>
            </a:r>
          </a:p>
          <a:p>
            <a:r>
              <a:rPr lang="cs-CZ" dirty="0" smtClean="0"/>
              <a:t>Červené pondělí.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0897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 err="1" smtClean="0"/>
              <a:t>Homework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When</a:t>
            </a:r>
            <a:r>
              <a:rPr lang="cs-CZ" dirty="0" smtClean="0"/>
              <a:t> do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celebrate</a:t>
            </a:r>
            <a:r>
              <a:rPr lang="cs-CZ" dirty="0" smtClean="0"/>
              <a:t> </a:t>
            </a:r>
            <a:r>
              <a:rPr lang="cs-CZ" dirty="0" err="1" smtClean="0"/>
              <a:t>Easter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How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spend</a:t>
            </a:r>
            <a:r>
              <a:rPr lang="cs-CZ" dirty="0" smtClean="0"/>
              <a:t> </a:t>
            </a:r>
            <a:r>
              <a:rPr lang="cs-CZ" dirty="0" err="1" smtClean="0"/>
              <a:t>Easter</a:t>
            </a:r>
            <a:r>
              <a:rPr lang="cs-CZ" dirty="0" smtClean="0"/>
              <a:t> in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family</a:t>
            </a:r>
            <a:r>
              <a:rPr lang="cs-CZ" dirty="0" smtClean="0"/>
              <a:t>?</a:t>
            </a:r>
          </a:p>
          <a:p>
            <a:r>
              <a:rPr lang="cs-CZ" dirty="0" smtClean="0"/>
              <a:t>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know</a:t>
            </a:r>
            <a:r>
              <a:rPr lang="cs-CZ" dirty="0" smtClean="0"/>
              <a:t> </a:t>
            </a:r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typical</a:t>
            </a:r>
            <a:r>
              <a:rPr lang="cs-CZ" dirty="0" smtClean="0"/>
              <a:t> Czech </a:t>
            </a:r>
            <a:r>
              <a:rPr lang="cs-CZ" dirty="0" err="1" smtClean="0"/>
              <a:t>Easter</a:t>
            </a:r>
            <a:r>
              <a:rPr lang="cs-CZ" dirty="0" smtClean="0"/>
              <a:t> </a:t>
            </a:r>
            <a:r>
              <a:rPr lang="cs-CZ" dirty="0" err="1" smtClean="0"/>
              <a:t>customs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What</a:t>
            </a:r>
            <a:r>
              <a:rPr lang="cs-CZ" dirty="0" smtClean="0"/>
              <a:t> are </a:t>
            </a:r>
            <a:r>
              <a:rPr lang="cs-CZ" dirty="0" err="1" smtClean="0"/>
              <a:t>Easter</a:t>
            </a:r>
            <a:r>
              <a:rPr lang="cs-CZ" dirty="0" smtClean="0"/>
              <a:t> </a:t>
            </a:r>
            <a:r>
              <a:rPr lang="cs-CZ" dirty="0" err="1" smtClean="0"/>
              <a:t>eating</a:t>
            </a:r>
            <a:r>
              <a:rPr lang="cs-CZ" dirty="0" smtClean="0"/>
              <a:t> </a:t>
            </a:r>
            <a:r>
              <a:rPr lang="cs-CZ" dirty="0" err="1" smtClean="0"/>
              <a:t>habbits</a:t>
            </a:r>
            <a:r>
              <a:rPr lang="cs-CZ" dirty="0" smtClean="0"/>
              <a:t>?</a:t>
            </a:r>
          </a:p>
          <a:p>
            <a:r>
              <a:rPr lang="cs-CZ" dirty="0" smtClean="0"/>
              <a:t>Use these </a:t>
            </a:r>
            <a:r>
              <a:rPr lang="cs-CZ" dirty="0" err="1" smtClean="0"/>
              <a:t>expressions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a </a:t>
            </a:r>
            <a:r>
              <a:rPr lang="cs-CZ" dirty="0" err="1" smtClean="0"/>
              <a:t>decorated</a:t>
            </a:r>
            <a:r>
              <a:rPr lang="cs-CZ" dirty="0" smtClean="0"/>
              <a:t> </a:t>
            </a:r>
            <a:r>
              <a:rPr lang="cs-CZ" dirty="0" err="1" smtClean="0"/>
              <a:t>egg</a:t>
            </a:r>
            <a:r>
              <a:rPr lang="cs-CZ" dirty="0" smtClean="0"/>
              <a:t> = kraslice</a:t>
            </a:r>
          </a:p>
          <a:p>
            <a:pPr lvl="1"/>
            <a:r>
              <a:rPr lang="cs-CZ" dirty="0" smtClean="0"/>
              <a:t>a type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sweet</a:t>
            </a:r>
            <a:r>
              <a:rPr lang="cs-CZ" dirty="0" smtClean="0"/>
              <a:t> </a:t>
            </a:r>
            <a:r>
              <a:rPr lang="cs-CZ" dirty="0" err="1" smtClean="0"/>
              <a:t>bread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a </a:t>
            </a:r>
            <a:r>
              <a:rPr lang="cs-CZ" dirty="0" err="1" smtClean="0"/>
              <a:t>cross</a:t>
            </a:r>
            <a:r>
              <a:rPr lang="cs-CZ" dirty="0" smtClean="0"/>
              <a:t> on </a:t>
            </a:r>
            <a:r>
              <a:rPr lang="cs-CZ" dirty="0" err="1" smtClean="0"/>
              <a:t>it</a:t>
            </a:r>
            <a:r>
              <a:rPr lang="cs-CZ" dirty="0" smtClean="0"/>
              <a:t> - mazanec</a:t>
            </a:r>
          </a:p>
          <a:p>
            <a:pPr lvl="1"/>
            <a:r>
              <a:rPr lang="cs-CZ" dirty="0" smtClean="0"/>
              <a:t>a </a:t>
            </a:r>
            <a:r>
              <a:rPr lang="cs-CZ" dirty="0" err="1" smtClean="0"/>
              <a:t>cake</a:t>
            </a:r>
            <a:r>
              <a:rPr lang="cs-CZ" dirty="0" smtClean="0"/>
              <a:t> in a </a:t>
            </a:r>
            <a:r>
              <a:rPr lang="cs-CZ" dirty="0" err="1" smtClean="0"/>
              <a:t>shape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lamb</a:t>
            </a:r>
            <a:r>
              <a:rPr lang="cs-CZ" dirty="0" smtClean="0"/>
              <a:t> = velikonoční beránek</a:t>
            </a:r>
          </a:p>
          <a:p>
            <a:pPr lvl="1"/>
            <a:r>
              <a:rPr lang="cs-CZ" dirty="0" smtClean="0"/>
              <a:t>a </a:t>
            </a:r>
            <a:r>
              <a:rPr lang="cs-CZ" dirty="0" err="1"/>
              <a:t>w</a:t>
            </a:r>
            <a:r>
              <a:rPr lang="cs-CZ" dirty="0" err="1" smtClean="0"/>
              <a:t>illow</a:t>
            </a:r>
            <a:r>
              <a:rPr lang="cs-CZ" dirty="0" smtClean="0"/>
              <a:t> </a:t>
            </a:r>
            <a:r>
              <a:rPr lang="cs-CZ" dirty="0" err="1" smtClean="0"/>
              <a:t>branch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coloured</a:t>
            </a:r>
            <a:r>
              <a:rPr lang="cs-CZ" dirty="0" smtClean="0"/>
              <a:t> </a:t>
            </a:r>
            <a:r>
              <a:rPr lang="cs-CZ" dirty="0" err="1" smtClean="0"/>
              <a:t>ribbons</a:t>
            </a:r>
            <a:r>
              <a:rPr lang="cs-CZ" dirty="0" smtClean="0"/>
              <a:t> on </a:t>
            </a:r>
            <a:r>
              <a:rPr lang="cs-CZ" dirty="0" err="1" smtClean="0"/>
              <a:t>it</a:t>
            </a:r>
            <a:r>
              <a:rPr lang="cs-CZ" dirty="0" smtClean="0"/>
              <a:t> - pomlázka</a:t>
            </a:r>
          </a:p>
          <a:p>
            <a:endParaRPr lang="cs-CZ" dirty="0"/>
          </a:p>
        </p:txBody>
      </p:sp>
      <p:pic>
        <p:nvPicPr>
          <p:cNvPr id="9226" name="Picture 10" descr="C:\Users\Vodny\AppData\Local\Microsoft\Windows\Temporary Internet Files\Content.IE5\RG064L64\MC90034399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996952"/>
            <a:ext cx="2213070" cy="13652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8914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Zdroj dalších obrázků</a:t>
            </a:r>
            <a:r>
              <a:rPr lang="cs-CZ" sz="2200" dirty="0"/>
              <a:t>: MS Office, Verze: 14.0.6129.5000 (64bitová verze)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673</TotalTime>
  <Words>234</Words>
  <Application>Microsoft Office PowerPoint</Application>
  <PresentationFormat>Předvádění na obrazovce (4:3)</PresentationFormat>
  <Paragraphs>74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7</vt:i4>
      </vt:variant>
    </vt:vector>
  </HeadingPairs>
  <TitlesOfParts>
    <vt:vector size="9" baseType="lpstr">
      <vt:lpstr>Administrativní</vt:lpstr>
      <vt:lpstr>Aspekt</vt:lpstr>
      <vt:lpstr>Prezentace aplikace PowerPoint</vt:lpstr>
      <vt:lpstr>Easter Religious festival - name these symbols</vt:lpstr>
      <vt:lpstr>Easter Solution</vt:lpstr>
      <vt:lpstr>Easter Match</vt:lpstr>
      <vt:lpstr>Easter Solution</vt:lpstr>
      <vt:lpstr>Homework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zchalupsky</cp:lastModifiedBy>
  <cp:revision>150</cp:revision>
  <cp:lastPrinted>2013-10-06T19:14:03Z</cp:lastPrinted>
  <dcterms:created xsi:type="dcterms:W3CDTF">2013-05-13T19:28:29Z</dcterms:created>
  <dcterms:modified xsi:type="dcterms:W3CDTF">2013-10-22T16:54:26Z</dcterms:modified>
</cp:coreProperties>
</file>