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8" r:id="rId4"/>
    <p:sldId id="279" r:id="rId5"/>
    <p:sldId id="280" r:id="rId6"/>
    <p:sldId id="27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VY_32_INOVACE_20_AJ1G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</a:t>
            </a:r>
            <a:r>
              <a:rPr lang="cs-CZ" sz="1500" b="1" dirty="0" smtClean="0">
                <a:solidFill>
                  <a:srgbClr val="758386"/>
                </a:solidFill>
              </a:rPr>
              <a:t>IV.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Trpný rod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Trpný rod v různých časech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a opakování pomocí projekce PC nebo formou vytištění pracovního listu s následnou kontrolou.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Active</a:t>
            </a:r>
            <a:r>
              <a:rPr lang="cs-CZ" dirty="0" smtClean="0"/>
              <a:t> and </a:t>
            </a:r>
            <a:r>
              <a:rPr lang="cs-CZ" dirty="0" err="1" smtClean="0"/>
              <a:t>passive</a:t>
            </a:r>
            <a:endParaRPr lang="cs-CZ" sz="2700" i="1" dirty="0"/>
          </a:p>
        </p:txBody>
      </p:sp>
      <p:pic>
        <p:nvPicPr>
          <p:cNvPr id="2061" name="Picture 13" descr="C:\Users\Vodny\AppData\Local\Microsoft\Windows\Temporary Internet Files\Content.IE5\OANWB2AO\MC9004420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72816"/>
            <a:ext cx="1080120" cy="123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Vodny\AppData\Local\Microsoft\Windows\Temporary Internet Files\Content.IE5\CSD7MNBC\MC9003983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297" y="3284984"/>
            <a:ext cx="1131397" cy="113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Vodny\AppData\Local\Microsoft\Windows\Temporary Internet Files\Content.IE5\31AJYKDQ\MC90034739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14" y="4941168"/>
            <a:ext cx="96296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11149" y="1556792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Passive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8425" y="155679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Active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204139"/>
            <a:ext cx="27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reads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24128" y="2204139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 are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635732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Jack </a:t>
            </a:r>
            <a:r>
              <a:rPr lang="cs-CZ" dirty="0" err="1" smtClean="0"/>
              <a:t>wrote</a:t>
            </a:r>
            <a:r>
              <a:rPr lang="cs-CZ" dirty="0" smtClean="0"/>
              <a:t> </a:t>
            </a:r>
            <a:r>
              <a:rPr lang="cs-CZ" dirty="0" err="1" smtClean="0"/>
              <a:t>letters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97120" y="3635732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Letters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147900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Susan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bake</a:t>
            </a:r>
            <a:r>
              <a:rPr lang="cs-CZ" dirty="0" smtClean="0"/>
              <a:t> a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724128" y="5147900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cake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baked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0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Write</a:t>
            </a:r>
            <a:r>
              <a:rPr lang="cs-CZ" sz="2700" dirty="0" smtClean="0"/>
              <a:t> </a:t>
            </a:r>
            <a:r>
              <a:rPr lang="cs-CZ" sz="2700" dirty="0" err="1" smtClean="0"/>
              <a:t>similar</a:t>
            </a:r>
            <a:r>
              <a:rPr lang="cs-CZ" sz="2700" dirty="0" smtClean="0"/>
              <a:t> </a:t>
            </a:r>
            <a:r>
              <a:rPr lang="cs-CZ" sz="2700" dirty="0" err="1" smtClean="0"/>
              <a:t>sentences</a:t>
            </a:r>
            <a:r>
              <a:rPr lang="cs-CZ" sz="2700" dirty="0" smtClean="0"/>
              <a:t> </a:t>
            </a:r>
            <a:r>
              <a:rPr lang="cs-CZ" sz="2700" dirty="0" err="1" smtClean="0"/>
              <a:t>about</a:t>
            </a:r>
            <a:r>
              <a:rPr lang="cs-CZ" sz="2700" dirty="0" smtClean="0"/>
              <a:t> these </a:t>
            </a:r>
            <a:r>
              <a:rPr lang="cs-CZ" sz="2700" dirty="0" err="1" smtClean="0"/>
              <a:t>pictures</a:t>
            </a:r>
            <a:endParaRPr lang="cs-CZ" sz="27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11149" y="16288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Passive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8425" y="16288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Active</a:t>
            </a:r>
            <a:endParaRPr lang="cs-CZ" b="1" dirty="0"/>
          </a:p>
        </p:txBody>
      </p:sp>
      <p:pic>
        <p:nvPicPr>
          <p:cNvPr id="3083" name="Picture 11" descr="C:\Users\Vodny\AppData\Local\Microsoft\Windows\Temporary Internet Files\Content.IE5\8TP0D0TT\MC9003788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12" y="3420736"/>
            <a:ext cx="1128701" cy="1526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Vodny\AppData\Local\Microsoft\Windows\Temporary Internet Files\Content.IE5\VP0BDLYB\MC9002920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531" y="4947713"/>
            <a:ext cx="1864462" cy="1356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Vodny\AppData\Local\Microsoft\Windows\Temporary Internet Files\Content.IE5\8TP0D0TT\MC9003908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14" y="1934859"/>
            <a:ext cx="136349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6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Solution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Write</a:t>
            </a:r>
            <a:r>
              <a:rPr lang="cs-CZ" sz="2700" dirty="0" smtClean="0"/>
              <a:t> </a:t>
            </a:r>
            <a:r>
              <a:rPr lang="cs-CZ" sz="2700" dirty="0" err="1" smtClean="0"/>
              <a:t>similar</a:t>
            </a:r>
            <a:r>
              <a:rPr lang="cs-CZ" sz="2700" dirty="0" smtClean="0"/>
              <a:t> </a:t>
            </a:r>
            <a:r>
              <a:rPr lang="cs-CZ" sz="2700" dirty="0" err="1" smtClean="0"/>
              <a:t>sentences</a:t>
            </a:r>
            <a:r>
              <a:rPr lang="cs-CZ" sz="2700" dirty="0" smtClean="0"/>
              <a:t> </a:t>
            </a:r>
            <a:r>
              <a:rPr lang="cs-CZ" sz="2700" dirty="0" err="1" smtClean="0"/>
              <a:t>about</a:t>
            </a:r>
            <a:r>
              <a:rPr lang="cs-CZ" sz="2700" dirty="0" smtClean="0"/>
              <a:t> these </a:t>
            </a:r>
            <a:r>
              <a:rPr lang="cs-CZ" sz="2700" dirty="0" err="1" smtClean="0"/>
              <a:t>pictures</a:t>
            </a:r>
            <a:endParaRPr lang="cs-CZ" sz="27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11149" y="1556792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Passive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8425" y="155679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Active</a:t>
            </a:r>
            <a:endParaRPr lang="cs-CZ" b="1" dirty="0"/>
          </a:p>
        </p:txBody>
      </p:sp>
      <p:pic>
        <p:nvPicPr>
          <p:cNvPr id="3083" name="Picture 11" descr="C:\Users\Vodny\AppData\Local\Microsoft\Windows\Temporary Internet Files\Content.IE5\8TP0D0TT\MC9003788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12" y="3420736"/>
            <a:ext cx="1128701" cy="1526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Vodny\AppData\Local\Microsoft\Windows\Temporary Internet Files\Content.IE5\VP0BDLYB\MC9002920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531" y="4947713"/>
            <a:ext cx="1864462" cy="1356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Vodny\AppData\Local\Microsoft\Windows\Temporary Internet Files\Content.IE5\8TP0D0TT\MC9003908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14" y="1934859"/>
            <a:ext cx="136349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2951" y="2132856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washes</a:t>
            </a:r>
            <a:r>
              <a:rPr lang="cs-CZ" dirty="0" smtClean="0"/>
              <a:t> </a:t>
            </a:r>
            <a:r>
              <a:rPr lang="cs-CZ" dirty="0" err="1" smtClean="0"/>
              <a:t>dishes</a:t>
            </a:r>
            <a:r>
              <a:rPr lang="cs-CZ" dirty="0" smtClean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84168" y="2132855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Dishes</a:t>
            </a:r>
            <a:r>
              <a:rPr lang="cs-CZ" dirty="0" smtClean="0"/>
              <a:t> are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washed</a:t>
            </a:r>
            <a:r>
              <a:rPr lang="cs-CZ" dirty="0" smtClean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82951" y="3851756"/>
            <a:ext cx="30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 </a:t>
            </a:r>
            <a:r>
              <a:rPr lang="cs-CZ" dirty="0" err="1" smtClean="0"/>
              <a:t>cooked</a:t>
            </a:r>
            <a:r>
              <a:rPr lang="cs-CZ" dirty="0" smtClean="0"/>
              <a:t> </a:t>
            </a:r>
            <a:r>
              <a:rPr lang="cs-CZ" dirty="0" err="1" smtClean="0"/>
              <a:t>soup</a:t>
            </a:r>
            <a:r>
              <a:rPr lang="cs-CZ" dirty="0" smtClean="0"/>
              <a:t> on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43549" y="3779748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Soup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cooked</a:t>
            </a:r>
            <a:r>
              <a:rPr lang="cs-CZ" dirty="0" smtClean="0"/>
              <a:t> on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82951" y="5373216"/>
            <a:ext cx="308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My </a:t>
            </a:r>
            <a:r>
              <a:rPr lang="cs-CZ" dirty="0" err="1" smtClean="0"/>
              <a:t>father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drive </a:t>
            </a:r>
            <a:r>
              <a:rPr lang="cs-CZ" dirty="0" err="1" smtClean="0"/>
              <a:t>our</a:t>
            </a:r>
            <a:r>
              <a:rPr lang="cs-CZ" dirty="0" smtClean="0"/>
              <a:t> car </a:t>
            </a:r>
            <a:r>
              <a:rPr lang="cs-CZ" dirty="0" err="1" smtClean="0"/>
              <a:t>tomorrow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868144" y="5373215"/>
            <a:ext cx="307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Our</a:t>
            </a:r>
            <a:r>
              <a:rPr lang="cs-CZ" dirty="0" smtClean="0"/>
              <a:t> car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tomorrow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7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444</TotalTime>
  <Words>104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Aspekt</vt:lpstr>
      <vt:lpstr>1_Administrativní</vt:lpstr>
      <vt:lpstr>Prezentace aplikace PowerPoint</vt:lpstr>
      <vt:lpstr>Active and passive</vt:lpstr>
      <vt:lpstr>Excercise Write similar sentences about these pictures</vt:lpstr>
      <vt:lpstr>Solution Write similar sentences about these pictures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86</cp:revision>
  <dcterms:created xsi:type="dcterms:W3CDTF">2013-05-13T19:28:29Z</dcterms:created>
  <dcterms:modified xsi:type="dcterms:W3CDTF">2013-06-02T18:26:31Z</dcterms:modified>
</cp:coreProperties>
</file>