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9" r:id="rId3"/>
    <p:sldId id="278" r:id="rId4"/>
    <p:sldId id="279" r:id="rId5"/>
    <p:sldId id="280" r:id="rId6"/>
    <p:sldId id="27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56828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12431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9728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79794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68231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21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D96C12-E767-4010-8C45-FA99239A29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705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861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364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351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01231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72A94A-7522-40B5-A47E-9AA0977C6812}" type="datetimeFigureOut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2.6.2013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68AC0F-60D1-4A1F-A789-A09C6FADF136}" type="slidenum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762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</a:t>
            </a:r>
            <a:r>
              <a:rPr lang="cs-CZ" sz="1500" b="1" dirty="0" smtClean="0">
                <a:solidFill>
                  <a:srgbClr val="758386"/>
                </a:solidFill>
              </a:rPr>
              <a:t>VY_32_INOVACE_20_AJ1G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</a:t>
            </a:r>
            <a:r>
              <a:rPr lang="cs-CZ" sz="1500" b="1" dirty="0" smtClean="0">
                <a:solidFill>
                  <a:srgbClr val="758386"/>
                </a:solidFill>
              </a:rPr>
              <a:t>IV.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</a:t>
            </a:r>
            <a:r>
              <a:rPr lang="cs-CZ" sz="1500" b="1" dirty="0" smtClean="0">
                <a:solidFill>
                  <a:srgbClr val="758386"/>
                </a:solidFill>
              </a:rPr>
              <a:t>Trpný rod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</a:t>
            </a:r>
            <a:r>
              <a:rPr lang="cs-CZ" sz="1500" b="1" dirty="0" smtClean="0">
                <a:solidFill>
                  <a:srgbClr val="758386"/>
                </a:solidFill>
              </a:rPr>
              <a:t>Trpný rod v různých časech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výklad a opakování pomocí projekce PC nebo formou vytištění pracovního listu s následnou kontrolou.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Active</a:t>
            </a:r>
            <a:r>
              <a:rPr lang="cs-CZ" dirty="0" smtClean="0"/>
              <a:t> and </a:t>
            </a:r>
            <a:r>
              <a:rPr lang="cs-CZ" dirty="0" err="1" smtClean="0"/>
              <a:t>passive</a:t>
            </a:r>
            <a:endParaRPr lang="cs-CZ" sz="2700" i="1" dirty="0"/>
          </a:p>
        </p:txBody>
      </p:sp>
      <p:pic>
        <p:nvPicPr>
          <p:cNvPr id="2061" name="Picture 13" descr="C:\Users\Vodny\AppData\Local\Microsoft\Windows\Temporary Internet Files\Content.IE5\OANWB2AO\MC9004420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72816"/>
            <a:ext cx="1080120" cy="123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C:\Users\Vodny\AppData\Local\Microsoft\Windows\Temporary Internet Files\Content.IE5\CSD7MNBC\MC90039830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297" y="3284984"/>
            <a:ext cx="1131397" cy="1131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C:\Users\Vodny\AppData\Local\Microsoft\Windows\Temporary Internet Files\Content.IE5\31AJYKDQ\MC90034739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514" y="4941168"/>
            <a:ext cx="96296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811149" y="1556792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Passive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78425" y="1556792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Active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2204139"/>
            <a:ext cx="270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He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reads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news</a:t>
            </a:r>
            <a:r>
              <a:rPr lang="cs-CZ" dirty="0" smtClean="0"/>
              <a:t>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724128" y="2204139"/>
            <a:ext cx="2688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news</a:t>
            </a:r>
            <a:r>
              <a:rPr lang="cs-CZ" dirty="0" smtClean="0"/>
              <a:t> are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read</a:t>
            </a:r>
            <a:r>
              <a:rPr lang="cs-CZ" dirty="0" smtClean="0"/>
              <a:t>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95536" y="3635732"/>
            <a:ext cx="3082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Jack </a:t>
            </a:r>
            <a:r>
              <a:rPr lang="cs-CZ" dirty="0" err="1" smtClean="0"/>
              <a:t>wrote</a:t>
            </a:r>
            <a:r>
              <a:rPr lang="cs-CZ" dirty="0" smtClean="0"/>
              <a:t> </a:t>
            </a:r>
            <a:r>
              <a:rPr lang="cs-CZ" dirty="0" err="1" smtClean="0"/>
              <a:t>letters</a:t>
            </a:r>
            <a:r>
              <a:rPr lang="cs-CZ" dirty="0" smtClean="0"/>
              <a:t> </a:t>
            </a:r>
            <a:r>
              <a:rPr lang="cs-CZ" dirty="0" err="1" smtClean="0"/>
              <a:t>yesterday</a:t>
            </a:r>
            <a:r>
              <a:rPr lang="cs-CZ" dirty="0" smtClean="0"/>
              <a:t>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697120" y="3635732"/>
            <a:ext cx="3339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Letters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written</a:t>
            </a:r>
            <a:r>
              <a:rPr lang="cs-CZ" dirty="0" smtClean="0"/>
              <a:t> </a:t>
            </a:r>
            <a:r>
              <a:rPr lang="cs-CZ" dirty="0" err="1" smtClean="0"/>
              <a:t>yesterday</a:t>
            </a:r>
            <a:r>
              <a:rPr lang="cs-CZ" dirty="0" smtClean="0"/>
              <a:t>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95536" y="5147900"/>
            <a:ext cx="251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Susan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bake</a:t>
            </a:r>
            <a:r>
              <a:rPr lang="cs-CZ" dirty="0" smtClean="0"/>
              <a:t> a </a:t>
            </a:r>
            <a:r>
              <a:rPr lang="cs-CZ" dirty="0" err="1" smtClean="0"/>
              <a:t>cake</a:t>
            </a:r>
            <a:r>
              <a:rPr lang="cs-CZ" dirty="0" smtClean="0"/>
              <a:t>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724128" y="5147900"/>
            <a:ext cx="2310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 </a:t>
            </a:r>
            <a:r>
              <a:rPr lang="cs-CZ" dirty="0" err="1" smtClean="0"/>
              <a:t>cake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baked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202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Excercise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Write</a:t>
            </a:r>
            <a:r>
              <a:rPr lang="cs-CZ" sz="2700" dirty="0" smtClean="0"/>
              <a:t> </a:t>
            </a:r>
            <a:r>
              <a:rPr lang="cs-CZ" sz="2700" dirty="0" err="1" smtClean="0"/>
              <a:t>similar</a:t>
            </a:r>
            <a:r>
              <a:rPr lang="cs-CZ" sz="2700" dirty="0" smtClean="0"/>
              <a:t> </a:t>
            </a:r>
            <a:r>
              <a:rPr lang="cs-CZ" sz="2700" dirty="0" err="1" smtClean="0"/>
              <a:t>sentences</a:t>
            </a:r>
            <a:r>
              <a:rPr lang="cs-CZ" sz="2700" dirty="0" smtClean="0"/>
              <a:t> </a:t>
            </a:r>
            <a:r>
              <a:rPr lang="cs-CZ" sz="2700" dirty="0" err="1" smtClean="0"/>
              <a:t>about</a:t>
            </a:r>
            <a:r>
              <a:rPr lang="cs-CZ" sz="2700" dirty="0" smtClean="0"/>
              <a:t> these </a:t>
            </a:r>
            <a:r>
              <a:rPr lang="cs-CZ" sz="2700" dirty="0" err="1" smtClean="0"/>
              <a:t>pictures</a:t>
            </a:r>
            <a:endParaRPr lang="cs-CZ" sz="2700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11149" y="1628800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Passive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78425" y="1628800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Active</a:t>
            </a:r>
            <a:endParaRPr lang="cs-CZ" b="1" dirty="0"/>
          </a:p>
        </p:txBody>
      </p:sp>
      <p:pic>
        <p:nvPicPr>
          <p:cNvPr id="3083" name="Picture 11" descr="C:\Users\Vodny\AppData\Local\Microsoft\Windows\Temporary Internet Files\Content.IE5\8TP0D0TT\MC90037887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412" y="3420736"/>
            <a:ext cx="1128701" cy="15269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C:\Users\Vodny\AppData\Local\Microsoft\Windows\Temporary Internet Files\Content.IE5\VP0BDLYB\MC90029200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531" y="4947713"/>
            <a:ext cx="1864462" cy="13560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7" name="Picture 15" descr="C:\Users\Vodny\AppData\Local\Microsoft\Windows\Temporary Internet Files\Content.IE5\8TP0D0TT\MC90039086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014" y="1934859"/>
            <a:ext cx="1363495" cy="1296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69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Solution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Write</a:t>
            </a:r>
            <a:r>
              <a:rPr lang="cs-CZ" sz="2700" dirty="0" smtClean="0"/>
              <a:t> </a:t>
            </a:r>
            <a:r>
              <a:rPr lang="cs-CZ" sz="2700" dirty="0" err="1" smtClean="0"/>
              <a:t>similar</a:t>
            </a:r>
            <a:r>
              <a:rPr lang="cs-CZ" sz="2700" dirty="0" smtClean="0"/>
              <a:t> </a:t>
            </a:r>
            <a:r>
              <a:rPr lang="cs-CZ" sz="2700" dirty="0" err="1" smtClean="0"/>
              <a:t>sentences</a:t>
            </a:r>
            <a:r>
              <a:rPr lang="cs-CZ" sz="2700" dirty="0" smtClean="0"/>
              <a:t> </a:t>
            </a:r>
            <a:r>
              <a:rPr lang="cs-CZ" sz="2700" dirty="0" err="1" smtClean="0"/>
              <a:t>about</a:t>
            </a:r>
            <a:r>
              <a:rPr lang="cs-CZ" sz="2700" dirty="0" smtClean="0"/>
              <a:t> these </a:t>
            </a:r>
            <a:r>
              <a:rPr lang="cs-CZ" sz="2700" dirty="0" err="1" smtClean="0"/>
              <a:t>pictures</a:t>
            </a:r>
            <a:endParaRPr lang="cs-CZ" sz="2700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11149" y="1556792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Passive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78425" y="1556792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Active</a:t>
            </a:r>
            <a:endParaRPr lang="cs-CZ" b="1" dirty="0"/>
          </a:p>
        </p:txBody>
      </p:sp>
      <p:pic>
        <p:nvPicPr>
          <p:cNvPr id="3083" name="Picture 11" descr="C:\Users\Vodny\AppData\Local\Microsoft\Windows\Temporary Internet Files\Content.IE5\8TP0D0TT\MC90037887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412" y="3420736"/>
            <a:ext cx="1128701" cy="15269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C:\Users\Vodny\AppData\Local\Microsoft\Windows\Temporary Internet Files\Content.IE5\VP0BDLYB\MC90029200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531" y="4947713"/>
            <a:ext cx="1864462" cy="13560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7" name="Picture 15" descr="C:\Users\Vodny\AppData\Local\Microsoft\Windows\Temporary Internet Files\Content.IE5\8TP0D0TT\MC90039086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014" y="1934859"/>
            <a:ext cx="1363495" cy="1296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82951" y="2132856"/>
            <a:ext cx="2853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always</a:t>
            </a:r>
            <a:r>
              <a:rPr lang="cs-CZ" dirty="0" smtClean="0"/>
              <a:t> </a:t>
            </a:r>
            <a:r>
              <a:rPr lang="cs-CZ" dirty="0" err="1" smtClean="0"/>
              <a:t>washes</a:t>
            </a:r>
            <a:r>
              <a:rPr lang="cs-CZ" dirty="0" smtClean="0"/>
              <a:t> </a:t>
            </a:r>
            <a:r>
              <a:rPr lang="cs-CZ" dirty="0" err="1" smtClean="0"/>
              <a:t>dishes</a:t>
            </a:r>
            <a:r>
              <a:rPr lang="cs-CZ" dirty="0" smtClean="0"/>
              <a:t>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084168" y="2132855"/>
            <a:ext cx="2874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Dishes</a:t>
            </a:r>
            <a:r>
              <a:rPr lang="cs-CZ" dirty="0" smtClean="0"/>
              <a:t> are </a:t>
            </a:r>
            <a:r>
              <a:rPr lang="cs-CZ" dirty="0" err="1" smtClean="0"/>
              <a:t>always</a:t>
            </a:r>
            <a:r>
              <a:rPr lang="cs-CZ" dirty="0" smtClean="0"/>
              <a:t> </a:t>
            </a:r>
            <a:r>
              <a:rPr lang="cs-CZ" dirty="0" err="1" smtClean="0"/>
              <a:t>washed</a:t>
            </a:r>
            <a:r>
              <a:rPr lang="cs-CZ" dirty="0" smtClean="0"/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82951" y="3851756"/>
            <a:ext cx="3084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He </a:t>
            </a:r>
            <a:r>
              <a:rPr lang="cs-CZ" dirty="0" err="1" smtClean="0"/>
              <a:t>cooked</a:t>
            </a:r>
            <a:r>
              <a:rPr lang="cs-CZ" dirty="0" smtClean="0"/>
              <a:t> </a:t>
            </a:r>
            <a:r>
              <a:rPr lang="cs-CZ" dirty="0" err="1" smtClean="0"/>
              <a:t>soup</a:t>
            </a:r>
            <a:r>
              <a:rPr lang="cs-CZ" dirty="0" smtClean="0"/>
              <a:t> on </a:t>
            </a:r>
            <a:r>
              <a:rPr lang="cs-CZ" dirty="0" err="1" smtClean="0"/>
              <a:t>Monday</a:t>
            </a:r>
            <a:r>
              <a:rPr lang="cs-CZ" dirty="0" smtClean="0"/>
              <a:t>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743549" y="3779748"/>
            <a:ext cx="320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Soup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cooked</a:t>
            </a:r>
            <a:r>
              <a:rPr lang="cs-CZ" dirty="0" smtClean="0"/>
              <a:t> on </a:t>
            </a:r>
            <a:r>
              <a:rPr lang="cs-CZ" dirty="0" err="1" smtClean="0"/>
              <a:t>Monday</a:t>
            </a:r>
            <a:r>
              <a:rPr lang="cs-CZ" dirty="0" smtClean="0"/>
              <a:t>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82951" y="5373216"/>
            <a:ext cx="3084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My </a:t>
            </a:r>
            <a:r>
              <a:rPr lang="cs-CZ" dirty="0" err="1" smtClean="0"/>
              <a:t>father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drive </a:t>
            </a:r>
            <a:r>
              <a:rPr lang="cs-CZ" dirty="0" err="1" smtClean="0"/>
              <a:t>our</a:t>
            </a:r>
            <a:r>
              <a:rPr lang="cs-CZ" dirty="0" smtClean="0"/>
              <a:t> car </a:t>
            </a:r>
            <a:r>
              <a:rPr lang="cs-CZ" dirty="0" err="1" smtClean="0"/>
              <a:t>tomorrow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868144" y="5373215"/>
            <a:ext cx="3076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Our</a:t>
            </a:r>
            <a:r>
              <a:rPr lang="cs-CZ" dirty="0" smtClean="0"/>
              <a:t> car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driven</a:t>
            </a:r>
            <a:r>
              <a:rPr lang="cs-CZ" dirty="0" smtClean="0"/>
              <a:t> </a:t>
            </a:r>
            <a:r>
              <a:rPr lang="cs-CZ" dirty="0" err="1" smtClean="0"/>
              <a:t>tomorrow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777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Zdroj obrázků: MS Office</a:t>
            </a:r>
            <a:r>
              <a:rPr lang="cs-CZ" smtClean="0"/>
              <a:t>, Verze: 14.0.6129.5000 (64bitová verze)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1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444</TotalTime>
  <Words>104</Words>
  <Application>Microsoft Office PowerPoint</Application>
  <PresentationFormat>Předvádění na obrazovce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Aspekt</vt:lpstr>
      <vt:lpstr>1_Administrativní</vt:lpstr>
      <vt:lpstr>Prezentace aplikace PowerPoint</vt:lpstr>
      <vt:lpstr>Active and passive</vt:lpstr>
      <vt:lpstr>Excercise Write similar sentences about these pictures</vt:lpstr>
      <vt:lpstr>Solution Write similar sentences about these pictures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86</cp:revision>
  <dcterms:created xsi:type="dcterms:W3CDTF">2013-05-13T19:28:29Z</dcterms:created>
  <dcterms:modified xsi:type="dcterms:W3CDTF">2013-06-02T18:26:31Z</dcterms:modified>
</cp:coreProperties>
</file>