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sldIdLst>
    <p:sldId id="265" r:id="rId2"/>
    <p:sldId id="256" r:id="rId3"/>
    <p:sldId id="258" r:id="rId4"/>
    <p:sldId id="257" r:id="rId5"/>
    <p:sldId id="263" r:id="rId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Obdélník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Obdélník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Obdélník 24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Přímá spojnice 2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Ovál 28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ál 29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5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31212-20BA-435F-BFB4-DF6387117C9F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16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580AFE3D-7C4C-4FCC-AEBA-39FCDB9FD6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7E1FE-079F-48A8-A6D4-35903E912079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A7110-9E5E-4017-A3D6-8C967B909B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Obdélník 20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Obdélník 23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Obdélník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Přímá spojnice 27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Ovál 28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Ovál 29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3" name="Zástupný symbol pro číslo snímku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604D1C-7799-4A3B-BB7E-CBBBC0B1D8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41FB2-784A-48F8-A14D-9C9A87B27608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6BA4D-FCD7-42C3-A802-8694C6150F52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F8609F-1503-4D22-8838-5AE017E5CB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Obdélník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Obdélník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Obdélník 24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Obdélník 25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Obdélník 26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Přímá spojnice 29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Ovál 30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ál 31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" name="Zástupný symbol pro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D92F0-36DA-49DA-8350-29042A88F1F5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1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D43D8E53-8BAC-479D-92A8-DEA3A9661E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nice 19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3C3228-0041-418A-BA38-66B49BCB386F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F3FCB-2923-4844-AE43-67BF14709E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1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" name="Obdélník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Obdélník 2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bdélník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Obdélník 2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Obdélník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Přímá spojnice 28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Ovál 30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Ovál 31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8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54E05-D21B-4205-B670-09F813E6E800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19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576E3CB1-384E-4524-BE78-8CC9AF67BC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6581B9-54FB-4212-9E41-CE0A90BF1F8F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193E1-2566-4C9E-9F42-990E097543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Obdélník 20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Obdélník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Obdélník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B3584-A07E-4C28-A4B2-28B7E9D38DCD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9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F965D92-8B2D-4A0C-8082-3A153A3840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Obdélník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Obdélník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Obdélník 24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Obdélník 2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bdélník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Přímá spojnice 28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Ovál 2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ál 30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4E0FA6D-A700-46B0-AD02-23CD6FCDD0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7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5F604-EBEB-43C3-896E-59F6874ADA8C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18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nice 19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Obdélník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Obdélník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Obdélník 24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Obdélník 2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Ovál 2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ál 30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F35A77-3209-4007-A2AB-A9D4588211F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7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25C9B7-AD1F-4B63-A209-8D46A4D88BA6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18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69DC3C4-CA0D-4967-B4AD-DB038EB2FAB9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Ová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Ová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D13920C0-4D9B-4ADD-B8BE-086A5DEFAF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8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  <a:endParaRPr lang="en-US" smtClean="0"/>
          </a:p>
        </p:txBody>
      </p:sp>
      <p:sp>
        <p:nvSpPr>
          <p:cNvPr id="1039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13316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317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1 w 7514"/>
                <a:gd name="T1" fmla="*/ 1 h 385"/>
                <a:gd name="T2" fmla="*/ 1 w 7514"/>
                <a:gd name="T3" fmla="*/ 0 h 385"/>
                <a:gd name="T4" fmla="*/ 1 w 7514"/>
                <a:gd name="T5" fmla="*/ 1 h 385"/>
                <a:gd name="T6" fmla="*/ 3 w 7514"/>
                <a:gd name="T7" fmla="*/ 0 h 385"/>
                <a:gd name="T8" fmla="*/ 2 w 7514"/>
                <a:gd name="T9" fmla="*/ 1 h 385"/>
                <a:gd name="T10" fmla="*/ 4 w 7514"/>
                <a:gd name="T11" fmla="*/ 1 h 385"/>
                <a:gd name="T12" fmla="*/ 3 w 7514"/>
                <a:gd name="T13" fmla="*/ 0 h 385"/>
                <a:gd name="T14" fmla="*/ 4 w 7514"/>
                <a:gd name="T15" fmla="*/ 0 h 385"/>
                <a:gd name="T16" fmla="*/ 4 w 7514"/>
                <a:gd name="T17" fmla="*/ 0 h 385"/>
                <a:gd name="T18" fmla="*/ 3 w 7514"/>
                <a:gd name="T19" fmla="*/ 1 h 385"/>
                <a:gd name="T20" fmla="*/ 5 w 7514"/>
                <a:gd name="T21" fmla="*/ 0 h 385"/>
                <a:gd name="T22" fmla="*/ 6 w 7514"/>
                <a:gd name="T23" fmla="*/ 0 h 385"/>
                <a:gd name="T24" fmla="*/ 6 w 7514"/>
                <a:gd name="T25" fmla="*/ 1 h 385"/>
                <a:gd name="T26" fmla="*/ 6 w 7514"/>
                <a:gd name="T27" fmla="*/ 1 h 385"/>
                <a:gd name="T28" fmla="*/ 6 w 7514"/>
                <a:gd name="T29" fmla="*/ 0 h 385"/>
                <a:gd name="T30" fmla="*/ 7 w 7514"/>
                <a:gd name="T31" fmla="*/ 0 h 385"/>
                <a:gd name="T32" fmla="*/ 7 w 7514"/>
                <a:gd name="T33" fmla="*/ 1 h 385"/>
                <a:gd name="T34" fmla="*/ 9 w 7514"/>
                <a:gd name="T35" fmla="*/ 0 h 385"/>
                <a:gd name="T36" fmla="*/ 8 w 7514"/>
                <a:gd name="T37" fmla="*/ 1 h 385"/>
                <a:gd name="T38" fmla="*/ 9 w 7514"/>
                <a:gd name="T39" fmla="*/ 0 h 385"/>
                <a:gd name="T40" fmla="*/ 10 w 7514"/>
                <a:gd name="T41" fmla="*/ 0 h 385"/>
                <a:gd name="T42" fmla="*/ 10 w 7514"/>
                <a:gd name="T43" fmla="*/ 1 h 385"/>
                <a:gd name="T44" fmla="*/ 10 w 7514"/>
                <a:gd name="T45" fmla="*/ 1 h 385"/>
                <a:gd name="T46" fmla="*/ 10 w 7514"/>
                <a:gd name="T47" fmla="*/ 0 h 385"/>
                <a:gd name="T48" fmla="*/ 11 w 7514"/>
                <a:gd name="T49" fmla="*/ 0 h 385"/>
                <a:gd name="T50" fmla="*/ 12 w 7514"/>
                <a:gd name="T51" fmla="*/ 0 h 385"/>
                <a:gd name="T52" fmla="*/ 12 w 7514"/>
                <a:gd name="T53" fmla="*/ 0 h 385"/>
                <a:gd name="T54" fmla="*/ 12 w 7514"/>
                <a:gd name="T55" fmla="*/ 0 h 385"/>
                <a:gd name="T56" fmla="*/ 13 w 7514"/>
                <a:gd name="T57" fmla="*/ 0 h 385"/>
                <a:gd name="T58" fmla="*/ 13 w 7514"/>
                <a:gd name="T59" fmla="*/ 1 h 385"/>
                <a:gd name="T60" fmla="*/ 13 w 7514"/>
                <a:gd name="T61" fmla="*/ 0 h 385"/>
                <a:gd name="T62" fmla="*/ 13 w 7514"/>
                <a:gd name="T63" fmla="*/ 0 h 385"/>
                <a:gd name="T64" fmla="*/ 13 w 7514"/>
                <a:gd name="T65" fmla="*/ 1 h 385"/>
                <a:gd name="T66" fmla="*/ 14 w 7514"/>
                <a:gd name="T67" fmla="*/ 1 h 385"/>
                <a:gd name="T68" fmla="*/ 15 w 7514"/>
                <a:gd name="T69" fmla="*/ 0 h 385"/>
                <a:gd name="T70" fmla="*/ 15 w 7514"/>
                <a:gd name="T71" fmla="*/ 0 h 385"/>
                <a:gd name="T72" fmla="*/ 16 w 7514"/>
                <a:gd name="T73" fmla="*/ 1 h 385"/>
                <a:gd name="T74" fmla="*/ 16 w 7514"/>
                <a:gd name="T75" fmla="*/ 0 h 385"/>
                <a:gd name="T76" fmla="*/ 16 w 7514"/>
                <a:gd name="T77" fmla="*/ 0 h 385"/>
                <a:gd name="T78" fmla="*/ 16 w 7514"/>
                <a:gd name="T79" fmla="*/ 1 h 385"/>
                <a:gd name="T80" fmla="*/ 17 w 7514"/>
                <a:gd name="T81" fmla="*/ 1 h 385"/>
                <a:gd name="T82" fmla="*/ 17 w 7514"/>
                <a:gd name="T83" fmla="*/ 1 h 385"/>
                <a:gd name="T84" fmla="*/ 18 w 7514"/>
                <a:gd name="T85" fmla="*/ 0 h 385"/>
                <a:gd name="T86" fmla="*/ 19 w 7514"/>
                <a:gd name="T87" fmla="*/ 1 h 385"/>
                <a:gd name="T88" fmla="*/ 20 w 7514"/>
                <a:gd name="T89" fmla="*/ 1 h 385"/>
                <a:gd name="T90" fmla="*/ 21 w 7514"/>
                <a:gd name="T91" fmla="*/ 0 h 385"/>
                <a:gd name="T92" fmla="*/ 20 w 7514"/>
                <a:gd name="T93" fmla="*/ 1 h 385"/>
                <a:gd name="T94" fmla="*/ 22 w 7514"/>
                <a:gd name="T95" fmla="*/ 0 h 385"/>
                <a:gd name="T96" fmla="*/ 21 w 7514"/>
                <a:gd name="T97" fmla="*/ 0 h 385"/>
                <a:gd name="T98" fmla="*/ 22 w 7514"/>
                <a:gd name="T99" fmla="*/ 0 h 385"/>
                <a:gd name="T100" fmla="*/ 23 w 7514"/>
                <a:gd name="T101" fmla="*/ 0 h 385"/>
                <a:gd name="T102" fmla="*/ 23 w 7514"/>
                <a:gd name="T103" fmla="*/ 1 h 385"/>
                <a:gd name="T104" fmla="*/ 23 w 7514"/>
                <a:gd name="T105" fmla="*/ 0 h 385"/>
                <a:gd name="T106" fmla="*/ 24 w 7514"/>
                <a:gd name="T107" fmla="*/ 1 h 385"/>
                <a:gd name="T108" fmla="*/ 25 w 7514"/>
                <a:gd name="T109" fmla="*/ 1 h 385"/>
                <a:gd name="T110" fmla="*/ 25 w 7514"/>
                <a:gd name="T111" fmla="*/ 0 h 385"/>
                <a:gd name="T112" fmla="*/ 26 w 7514"/>
                <a:gd name="T113" fmla="*/ 0 h 385"/>
                <a:gd name="T114" fmla="*/ 27 w 7514"/>
                <a:gd name="T115" fmla="*/ 1 h 385"/>
                <a:gd name="T116" fmla="*/ 27 w 7514"/>
                <a:gd name="T117" fmla="*/ 0 h 385"/>
                <a:gd name="T118" fmla="*/ 28 w 7514"/>
                <a:gd name="T119" fmla="*/ 0 h 385"/>
                <a:gd name="T120" fmla="*/ 27 w 7514"/>
                <a:gd name="T121" fmla="*/ 1 h 385"/>
                <a:gd name="T122" fmla="*/ 29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318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6 h 1689"/>
                <a:gd name="T2" fmla="*/ 1 w 2517"/>
                <a:gd name="T3" fmla="*/ 6 h 1689"/>
                <a:gd name="T4" fmla="*/ 3 w 2517"/>
                <a:gd name="T5" fmla="*/ 6 h 1689"/>
                <a:gd name="T6" fmla="*/ 4 w 2517"/>
                <a:gd name="T7" fmla="*/ 6 h 1689"/>
                <a:gd name="T8" fmla="*/ 6 w 2517"/>
                <a:gd name="T9" fmla="*/ 6 h 1689"/>
                <a:gd name="T10" fmla="*/ 8 w 2517"/>
                <a:gd name="T11" fmla="*/ 6 h 1689"/>
                <a:gd name="T12" fmla="*/ 9 w 2517"/>
                <a:gd name="T13" fmla="*/ 6 h 1689"/>
                <a:gd name="T14" fmla="*/ 10 w 2517"/>
                <a:gd name="T15" fmla="*/ 6 h 1689"/>
                <a:gd name="T16" fmla="*/ 10 w 2517"/>
                <a:gd name="T17" fmla="*/ 6 h 1689"/>
                <a:gd name="T18" fmla="*/ 10 w 2517"/>
                <a:gd name="T19" fmla="*/ 5 h 1689"/>
                <a:gd name="T20" fmla="*/ 10 w 2517"/>
                <a:gd name="T21" fmla="*/ 5 h 1689"/>
                <a:gd name="T22" fmla="*/ 10 w 2517"/>
                <a:gd name="T23" fmla="*/ 3 h 1689"/>
                <a:gd name="T24" fmla="*/ 10 w 2517"/>
                <a:gd name="T25" fmla="*/ 2 h 1689"/>
                <a:gd name="T26" fmla="*/ 10 w 2517"/>
                <a:gd name="T27" fmla="*/ 1 h 1689"/>
                <a:gd name="T28" fmla="*/ 10 w 2517"/>
                <a:gd name="T29" fmla="*/ 0 h 1689"/>
                <a:gd name="T30" fmla="*/ 10 w 2517"/>
                <a:gd name="T31" fmla="*/ 0 h 1689"/>
                <a:gd name="T32" fmla="*/ 10 w 2517"/>
                <a:gd name="T33" fmla="*/ 0 h 1689"/>
                <a:gd name="T34" fmla="*/ 9 w 2517"/>
                <a:gd name="T35" fmla="*/ 0 h 1689"/>
                <a:gd name="T36" fmla="*/ 8 w 2517"/>
                <a:gd name="T37" fmla="*/ 0 h 1689"/>
                <a:gd name="T38" fmla="*/ 6 w 2517"/>
                <a:gd name="T39" fmla="*/ 0 h 1689"/>
                <a:gd name="T40" fmla="*/ 4 w 2517"/>
                <a:gd name="T41" fmla="*/ 0 h 1689"/>
                <a:gd name="T42" fmla="*/ 3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1 h 1689"/>
                <a:gd name="T54" fmla="*/ 0 w 2517"/>
                <a:gd name="T55" fmla="*/ 2 h 1689"/>
                <a:gd name="T56" fmla="*/ 0 w 2517"/>
                <a:gd name="T57" fmla="*/ 3 h 1689"/>
                <a:gd name="T58" fmla="*/ 0 w 2517"/>
                <a:gd name="T59" fmla="*/ 5 h 1689"/>
                <a:gd name="T60" fmla="*/ 0 w 2517"/>
                <a:gd name="T61" fmla="*/ 5 h 1689"/>
                <a:gd name="T62" fmla="*/ 0 w 2517"/>
                <a:gd name="T63" fmla="*/ 6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319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3 w 1310"/>
                <a:gd name="T1" fmla="*/ 1 h 1309"/>
                <a:gd name="T2" fmla="*/ 3 w 1310"/>
                <a:gd name="T3" fmla="*/ 1 h 1309"/>
                <a:gd name="T4" fmla="*/ 3 w 1310"/>
                <a:gd name="T5" fmla="*/ 1 h 1309"/>
                <a:gd name="T6" fmla="*/ 3 w 1310"/>
                <a:gd name="T7" fmla="*/ 1 h 1309"/>
                <a:gd name="T8" fmla="*/ 3 w 1310"/>
                <a:gd name="T9" fmla="*/ 1 h 1309"/>
                <a:gd name="T10" fmla="*/ 2 w 1310"/>
                <a:gd name="T11" fmla="*/ 1 h 1309"/>
                <a:gd name="T12" fmla="*/ 2 w 1310"/>
                <a:gd name="T13" fmla="*/ 1 h 1309"/>
                <a:gd name="T14" fmla="*/ 2 w 1310"/>
                <a:gd name="T15" fmla="*/ 1 h 1309"/>
                <a:gd name="T16" fmla="*/ 2 w 1310"/>
                <a:gd name="T17" fmla="*/ 1 h 1309"/>
                <a:gd name="T18" fmla="*/ 2 w 1310"/>
                <a:gd name="T19" fmla="*/ 1 h 1309"/>
                <a:gd name="T20" fmla="*/ 1 w 1310"/>
                <a:gd name="T21" fmla="*/ 2 h 1309"/>
                <a:gd name="T22" fmla="*/ 1 w 1310"/>
                <a:gd name="T23" fmla="*/ 2 h 1309"/>
                <a:gd name="T24" fmla="*/ 1 w 1310"/>
                <a:gd name="T25" fmla="*/ 2 h 1309"/>
                <a:gd name="T26" fmla="*/ 1 w 1310"/>
                <a:gd name="T27" fmla="*/ 2 h 1309"/>
                <a:gd name="T28" fmla="*/ 1 w 1310"/>
                <a:gd name="T29" fmla="*/ 2 h 1309"/>
                <a:gd name="T30" fmla="*/ 1 w 1310"/>
                <a:gd name="T31" fmla="*/ 3 h 1309"/>
                <a:gd name="T32" fmla="*/ 1 w 1310"/>
                <a:gd name="T33" fmla="*/ 3 h 1309"/>
                <a:gd name="T34" fmla="*/ 1 w 1310"/>
                <a:gd name="T35" fmla="*/ 3 h 1309"/>
                <a:gd name="T36" fmla="*/ 0 w 1310"/>
                <a:gd name="T37" fmla="*/ 3 h 1309"/>
                <a:gd name="T38" fmla="*/ 1 w 1310"/>
                <a:gd name="T39" fmla="*/ 3 h 1309"/>
                <a:gd name="T40" fmla="*/ 1 w 1310"/>
                <a:gd name="T41" fmla="*/ 4 h 1309"/>
                <a:gd name="T42" fmla="*/ 1 w 1310"/>
                <a:gd name="T43" fmla="*/ 4 h 1309"/>
                <a:gd name="T44" fmla="*/ 1 w 1310"/>
                <a:gd name="T45" fmla="*/ 5 h 1309"/>
                <a:gd name="T46" fmla="*/ 1 w 1310"/>
                <a:gd name="T47" fmla="*/ 4 h 1309"/>
                <a:gd name="T48" fmla="*/ 1 w 1310"/>
                <a:gd name="T49" fmla="*/ 4 h 1309"/>
                <a:gd name="T50" fmla="*/ 2 w 1310"/>
                <a:gd name="T51" fmla="*/ 5 h 1309"/>
                <a:gd name="T52" fmla="*/ 2 w 1310"/>
                <a:gd name="T53" fmla="*/ 5 h 1309"/>
                <a:gd name="T54" fmla="*/ 2 w 1310"/>
                <a:gd name="T55" fmla="*/ 5 h 1309"/>
                <a:gd name="T56" fmla="*/ 2 w 1310"/>
                <a:gd name="T57" fmla="*/ 5 h 1309"/>
                <a:gd name="T58" fmla="*/ 2 w 1310"/>
                <a:gd name="T59" fmla="*/ 5 h 1309"/>
                <a:gd name="T60" fmla="*/ 3 w 1310"/>
                <a:gd name="T61" fmla="*/ 5 h 1309"/>
                <a:gd name="T62" fmla="*/ 3 w 1310"/>
                <a:gd name="T63" fmla="*/ 5 h 1309"/>
                <a:gd name="T64" fmla="*/ 3 w 1310"/>
                <a:gd name="T65" fmla="*/ 5 h 1309"/>
                <a:gd name="T66" fmla="*/ 3 w 1310"/>
                <a:gd name="T67" fmla="*/ 5 h 1309"/>
                <a:gd name="T68" fmla="*/ 3 w 1310"/>
                <a:gd name="T69" fmla="*/ 5 h 1309"/>
                <a:gd name="T70" fmla="*/ 4 w 1310"/>
                <a:gd name="T71" fmla="*/ 5 h 1309"/>
                <a:gd name="T72" fmla="*/ 4 w 1310"/>
                <a:gd name="T73" fmla="*/ 5 h 1309"/>
                <a:gd name="T74" fmla="*/ 4 w 1310"/>
                <a:gd name="T75" fmla="*/ 5 h 1309"/>
                <a:gd name="T76" fmla="*/ 4 w 1310"/>
                <a:gd name="T77" fmla="*/ 5 h 1309"/>
                <a:gd name="T78" fmla="*/ 4 w 1310"/>
                <a:gd name="T79" fmla="*/ 5 h 1309"/>
                <a:gd name="T80" fmla="*/ 4 w 1310"/>
                <a:gd name="T81" fmla="*/ 5 h 1309"/>
                <a:gd name="T82" fmla="*/ 5 w 1310"/>
                <a:gd name="T83" fmla="*/ 4 h 1309"/>
                <a:gd name="T84" fmla="*/ 5 w 1310"/>
                <a:gd name="T85" fmla="*/ 4 h 1309"/>
                <a:gd name="T86" fmla="*/ 5 w 1310"/>
                <a:gd name="T87" fmla="*/ 4 h 1309"/>
                <a:gd name="T88" fmla="*/ 5 w 1310"/>
                <a:gd name="T89" fmla="*/ 4 h 1309"/>
                <a:gd name="T90" fmla="*/ 5 w 1310"/>
                <a:gd name="T91" fmla="*/ 4 h 1309"/>
                <a:gd name="T92" fmla="*/ 6 w 1310"/>
                <a:gd name="T93" fmla="*/ 3 h 1309"/>
                <a:gd name="T94" fmla="*/ 5 w 1310"/>
                <a:gd name="T95" fmla="*/ 3 h 1309"/>
                <a:gd name="T96" fmla="*/ 5 w 1310"/>
                <a:gd name="T97" fmla="*/ 3 h 1309"/>
                <a:gd name="T98" fmla="*/ 5 w 1310"/>
                <a:gd name="T99" fmla="*/ 3 h 1309"/>
                <a:gd name="T100" fmla="*/ 5 w 1310"/>
                <a:gd name="T101" fmla="*/ 3 h 1309"/>
                <a:gd name="T102" fmla="*/ 5 w 1310"/>
                <a:gd name="T103" fmla="*/ 2 h 1309"/>
                <a:gd name="T104" fmla="*/ 5 w 1310"/>
                <a:gd name="T105" fmla="*/ 2 h 1309"/>
                <a:gd name="T106" fmla="*/ 5 w 1310"/>
                <a:gd name="T107" fmla="*/ 2 h 1309"/>
                <a:gd name="T108" fmla="*/ 5 w 1310"/>
                <a:gd name="T109" fmla="*/ 2 h 1309"/>
                <a:gd name="T110" fmla="*/ 5 w 1310"/>
                <a:gd name="T111" fmla="*/ 2 h 1309"/>
                <a:gd name="T112" fmla="*/ 4 w 1310"/>
                <a:gd name="T113" fmla="*/ 1 h 1309"/>
                <a:gd name="T114" fmla="*/ 4 w 1310"/>
                <a:gd name="T115" fmla="*/ 1 h 1309"/>
                <a:gd name="T116" fmla="*/ 4 w 1310"/>
                <a:gd name="T117" fmla="*/ 2 h 1309"/>
                <a:gd name="T118" fmla="*/ 4 w 1310"/>
                <a:gd name="T119" fmla="*/ 1 h 1309"/>
                <a:gd name="T120" fmla="*/ 4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320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2 w 2521"/>
                <a:gd name="T7" fmla="*/ 1 h 294"/>
                <a:gd name="T8" fmla="*/ 2 w 2521"/>
                <a:gd name="T9" fmla="*/ 1 h 294"/>
                <a:gd name="T10" fmla="*/ 1 w 2521"/>
                <a:gd name="T11" fmla="*/ 1 h 294"/>
                <a:gd name="T12" fmla="*/ 3 w 2521"/>
                <a:gd name="T13" fmla="*/ 1 h 294"/>
                <a:gd name="T14" fmla="*/ 3 w 2521"/>
                <a:gd name="T15" fmla="*/ 1 h 294"/>
                <a:gd name="T16" fmla="*/ 3 w 2521"/>
                <a:gd name="T17" fmla="*/ 2 h 294"/>
                <a:gd name="T18" fmla="*/ 3 w 2521"/>
                <a:gd name="T19" fmla="*/ 1 h 294"/>
                <a:gd name="T20" fmla="*/ 2 w 2521"/>
                <a:gd name="T21" fmla="*/ 1 h 294"/>
                <a:gd name="T22" fmla="*/ 2 w 2521"/>
                <a:gd name="T23" fmla="*/ 1 h 294"/>
                <a:gd name="T24" fmla="*/ 3 w 2521"/>
                <a:gd name="T25" fmla="*/ 1 h 294"/>
                <a:gd name="T26" fmla="*/ 2 w 2521"/>
                <a:gd name="T27" fmla="*/ 1 h 294"/>
                <a:gd name="T28" fmla="*/ 4 w 2521"/>
                <a:gd name="T29" fmla="*/ 1 h 294"/>
                <a:gd name="T30" fmla="*/ 4 w 2521"/>
                <a:gd name="T31" fmla="*/ 2 h 294"/>
                <a:gd name="T32" fmla="*/ 3 w 2521"/>
                <a:gd name="T33" fmla="*/ 1 h 294"/>
                <a:gd name="T34" fmla="*/ 3 w 2521"/>
                <a:gd name="T35" fmla="*/ 1 h 294"/>
                <a:gd name="T36" fmla="*/ 4 w 2521"/>
                <a:gd name="T37" fmla="*/ 1 h 294"/>
                <a:gd name="T38" fmla="*/ 4 w 2521"/>
                <a:gd name="T39" fmla="*/ 1 h 294"/>
                <a:gd name="T40" fmla="*/ 3 w 2521"/>
                <a:gd name="T41" fmla="*/ 1 h 294"/>
                <a:gd name="T42" fmla="*/ 3 w 2521"/>
                <a:gd name="T43" fmla="*/ 1 h 294"/>
                <a:gd name="T44" fmla="*/ 3 w 2521"/>
                <a:gd name="T45" fmla="*/ 2 h 294"/>
                <a:gd name="T46" fmla="*/ 4 w 2521"/>
                <a:gd name="T47" fmla="*/ 1 h 294"/>
                <a:gd name="T48" fmla="*/ 5 w 2521"/>
                <a:gd name="T49" fmla="*/ 1 h 294"/>
                <a:gd name="T50" fmla="*/ 4 w 2521"/>
                <a:gd name="T51" fmla="*/ 1 h 294"/>
                <a:gd name="T52" fmla="*/ 4 w 2521"/>
                <a:gd name="T53" fmla="*/ 1 h 294"/>
                <a:gd name="T54" fmla="*/ 4 w 2521"/>
                <a:gd name="T55" fmla="*/ 1 h 294"/>
                <a:gd name="T56" fmla="*/ 4 w 2521"/>
                <a:gd name="T57" fmla="*/ 1 h 294"/>
                <a:gd name="T58" fmla="*/ 5 w 2521"/>
                <a:gd name="T59" fmla="*/ 2 h 294"/>
                <a:gd name="T60" fmla="*/ 5 w 2521"/>
                <a:gd name="T61" fmla="*/ 1 h 294"/>
                <a:gd name="T62" fmla="*/ 5 w 2521"/>
                <a:gd name="T63" fmla="*/ 1 h 294"/>
                <a:gd name="T64" fmla="*/ 5 w 2521"/>
                <a:gd name="T65" fmla="*/ 1 h 294"/>
                <a:gd name="T66" fmla="*/ 5 w 2521"/>
                <a:gd name="T67" fmla="*/ 1 h 294"/>
                <a:gd name="T68" fmla="*/ 5 w 2521"/>
                <a:gd name="T69" fmla="*/ 1 h 294"/>
                <a:gd name="T70" fmla="*/ 5 w 2521"/>
                <a:gd name="T71" fmla="*/ 1 h 294"/>
                <a:gd name="T72" fmla="*/ 5 w 2521"/>
                <a:gd name="T73" fmla="*/ 1 h 294"/>
                <a:gd name="T74" fmla="*/ 5 w 2521"/>
                <a:gd name="T75" fmla="*/ 1 h 294"/>
                <a:gd name="T76" fmla="*/ 5 w 2521"/>
                <a:gd name="T77" fmla="*/ 2 h 294"/>
                <a:gd name="T78" fmla="*/ 5 w 2521"/>
                <a:gd name="T79" fmla="*/ 1 h 294"/>
                <a:gd name="T80" fmla="*/ 6 w 2521"/>
                <a:gd name="T81" fmla="*/ 1 h 294"/>
                <a:gd name="T82" fmla="*/ 6 w 2521"/>
                <a:gd name="T83" fmla="*/ 2 h 294"/>
                <a:gd name="T84" fmla="*/ 6 w 2521"/>
                <a:gd name="T85" fmla="*/ 2 h 294"/>
                <a:gd name="T86" fmla="*/ 7 w 2521"/>
                <a:gd name="T87" fmla="*/ 1 h 294"/>
                <a:gd name="T88" fmla="*/ 7 w 2521"/>
                <a:gd name="T89" fmla="*/ 1 h 294"/>
                <a:gd name="T90" fmla="*/ 7 w 2521"/>
                <a:gd name="T91" fmla="*/ 1 h 294"/>
                <a:gd name="T92" fmla="*/ 7 w 2521"/>
                <a:gd name="T93" fmla="*/ 1 h 294"/>
                <a:gd name="T94" fmla="*/ 7 w 2521"/>
                <a:gd name="T95" fmla="*/ 0 h 294"/>
                <a:gd name="T96" fmla="*/ 8 w 2521"/>
                <a:gd name="T97" fmla="*/ 2 h 294"/>
                <a:gd name="T98" fmla="*/ 8 w 2521"/>
                <a:gd name="T99" fmla="*/ 1 h 294"/>
                <a:gd name="T100" fmla="*/ 8 w 2521"/>
                <a:gd name="T101" fmla="*/ 1 h 294"/>
                <a:gd name="T102" fmla="*/ 8 w 2521"/>
                <a:gd name="T103" fmla="*/ 2 h 294"/>
                <a:gd name="T104" fmla="*/ 8 w 2521"/>
                <a:gd name="T105" fmla="*/ 1 h 294"/>
                <a:gd name="T106" fmla="*/ 9 w 2521"/>
                <a:gd name="T107" fmla="*/ 1 h 294"/>
                <a:gd name="T108" fmla="*/ 9 w 2521"/>
                <a:gd name="T109" fmla="*/ 2 h 294"/>
                <a:gd name="T110" fmla="*/ 9 w 2521"/>
                <a:gd name="T111" fmla="*/ 1 h 294"/>
                <a:gd name="T112" fmla="*/ 8 w 2521"/>
                <a:gd name="T113" fmla="*/ 1 h 294"/>
                <a:gd name="T114" fmla="*/ 9 w 2521"/>
                <a:gd name="T115" fmla="*/ 1 h 294"/>
                <a:gd name="T116" fmla="*/ 10 w 2521"/>
                <a:gd name="T117" fmla="*/ 1 h 294"/>
                <a:gd name="T118" fmla="*/ 10 w 2521"/>
                <a:gd name="T119" fmla="*/ 1 h 294"/>
                <a:gd name="T120" fmla="*/ 10 w 2521"/>
                <a:gd name="T121" fmla="*/ 2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321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4 h 1049"/>
                <a:gd name="T2" fmla="*/ 1 w 1777"/>
                <a:gd name="T3" fmla="*/ 4 h 1049"/>
                <a:gd name="T4" fmla="*/ 2 w 1777"/>
                <a:gd name="T5" fmla="*/ 4 h 1049"/>
                <a:gd name="T6" fmla="*/ 3 w 1777"/>
                <a:gd name="T7" fmla="*/ 4 h 1049"/>
                <a:gd name="T8" fmla="*/ 5 w 1777"/>
                <a:gd name="T9" fmla="*/ 4 h 1049"/>
                <a:gd name="T10" fmla="*/ 6 w 1777"/>
                <a:gd name="T11" fmla="*/ 4 h 1049"/>
                <a:gd name="T12" fmla="*/ 7 w 1777"/>
                <a:gd name="T13" fmla="*/ 4 h 1049"/>
                <a:gd name="T14" fmla="*/ 7 w 1777"/>
                <a:gd name="T15" fmla="*/ 4 h 1049"/>
                <a:gd name="T16" fmla="*/ 7 w 1777"/>
                <a:gd name="T17" fmla="*/ 4 h 1049"/>
                <a:gd name="T18" fmla="*/ 7 w 1777"/>
                <a:gd name="T19" fmla="*/ 3 h 1049"/>
                <a:gd name="T20" fmla="*/ 7 w 1777"/>
                <a:gd name="T21" fmla="*/ 3 h 1049"/>
                <a:gd name="T22" fmla="*/ 7 w 1777"/>
                <a:gd name="T23" fmla="*/ 2 h 1049"/>
                <a:gd name="T24" fmla="*/ 7 w 1777"/>
                <a:gd name="T25" fmla="*/ 1 h 1049"/>
                <a:gd name="T26" fmla="*/ 7 w 1777"/>
                <a:gd name="T27" fmla="*/ 0 h 1049"/>
                <a:gd name="T28" fmla="*/ 7 w 1777"/>
                <a:gd name="T29" fmla="*/ 0 h 1049"/>
                <a:gd name="T30" fmla="*/ 7 w 1777"/>
                <a:gd name="T31" fmla="*/ 0 h 1049"/>
                <a:gd name="T32" fmla="*/ 7 w 1777"/>
                <a:gd name="T33" fmla="*/ 0 h 1049"/>
                <a:gd name="T34" fmla="*/ 7 w 1777"/>
                <a:gd name="T35" fmla="*/ 0 h 1049"/>
                <a:gd name="T36" fmla="*/ 6 w 1777"/>
                <a:gd name="T37" fmla="*/ 0 h 1049"/>
                <a:gd name="T38" fmla="*/ 5 w 1777"/>
                <a:gd name="T39" fmla="*/ 0 h 1049"/>
                <a:gd name="T40" fmla="*/ 3 w 1777"/>
                <a:gd name="T41" fmla="*/ 0 h 1049"/>
                <a:gd name="T42" fmla="*/ 2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1 h 1049"/>
                <a:gd name="T56" fmla="*/ 0 w 1777"/>
                <a:gd name="T57" fmla="*/ 2 h 1049"/>
                <a:gd name="T58" fmla="*/ 0 w 1777"/>
                <a:gd name="T59" fmla="*/ 3 h 1049"/>
                <a:gd name="T60" fmla="*/ 0 w 1777"/>
                <a:gd name="T61" fmla="*/ 3 h 1049"/>
                <a:gd name="T62" fmla="*/ 0 w 1777"/>
                <a:gd name="T63" fmla="*/ 4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322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9 w 2355"/>
                <a:gd name="T1" fmla="*/ 1 h 1405"/>
                <a:gd name="T2" fmla="*/ 8 w 2355"/>
                <a:gd name="T3" fmla="*/ 1 h 1405"/>
                <a:gd name="T4" fmla="*/ 8 w 2355"/>
                <a:gd name="T5" fmla="*/ 2 h 1405"/>
                <a:gd name="T6" fmla="*/ 9 w 2355"/>
                <a:gd name="T7" fmla="*/ 2 h 1405"/>
                <a:gd name="T8" fmla="*/ 9 w 2355"/>
                <a:gd name="T9" fmla="*/ 3 h 1405"/>
                <a:gd name="T10" fmla="*/ 8 w 2355"/>
                <a:gd name="T11" fmla="*/ 6 h 1405"/>
                <a:gd name="T12" fmla="*/ 7 w 2355"/>
                <a:gd name="T13" fmla="*/ 6 h 1405"/>
                <a:gd name="T14" fmla="*/ 7 w 2355"/>
                <a:gd name="T15" fmla="*/ 3 h 1405"/>
                <a:gd name="T16" fmla="*/ 7 w 2355"/>
                <a:gd name="T17" fmla="*/ 2 h 1405"/>
                <a:gd name="T18" fmla="*/ 7 w 2355"/>
                <a:gd name="T19" fmla="*/ 1 h 1405"/>
                <a:gd name="T20" fmla="*/ 7 w 2355"/>
                <a:gd name="T21" fmla="*/ 1 h 1405"/>
                <a:gd name="T22" fmla="*/ 8 w 2355"/>
                <a:gd name="T23" fmla="*/ 1 h 1405"/>
                <a:gd name="T24" fmla="*/ 4 w 2355"/>
                <a:gd name="T25" fmla="*/ 5 h 1405"/>
                <a:gd name="T26" fmla="*/ 4 w 2355"/>
                <a:gd name="T27" fmla="*/ 5 h 1405"/>
                <a:gd name="T28" fmla="*/ 5 w 2355"/>
                <a:gd name="T29" fmla="*/ 5 h 1405"/>
                <a:gd name="T30" fmla="*/ 5 w 2355"/>
                <a:gd name="T31" fmla="*/ 5 h 1405"/>
                <a:gd name="T32" fmla="*/ 5 w 2355"/>
                <a:gd name="T33" fmla="*/ 5 h 1405"/>
                <a:gd name="T34" fmla="*/ 4 w 2355"/>
                <a:gd name="T35" fmla="*/ 4 h 1405"/>
                <a:gd name="T36" fmla="*/ 3 w 2355"/>
                <a:gd name="T37" fmla="*/ 4 h 1405"/>
                <a:gd name="T38" fmla="*/ 3 w 2355"/>
                <a:gd name="T39" fmla="*/ 4 h 1405"/>
                <a:gd name="T40" fmla="*/ 3 w 2355"/>
                <a:gd name="T41" fmla="*/ 3 h 1405"/>
                <a:gd name="T42" fmla="*/ 3 w 2355"/>
                <a:gd name="T43" fmla="*/ 2 h 1405"/>
                <a:gd name="T44" fmla="*/ 4 w 2355"/>
                <a:gd name="T45" fmla="*/ 2 h 1405"/>
                <a:gd name="T46" fmla="*/ 5 w 2355"/>
                <a:gd name="T47" fmla="*/ 2 h 1405"/>
                <a:gd name="T48" fmla="*/ 5 w 2355"/>
                <a:gd name="T49" fmla="*/ 2 h 1405"/>
                <a:gd name="T50" fmla="*/ 6 w 2355"/>
                <a:gd name="T51" fmla="*/ 2 h 1405"/>
                <a:gd name="T52" fmla="*/ 6 w 2355"/>
                <a:gd name="T53" fmla="*/ 3 h 1405"/>
                <a:gd name="T54" fmla="*/ 5 w 2355"/>
                <a:gd name="T55" fmla="*/ 3 h 1405"/>
                <a:gd name="T56" fmla="*/ 5 w 2355"/>
                <a:gd name="T57" fmla="*/ 3 h 1405"/>
                <a:gd name="T58" fmla="*/ 4 w 2355"/>
                <a:gd name="T59" fmla="*/ 3 h 1405"/>
                <a:gd name="T60" fmla="*/ 4 w 2355"/>
                <a:gd name="T61" fmla="*/ 3 h 1405"/>
                <a:gd name="T62" fmla="*/ 4 w 2355"/>
                <a:gd name="T63" fmla="*/ 3 h 1405"/>
                <a:gd name="T64" fmla="*/ 5 w 2355"/>
                <a:gd name="T65" fmla="*/ 4 h 1405"/>
                <a:gd name="T66" fmla="*/ 6 w 2355"/>
                <a:gd name="T67" fmla="*/ 4 h 1405"/>
                <a:gd name="T68" fmla="*/ 6 w 2355"/>
                <a:gd name="T69" fmla="*/ 5 h 1405"/>
                <a:gd name="T70" fmla="*/ 6 w 2355"/>
                <a:gd name="T71" fmla="*/ 5 h 1405"/>
                <a:gd name="T72" fmla="*/ 6 w 2355"/>
                <a:gd name="T73" fmla="*/ 6 h 1405"/>
                <a:gd name="T74" fmla="*/ 5 w 2355"/>
                <a:gd name="T75" fmla="*/ 6 h 1405"/>
                <a:gd name="T76" fmla="*/ 4 w 2355"/>
                <a:gd name="T77" fmla="*/ 6 h 1405"/>
                <a:gd name="T78" fmla="*/ 3 w 2355"/>
                <a:gd name="T79" fmla="*/ 6 h 1405"/>
                <a:gd name="T80" fmla="*/ 3 w 2355"/>
                <a:gd name="T81" fmla="*/ 5 h 1405"/>
                <a:gd name="T82" fmla="*/ 3 w 2355"/>
                <a:gd name="T83" fmla="*/ 5 h 1405"/>
                <a:gd name="T84" fmla="*/ 1 w 2355"/>
                <a:gd name="T85" fmla="*/ 6 h 1405"/>
                <a:gd name="T86" fmla="*/ 2 w 2355"/>
                <a:gd name="T87" fmla="*/ 5 h 1405"/>
                <a:gd name="T88" fmla="*/ 2 w 2355"/>
                <a:gd name="T89" fmla="*/ 5 h 1405"/>
                <a:gd name="T90" fmla="*/ 1 w 2355"/>
                <a:gd name="T91" fmla="*/ 5 h 1405"/>
                <a:gd name="T92" fmla="*/ 1 w 2355"/>
                <a:gd name="T93" fmla="*/ 5 h 1405"/>
                <a:gd name="T94" fmla="*/ 0 w 2355"/>
                <a:gd name="T95" fmla="*/ 5 h 1405"/>
                <a:gd name="T96" fmla="*/ 0 w 2355"/>
                <a:gd name="T97" fmla="*/ 5 h 1405"/>
                <a:gd name="T98" fmla="*/ 0 w 2355"/>
                <a:gd name="T99" fmla="*/ 6 h 1405"/>
                <a:gd name="T100" fmla="*/ 0 w 2355"/>
                <a:gd name="T101" fmla="*/ 3 h 1405"/>
                <a:gd name="T102" fmla="*/ 1 w 2355"/>
                <a:gd name="T103" fmla="*/ 3 h 1405"/>
                <a:gd name="T104" fmla="*/ 1 w 2355"/>
                <a:gd name="T105" fmla="*/ 3 h 1405"/>
                <a:gd name="T106" fmla="*/ 0 w 2355"/>
                <a:gd name="T107" fmla="*/ 4 h 1405"/>
                <a:gd name="T108" fmla="*/ 2 w 2355"/>
                <a:gd name="T109" fmla="*/ 4 h 1405"/>
                <a:gd name="T110" fmla="*/ 2 w 2355"/>
                <a:gd name="T111" fmla="*/ 3 h 1405"/>
                <a:gd name="T112" fmla="*/ 2 w 2355"/>
                <a:gd name="T113" fmla="*/ 2 h 1405"/>
                <a:gd name="T114" fmla="*/ 1 w 2355"/>
                <a:gd name="T115" fmla="*/ 2 h 1405"/>
                <a:gd name="T116" fmla="*/ 0 w 2355"/>
                <a:gd name="T117" fmla="*/ 2 h 1405"/>
                <a:gd name="T118" fmla="*/ 0 w 2355"/>
                <a:gd name="T119" fmla="*/ 3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323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4 w 1237"/>
                <a:gd name="T1" fmla="*/ 0 h 939"/>
                <a:gd name="T2" fmla="*/ 4 w 1237"/>
                <a:gd name="T3" fmla="*/ 0 h 939"/>
                <a:gd name="T4" fmla="*/ 4 w 1237"/>
                <a:gd name="T5" fmla="*/ 0 h 939"/>
                <a:gd name="T6" fmla="*/ 4 w 1237"/>
                <a:gd name="T7" fmla="*/ 0 h 939"/>
                <a:gd name="T8" fmla="*/ 4 w 1237"/>
                <a:gd name="T9" fmla="*/ 0 h 939"/>
                <a:gd name="T10" fmla="*/ 4 w 1237"/>
                <a:gd name="T11" fmla="*/ 0 h 939"/>
                <a:gd name="T12" fmla="*/ 4 w 1237"/>
                <a:gd name="T13" fmla="*/ 0 h 939"/>
                <a:gd name="T14" fmla="*/ 4 w 1237"/>
                <a:gd name="T15" fmla="*/ 0 h 939"/>
                <a:gd name="T16" fmla="*/ 4 w 1237"/>
                <a:gd name="T17" fmla="*/ 0 h 939"/>
                <a:gd name="T18" fmla="*/ 4 w 1237"/>
                <a:gd name="T19" fmla="*/ 0 h 939"/>
                <a:gd name="T20" fmla="*/ 4 w 1237"/>
                <a:gd name="T21" fmla="*/ 0 h 939"/>
                <a:gd name="T22" fmla="*/ 4 w 1237"/>
                <a:gd name="T23" fmla="*/ 0 h 939"/>
                <a:gd name="T24" fmla="*/ 4 w 1237"/>
                <a:gd name="T25" fmla="*/ 0 h 939"/>
                <a:gd name="T26" fmla="*/ 3 w 1237"/>
                <a:gd name="T27" fmla="*/ 0 h 939"/>
                <a:gd name="T28" fmla="*/ 3 w 1237"/>
                <a:gd name="T29" fmla="*/ 0 h 939"/>
                <a:gd name="T30" fmla="*/ 3 w 1237"/>
                <a:gd name="T31" fmla="*/ 0 h 939"/>
                <a:gd name="T32" fmla="*/ 3 w 1237"/>
                <a:gd name="T33" fmla="*/ 0 h 939"/>
                <a:gd name="T34" fmla="*/ 3 w 1237"/>
                <a:gd name="T35" fmla="*/ 1 h 939"/>
                <a:gd name="T36" fmla="*/ 3 w 1237"/>
                <a:gd name="T37" fmla="*/ 0 h 939"/>
                <a:gd name="T38" fmla="*/ 3 w 1237"/>
                <a:gd name="T39" fmla="*/ 0 h 939"/>
                <a:gd name="T40" fmla="*/ 3 w 1237"/>
                <a:gd name="T41" fmla="*/ 0 h 939"/>
                <a:gd name="T42" fmla="*/ 3 w 1237"/>
                <a:gd name="T43" fmla="*/ 0 h 939"/>
                <a:gd name="T44" fmla="*/ 3 w 1237"/>
                <a:gd name="T45" fmla="*/ 0 h 939"/>
                <a:gd name="T46" fmla="*/ 3 w 1237"/>
                <a:gd name="T47" fmla="*/ 0 h 939"/>
                <a:gd name="T48" fmla="*/ 3 w 1237"/>
                <a:gd name="T49" fmla="*/ 0 h 939"/>
                <a:gd name="T50" fmla="*/ 3 w 1237"/>
                <a:gd name="T51" fmla="*/ 0 h 939"/>
                <a:gd name="T52" fmla="*/ 3 w 1237"/>
                <a:gd name="T53" fmla="*/ 0 h 939"/>
                <a:gd name="T54" fmla="*/ 1 w 1237"/>
                <a:gd name="T55" fmla="*/ 2 h 939"/>
                <a:gd name="T56" fmla="*/ 1 w 1237"/>
                <a:gd name="T57" fmla="*/ 2 h 939"/>
                <a:gd name="T58" fmla="*/ 2 w 1237"/>
                <a:gd name="T59" fmla="*/ 2 h 939"/>
                <a:gd name="T60" fmla="*/ 1 w 1237"/>
                <a:gd name="T61" fmla="*/ 2 h 939"/>
                <a:gd name="T62" fmla="*/ 1 w 1237"/>
                <a:gd name="T63" fmla="*/ 2 h 939"/>
                <a:gd name="T64" fmla="*/ 1 w 1237"/>
                <a:gd name="T65" fmla="*/ 3 h 939"/>
                <a:gd name="T66" fmla="*/ 1 w 1237"/>
                <a:gd name="T67" fmla="*/ 3 h 939"/>
                <a:gd name="T68" fmla="*/ 1 w 1237"/>
                <a:gd name="T69" fmla="*/ 3 h 939"/>
                <a:gd name="T70" fmla="*/ 1 w 1237"/>
                <a:gd name="T71" fmla="*/ 3 h 939"/>
                <a:gd name="T72" fmla="*/ 0 w 1237"/>
                <a:gd name="T73" fmla="*/ 3 h 939"/>
                <a:gd name="T74" fmla="*/ 0 w 1237"/>
                <a:gd name="T75" fmla="*/ 3 h 939"/>
                <a:gd name="T76" fmla="*/ 0 w 1237"/>
                <a:gd name="T77" fmla="*/ 2 h 939"/>
                <a:gd name="T78" fmla="*/ 0 w 1237"/>
                <a:gd name="T79" fmla="*/ 2 h 939"/>
                <a:gd name="T80" fmla="*/ 0 w 1237"/>
                <a:gd name="T81" fmla="*/ 2 h 939"/>
                <a:gd name="T82" fmla="*/ 0 w 1237"/>
                <a:gd name="T83" fmla="*/ 2 h 939"/>
                <a:gd name="T84" fmla="*/ 0 w 1237"/>
                <a:gd name="T85" fmla="*/ 2 h 939"/>
                <a:gd name="T86" fmla="*/ 0 w 1237"/>
                <a:gd name="T87" fmla="*/ 2 h 939"/>
                <a:gd name="T88" fmla="*/ 0 w 1237"/>
                <a:gd name="T89" fmla="*/ 1 h 939"/>
                <a:gd name="T90" fmla="*/ 1 w 1237"/>
                <a:gd name="T91" fmla="*/ 1 h 939"/>
                <a:gd name="T92" fmla="*/ 1 w 1237"/>
                <a:gd name="T93" fmla="*/ 1 h 939"/>
                <a:gd name="T94" fmla="*/ 1 w 1237"/>
                <a:gd name="T95" fmla="*/ 2 h 939"/>
                <a:gd name="T96" fmla="*/ 1 w 1237"/>
                <a:gd name="T97" fmla="*/ 2 h 939"/>
                <a:gd name="T98" fmla="*/ 2 w 1237"/>
                <a:gd name="T99" fmla="*/ 1 h 939"/>
                <a:gd name="T100" fmla="*/ 2 w 1237"/>
                <a:gd name="T101" fmla="*/ 1 h 939"/>
                <a:gd name="T102" fmla="*/ 2 w 1237"/>
                <a:gd name="T103" fmla="*/ 1 h 939"/>
                <a:gd name="T104" fmla="*/ 2 w 1237"/>
                <a:gd name="T105" fmla="*/ 1 h 939"/>
                <a:gd name="T106" fmla="*/ 2 w 1237"/>
                <a:gd name="T107" fmla="*/ 1 h 939"/>
                <a:gd name="T108" fmla="*/ 2 w 1237"/>
                <a:gd name="T109" fmla="*/ 1 h 939"/>
                <a:gd name="T110" fmla="*/ 1 w 1237"/>
                <a:gd name="T111" fmla="*/ 1 h 939"/>
                <a:gd name="T112" fmla="*/ 1 w 1237"/>
                <a:gd name="T113" fmla="*/ 1 h 939"/>
                <a:gd name="T114" fmla="*/ 1 w 1237"/>
                <a:gd name="T115" fmla="*/ 1 h 939"/>
                <a:gd name="T116" fmla="*/ 1 w 1237"/>
                <a:gd name="T117" fmla="*/ 1 h 939"/>
                <a:gd name="T118" fmla="*/ 2 w 1237"/>
                <a:gd name="T119" fmla="*/ 1 h 939"/>
                <a:gd name="T120" fmla="*/ 2 w 1237"/>
                <a:gd name="T121" fmla="*/ 0 h 939"/>
                <a:gd name="T122" fmla="*/ 2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324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1 w 1739"/>
                <a:gd name="T7" fmla="*/ 1 h 1107"/>
                <a:gd name="T8" fmla="*/ 2 w 1739"/>
                <a:gd name="T9" fmla="*/ 1 h 1107"/>
                <a:gd name="T10" fmla="*/ 1 w 1739"/>
                <a:gd name="T11" fmla="*/ 2 h 1107"/>
                <a:gd name="T12" fmla="*/ 2 w 1739"/>
                <a:gd name="T13" fmla="*/ 1 h 1107"/>
                <a:gd name="T14" fmla="*/ 3 w 1739"/>
                <a:gd name="T15" fmla="*/ 1 h 1107"/>
                <a:gd name="T16" fmla="*/ 2 w 1739"/>
                <a:gd name="T17" fmla="*/ 1 h 1107"/>
                <a:gd name="T18" fmla="*/ 3 w 1739"/>
                <a:gd name="T19" fmla="*/ 1 h 1107"/>
                <a:gd name="T20" fmla="*/ 4 w 1739"/>
                <a:gd name="T21" fmla="*/ 2 h 1107"/>
                <a:gd name="T22" fmla="*/ 3 w 1739"/>
                <a:gd name="T23" fmla="*/ 1 h 1107"/>
                <a:gd name="T24" fmla="*/ 3 w 1739"/>
                <a:gd name="T25" fmla="*/ 1 h 1107"/>
                <a:gd name="T26" fmla="*/ 4 w 1739"/>
                <a:gd name="T27" fmla="*/ 1 h 1107"/>
                <a:gd name="T28" fmla="*/ 5 w 1739"/>
                <a:gd name="T29" fmla="*/ 2 h 1107"/>
                <a:gd name="T30" fmla="*/ 4 w 1739"/>
                <a:gd name="T31" fmla="*/ 1 h 1107"/>
                <a:gd name="T32" fmla="*/ 4 w 1739"/>
                <a:gd name="T33" fmla="*/ 1 h 1107"/>
                <a:gd name="T34" fmla="*/ 4 w 1739"/>
                <a:gd name="T35" fmla="*/ 1 h 1107"/>
                <a:gd name="T36" fmla="*/ 5 w 1739"/>
                <a:gd name="T37" fmla="*/ 1 h 1107"/>
                <a:gd name="T38" fmla="*/ 6 w 1739"/>
                <a:gd name="T39" fmla="*/ 2 h 1107"/>
                <a:gd name="T40" fmla="*/ 6 w 1739"/>
                <a:gd name="T41" fmla="*/ 1 h 1107"/>
                <a:gd name="T42" fmla="*/ 6 w 1739"/>
                <a:gd name="T43" fmla="*/ 0 h 1107"/>
                <a:gd name="T44" fmla="*/ 0 w 1739"/>
                <a:gd name="T45" fmla="*/ 3 h 1107"/>
                <a:gd name="T46" fmla="*/ 0 w 1739"/>
                <a:gd name="T47" fmla="*/ 3 h 1107"/>
                <a:gd name="T48" fmla="*/ 0 w 1739"/>
                <a:gd name="T49" fmla="*/ 3 h 1107"/>
                <a:gd name="T50" fmla="*/ 1 w 1739"/>
                <a:gd name="T51" fmla="*/ 2 h 1107"/>
                <a:gd name="T52" fmla="*/ 1 w 1739"/>
                <a:gd name="T53" fmla="*/ 3 h 1107"/>
                <a:gd name="T54" fmla="*/ 1 w 1739"/>
                <a:gd name="T55" fmla="*/ 2 h 1107"/>
                <a:gd name="T56" fmla="*/ 0 w 1739"/>
                <a:gd name="T57" fmla="*/ 3 h 1107"/>
                <a:gd name="T58" fmla="*/ 1 w 1739"/>
                <a:gd name="T59" fmla="*/ 3 h 1107"/>
                <a:gd name="T60" fmla="*/ 2 w 1739"/>
                <a:gd name="T61" fmla="*/ 3 h 1107"/>
                <a:gd name="T62" fmla="*/ 1 w 1739"/>
                <a:gd name="T63" fmla="*/ 3 h 1107"/>
                <a:gd name="T64" fmla="*/ 2 w 1739"/>
                <a:gd name="T65" fmla="*/ 2 h 1107"/>
                <a:gd name="T66" fmla="*/ 2 w 1739"/>
                <a:gd name="T67" fmla="*/ 3 h 1107"/>
                <a:gd name="T68" fmla="*/ 3 w 1739"/>
                <a:gd name="T69" fmla="*/ 3 h 1107"/>
                <a:gd name="T70" fmla="*/ 2 w 1739"/>
                <a:gd name="T71" fmla="*/ 3 h 1107"/>
                <a:gd name="T72" fmla="*/ 2 w 1739"/>
                <a:gd name="T73" fmla="*/ 3 h 1107"/>
                <a:gd name="T74" fmla="*/ 2 w 1739"/>
                <a:gd name="T75" fmla="*/ 3 h 1107"/>
                <a:gd name="T76" fmla="*/ 3 w 1739"/>
                <a:gd name="T77" fmla="*/ 2 h 1107"/>
                <a:gd name="T78" fmla="*/ 3 w 1739"/>
                <a:gd name="T79" fmla="*/ 3 h 1107"/>
                <a:gd name="T80" fmla="*/ 3 w 1739"/>
                <a:gd name="T81" fmla="*/ 2 h 1107"/>
                <a:gd name="T82" fmla="*/ 4 w 1739"/>
                <a:gd name="T83" fmla="*/ 3 h 1107"/>
                <a:gd name="T84" fmla="*/ 0 w 1739"/>
                <a:gd name="T85" fmla="*/ 4 h 1107"/>
                <a:gd name="T86" fmla="*/ 0 w 1739"/>
                <a:gd name="T87" fmla="*/ 4 h 1107"/>
                <a:gd name="T88" fmla="*/ 0 w 1739"/>
                <a:gd name="T89" fmla="*/ 5 h 1107"/>
                <a:gd name="T90" fmla="*/ 0 w 1739"/>
                <a:gd name="T91" fmla="*/ 4 h 1107"/>
                <a:gd name="T92" fmla="*/ 0 w 1739"/>
                <a:gd name="T93" fmla="*/ 4 h 1107"/>
                <a:gd name="T94" fmla="*/ 1 w 1739"/>
                <a:gd name="T95" fmla="*/ 4 h 1107"/>
                <a:gd name="T96" fmla="*/ 1 w 1739"/>
                <a:gd name="T97" fmla="*/ 4 h 1107"/>
                <a:gd name="T98" fmla="*/ 2 w 1739"/>
                <a:gd name="T99" fmla="*/ 5 h 1107"/>
                <a:gd name="T100" fmla="*/ 2 w 1739"/>
                <a:gd name="T101" fmla="*/ 4 h 1107"/>
                <a:gd name="T102" fmla="*/ 2 w 1739"/>
                <a:gd name="T103" fmla="*/ 5 h 1107"/>
                <a:gd name="T104" fmla="*/ 2 w 1739"/>
                <a:gd name="T105" fmla="*/ 4 h 1107"/>
                <a:gd name="T106" fmla="*/ 3 w 1739"/>
                <a:gd name="T107" fmla="*/ 5 h 1107"/>
                <a:gd name="T108" fmla="*/ 4 w 1739"/>
                <a:gd name="T109" fmla="*/ 4 h 1107"/>
                <a:gd name="T110" fmla="*/ 4 w 1739"/>
                <a:gd name="T111" fmla="*/ 5 h 1107"/>
                <a:gd name="T112" fmla="*/ 4 w 1739"/>
                <a:gd name="T113" fmla="*/ 5 h 1107"/>
                <a:gd name="T114" fmla="*/ 4 w 1739"/>
                <a:gd name="T115" fmla="*/ 4 h 1107"/>
                <a:gd name="T116" fmla="*/ 4 w 1739"/>
                <a:gd name="T117" fmla="*/ 4 h 1107"/>
                <a:gd name="T118" fmla="*/ 6 w 1739"/>
                <a:gd name="T119" fmla="*/ 4 h 1107"/>
                <a:gd name="T120" fmla="*/ 5 w 1739"/>
                <a:gd name="T121" fmla="*/ 5 h 1107"/>
                <a:gd name="T122" fmla="*/ 5 w 1739"/>
                <a:gd name="T123" fmla="*/ 4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325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1 w 317"/>
                <a:gd name="T49" fmla="*/ 0 h 235"/>
                <a:gd name="T50" fmla="*/ 1 w 317"/>
                <a:gd name="T51" fmla="*/ 0 h 235"/>
                <a:gd name="T52" fmla="*/ 1 w 317"/>
                <a:gd name="T53" fmla="*/ 0 h 235"/>
                <a:gd name="T54" fmla="*/ 1 w 317"/>
                <a:gd name="T55" fmla="*/ 0 h 235"/>
                <a:gd name="T56" fmla="*/ 1 w 317"/>
                <a:gd name="T57" fmla="*/ 0 h 235"/>
                <a:gd name="T58" fmla="*/ 1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1 w 317"/>
                <a:gd name="T87" fmla="*/ 0 h 235"/>
                <a:gd name="T88" fmla="*/ 1 w 317"/>
                <a:gd name="T89" fmla="*/ 0 h 235"/>
                <a:gd name="T90" fmla="*/ 1 w 317"/>
                <a:gd name="T91" fmla="*/ 0 h 235"/>
                <a:gd name="T92" fmla="*/ 1 w 317"/>
                <a:gd name="T93" fmla="*/ 0 h 235"/>
                <a:gd name="T94" fmla="*/ 1 w 317"/>
                <a:gd name="T95" fmla="*/ 0 h 235"/>
                <a:gd name="T96" fmla="*/ 1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326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5 w 1559"/>
                <a:gd name="T1" fmla="*/ 1 h 639"/>
                <a:gd name="T2" fmla="*/ 5 w 1559"/>
                <a:gd name="T3" fmla="*/ 0 h 639"/>
                <a:gd name="T4" fmla="*/ 5 w 1559"/>
                <a:gd name="T5" fmla="*/ 0 h 639"/>
                <a:gd name="T6" fmla="*/ 5 w 1559"/>
                <a:gd name="T7" fmla="*/ 0 h 639"/>
                <a:gd name="T8" fmla="*/ 5 w 1559"/>
                <a:gd name="T9" fmla="*/ 0 h 639"/>
                <a:gd name="T10" fmla="*/ 5 w 1559"/>
                <a:gd name="T11" fmla="*/ 0 h 639"/>
                <a:gd name="T12" fmla="*/ 4 w 1559"/>
                <a:gd name="T13" fmla="*/ 0 h 639"/>
                <a:gd name="T14" fmla="*/ 3 w 1559"/>
                <a:gd name="T15" fmla="*/ 0 h 639"/>
                <a:gd name="T16" fmla="*/ 2 w 1559"/>
                <a:gd name="T17" fmla="*/ 0 h 639"/>
                <a:gd name="T18" fmla="*/ 1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1 h 639"/>
                <a:gd name="T30" fmla="*/ 0 w 1559"/>
                <a:gd name="T31" fmla="*/ 2 h 639"/>
                <a:gd name="T32" fmla="*/ 0 w 1559"/>
                <a:gd name="T33" fmla="*/ 2 h 639"/>
                <a:gd name="T34" fmla="*/ 0 w 1559"/>
                <a:gd name="T35" fmla="*/ 2 h 639"/>
                <a:gd name="T36" fmla="*/ 0 w 1559"/>
                <a:gd name="T37" fmla="*/ 2 h 639"/>
                <a:gd name="T38" fmla="*/ 0 w 1559"/>
                <a:gd name="T39" fmla="*/ 1 h 639"/>
                <a:gd name="T40" fmla="*/ 0 w 1559"/>
                <a:gd name="T41" fmla="*/ 1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1 w 1559"/>
                <a:gd name="T49" fmla="*/ 0 h 639"/>
                <a:gd name="T50" fmla="*/ 2 w 1559"/>
                <a:gd name="T51" fmla="*/ 0 h 639"/>
                <a:gd name="T52" fmla="*/ 3 w 1559"/>
                <a:gd name="T53" fmla="*/ 0 h 639"/>
                <a:gd name="T54" fmla="*/ 4 w 1559"/>
                <a:gd name="T55" fmla="*/ 0 h 639"/>
                <a:gd name="T56" fmla="*/ 4 w 1559"/>
                <a:gd name="T57" fmla="*/ 0 h 639"/>
                <a:gd name="T58" fmla="*/ 5 w 1559"/>
                <a:gd name="T59" fmla="*/ 0 h 639"/>
                <a:gd name="T60" fmla="*/ 5 w 1559"/>
                <a:gd name="T61" fmla="*/ 0 h 639"/>
                <a:gd name="T62" fmla="*/ 5 w 1559"/>
                <a:gd name="T63" fmla="*/ 0 h 639"/>
                <a:gd name="T64" fmla="*/ 5 w 1559"/>
                <a:gd name="T65" fmla="*/ 0 h 639"/>
                <a:gd name="T66" fmla="*/ 5 w 1559"/>
                <a:gd name="T67" fmla="*/ 1 h 639"/>
                <a:gd name="T68" fmla="*/ 5 w 1559"/>
                <a:gd name="T69" fmla="*/ 1 h 639"/>
                <a:gd name="T70" fmla="*/ 4 w 1559"/>
                <a:gd name="T71" fmla="*/ 1 h 639"/>
                <a:gd name="T72" fmla="*/ 4 w 1559"/>
                <a:gd name="T73" fmla="*/ 1 h 639"/>
                <a:gd name="T74" fmla="*/ 4 w 1559"/>
                <a:gd name="T75" fmla="*/ 1 h 639"/>
                <a:gd name="T76" fmla="*/ 5 w 1559"/>
                <a:gd name="T77" fmla="*/ 2 h 639"/>
                <a:gd name="T78" fmla="*/ 5 w 1559"/>
                <a:gd name="T79" fmla="*/ 2 h 639"/>
                <a:gd name="T80" fmla="*/ 5 w 1559"/>
                <a:gd name="T81" fmla="*/ 2 h 639"/>
                <a:gd name="T82" fmla="*/ 5 w 1559"/>
                <a:gd name="T83" fmla="*/ 2 h 639"/>
                <a:gd name="T84" fmla="*/ 5 w 1559"/>
                <a:gd name="T85" fmla="*/ 1 h 639"/>
                <a:gd name="T86" fmla="*/ 6 w 1559"/>
                <a:gd name="T87" fmla="*/ 1 h 639"/>
                <a:gd name="T88" fmla="*/ 6 w 1559"/>
                <a:gd name="T89" fmla="*/ 1 h 639"/>
                <a:gd name="T90" fmla="*/ 5 w 1559"/>
                <a:gd name="T91" fmla="*/ 1 h 639"/>
                <a:gd name="T92" fmla="*/ 5 w 1559"/>
                <a:gd name="T93" fmla="*/ 2 h 639"/>
                <a:gd name="T94" fmla="*/ 5 w 1559"/>
                <a:gd name="T95" fmla="*/ 1 h 639"/>
                <a:gd name="T96" fmla="*/ 5 w 1559"/>
                <a:gd name="T97" fmla="*/ 1 h 639"/>
                <a:gd name="T98" fmla="*/ 5 w 1559"/>
                <a:gd name="T99" fmla="*/ 1 h 639"/>
                <a:gd name="T100" fmla="*/ 5 w 1559"/>
                <a:gd name="T101" fmla="*/ 1 h 639"/>
                <a:gd name="T102" fmla="*/ 5 w 1559"/>
                <a:gd name="T103" fmla="*/ 1 h 639"/>
                <a:gd name="T104" fmla="*/ 5 w 1559"/>
                <a:gd name="T105" fmla="*/ 2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327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2 h 685"/>
                <a:gd name="T2" fmla="*/ 0 w 468"/>
                <a:gd name="T3" fmla="*/ 2 h 685"/>
                <a:gd name="T4" fmla="*/ 0 w 468"/>
                <a:gd name="T5" fmla="*/ 2 h 685"/>
                <a:gd name="T6" fmla="*/ 0 w 468"/>
                <a:gd name="T7" fmla="*/ 2 h 685"/>
                <a:gd name="T8" fmla="*/ 0 w 468"/>
                <a:gd name="T9" fmla="*/ 2 h 685"/>
                <a:gd name="T10" fmla="*/ 0 w 468"/>
                <a:gd name="T11" fmla="*/ 2 h 685"/>
                <a:gd name="T12" fmla="*/ 0 w 468"/>
                <a:gd name="T13" fmla="*/ 2 h 685"/>
                <a:gd name="T14" fmla="*/ 0 w 468"/>
                <a:gd name="T15" fmla="*/ 2 h 685"/>
                <a:gd name="T16" fmla="*/ 0 w 468"/>
                <a:gd name="T17" fmla="*/ 2 h 685"/>
                <a:gd name="T18" fmla="*/ 0 w 468"/>
                <a:gd name="T19" fmla="*/ 2 h 685"/>
                <a:gd name="T20" fmla="*/ 0 w 468"/>
                <a:gd name="T21" fmla="*/ 2 h 685"/>
                <a:gd name="T22" fmla="*/ 0 w 468"/>
                <a:gd name="T23" fmla="*/ 2 h 685"/>
                <a:gd name="T24" fmla="*/ 0 w 468"/>
                <a:gd name="T25" fmla="*/ 1 h 685"/>
                <a:gd name="T26" fmla="*/ 0 w 468"/>
                <a:gd name="T27" fmla="*/ 1 h 685"/>
                <a:gd name="T28" fmla="*/ 0 w 468"/>
                <a:gd name="T29" fmla="*/ 1 h 685"/>
                <a:gd name="T30" fmla="*/ 0 w 468"/>
                <a:gd name="T31" fmla="*/ 1 h 685"/>
                <a:gd name="T32" fmla="*/ 0 w 468"/>
                <a:gd name="T33" fmla="*/ 1 h 685"/>
                <a:gd name="T34" fmla="*/ 0 w 468"/>
                <a:gd name="T35" fmla="*/ 1 h 685"/>
                <a:gd name="T36" fmla="*/ 0 w 468"/>
                <a:gd name="T37" fmla="*/ 1 h 685"/>
                <a:gd name="T38" fmla="*/ 0 w 468"/>
                <a:gd name="T39" fmla="*/ 1 h 685"/>
                <a:gd name="T40" fmla="*/ 0 w 468"/>
                <a:gd name="T41" fmla="*/ 1 h 685"/>
                <a:gd name="T42" fmla="*/ 0 w 468"/>
                <a:gd name="T43" fmla="*/ 1 h 685"/>
                <a:gd name="T44" fmla="*/ 0 w 468"/>
                <a:gd name="T45" fmla="*/ 1 h 685"/>
                <a:gd name="T46" fmla="*/ 0 w 468"/>
                <a:gd name="T47" fmla="*/ 1 h 685"/>
                <a:gd name="T48" fmla="*/ 1 w 468"/>
                <a:gd name="T49" fmla="*/ 0 h 685"/>
                <a:gd name="T50" fmla="*/ 1 w 468"/>
                <a:gd name="T51" fmla="*/ 0 h 685"/>
                <a:gd name="T52" fmla="*/ 1 w 468"/>
                <a:gd name="T53" fmla="*/ 0 h 685"/>
                <a:gd name="T54" fmla="*/ 1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1 h 685"/>
                <a:gd name="T66" fmla="*/ 1 w 468"/>
                <a:gd name="T67" fmla="*/ 1 h 685"/>
                <a:gd name="T68" fmla="*/ 1 w 468"/>
                <a:gd name="T69" fmla="*/ 1 h 685"/>
                <a:gd name="T70" fmla="*/ 1 w 468"/>
                <a:gd name="T71" fmla="*/ 0 h 685"/>
                <a:gd name="T72" fmla="*/ 1 w 468"/>
                <a:gd name="T73" fmla="*/ 0 h 685"/>
                <a:gd name="T74" fmla="*/ 1 w 468"/>
                <a:gd name="T75" fmla="*/ 0 h 685"/>
                <a:gd name="T76" fmla="*/ 1 w 468"/>
                <a:gd name="T77" fmla="*/ 0 h 685"/>
                <a:gd name="T78" fmla="*/ 1 w 468"/>
                <a:gd name="T79" fmla="*/ 0 h 685"/>
                <a:gd name="T80" fmla="*/ 1 w 468"/>
                <a:gd name="T81" fmla="*/ 0 h 685"/>
                <a:gd name="T82" fmla="*/ 1 w 468"/>
                <a:gd name="T83" fmla="*/ 0 h 685"/>
                <a:gd name="T84" fmla="*/ 1 w 468"/>
                <a:gd name="T85" fmla="*/ 0 h 685"/>
                <a:gd name="T86" fmla="*/ 1 w 468"/>
                <a:gd name="T87" fmla="*/ 0 h 685"/>
                <a:gd name="T88" fmla="*/ 1 w 468"/>
                <a:gd name="T89" fmla="*/ 0 h 685"/>
                <a:gd name="T90" fmla="*/ 1 w 468"/>
                <a:gd name="T91" fmla="*/ 0 h 685"/>
                <a:gd name="T92" fmla="*/ 1 w 468"/>
                <a:gd name="T93" fmla="*/ 0 h 685"/>
                <a:gd name="T94" fmla="*/ 1 w 468"/>
                <a:gd name="T95" fmla="*/ 0 h 685"/>
                <a:gd name="T96" fmla="*/ 1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328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1 h 553"/>
                <a:gd name="T58" fmla="*/ 1 w 93"/>
                <a:gd name="T59" fmla="*/ 1 h 553"/>
                <a:gd name="T60" fmla="*/ 1 w 93"/>
                <a:gd name="T61" fmla="*/ 1 h 553"/>
                <a:gd name="T62" fmla="*/ 1 w 93"/>
                <a:gd name="T63" fmla="*/ 1 h 553"/>
                <a:gd name="T64" fmla="*/ 1 w 93"/>
                <a:gd name="T65" fmla="*/ 1 h 553"/>
                <a:gd name="T66" fmla="*/ 1 w 93"/>
                <a:gd name="T67" fmla="*/ 1 h 553"/>
                <a:gd name="T68" fmla="*/ 1 w 93"/>
                <a:gd name="T69" fmla="*/ 1 h 553"/>
                <a:gd name="T70" fmla="*/ 1 w 93"/>
                <a:gd name="T71" fmla="*/ 1 h 553"/>
                <a:gd name="T72" fmla="*/ 1 w 93"/>
                <a:gd name="T73" fmla="*/ 1 h 553"/>
                <a:gd name="T74" fmla="*/ 1 w 93"/>
                <a:gd name="T75" fmla="*/ 1 h 553"/>
                <a:gd name="T76" fmla="*/ 1 w 93"/>
                <a:gd name="T77" fmla="*/ 1 h 553"/>
                <a:gd name="T78" fmla="*/ 1 w 93"/>
                <a:gd name="T79" fmla="*/ 1 h 553"/>
                <a:gd name="T80" fmla="*/ 1 w 93"/>
                <a:gd name="T81" fmla="*/ 1 h 553"/>
                <a:gd name="T82" fmla="*/ 1 w 93"/>
                <a:gd name="T83" fmla="*/ 1 h 553"/>
                <a:gd name="T84" fmla="*/ 1 w 93"/>
                <a:gd name="T85" fmla="*/ 2 h 553"/>
                <a:gd name="T86" fmla="*/ 1 w 93"/>
                <a:gd name="T87" fmla="*/ 1 h 553"/>
                <a:gd name="T88" fmla="*/ 1 w 93"/>
                <a:gd name="T89" fmla="*/ 2 h 553"/>
                <a:gd name="T90" fmla="*/ 1 w 93"/>
                <a:gd name="T91" fmla="*/ 2 h 553"/>
                <a:gd name="T92" fmla="*/ 1 w 93"/>
                <a:gd name="T93" fmla="*/ 1 h 553"/>
                <a:gd name="T94" fmla="*/ 1 w 93"/>
                <a:gd name="T95" fmla="*/ 1 h 553"/>
                <a:gd name="T96" fmla="*/ 1 w 93"/>
                <a:gd name="T97" fmla="*/ 2 h 553"/>
                <a:gd name="T98" fmla="*/ 1 w 93"/>
                <a:gd name="T99" fmla="*/ 2 h 553"/>
                <a:gd name="T100" fmla="*/ 1 w 93"/>
                <a:gd name="T101" fmla="*/ 2 h 553"/>
                <a:gd name="T102" fmla="*/ 1 w 93"/>
                <a:gd name="T103" fmla="*/ 2 h 553"/>
                <a:gd name="T104" fmla="*/ 0 w 93"/>
                <a:gd name="T105" fmla="*/ 1 h 553"/>
                <a:gd name="T106" fmla="*/ 1 w 93"/>
                <a:gd name="T107" fmla="*/ 1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329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1 w 2753"/>
                <a:gd name="T1" fmla="*/ 2 h 496"/>
                <a:gd name="T2" fmla="*/ 11 w 2753"/>
                <a:gd name="T3" fmla="*/ 2 h 496"/>
                <a:gd name="T4" fmla="*/ 11 w 2753"/>
                <a:gd name="T5" fmla="*/ 2 h 496"/>
                <a:gd name="T6" fmla="*/ 11 w 2753"/>
                <a:gd name="T7" fmla="*/ 2 h 496"/>
                <a:gd name="T8" fmla="*/ 10 w 2753"/>
                <a:gd name="T9" fmla="*/ 2 h 496"/>
                <a:gd name="T10" fmla="*/ 10 w 2753"/>
                <a:gd name="T11" fmla="*/ 2 h 496"/>
                <a:gd name="T12" fmla="*/ 10 w 2753"/>
                <a:gd name="T13" fmla="*/ 2 h 496"/>
                <a:gd name="T14" fmla="*/ 9 w 2753"/>
                <a:gd name="T15" fmla="*/ 2 h 496"/>
                <a:gd name="T16" fmla="*/ 9 w 2753"/>
                <a:gd name="T17" fmla="*/ 2 h 496"/>
                <a:gd name="T18" fmla="*/ 9 w 2753"/>
                <a:gd name="T19" fmla="*/ 2 h 496"/>
                <a:gd name="T20" fmla="*/ 9 w 2753"/>
                <a:gd name="T21" fmla="*/ 2 h 496"/>
                <a:gd name="T22" fmla="*/ 9 w 2753"/>
                <a:gd name="T23" fmla="*/ 2 h 496"/>
                <a:gd name="T24" fmla="*/ 8 w 2753"/>
                <a:gd name="T25" fmla="*/ 2 h 496"/>
                <a:gd name="T26" fmla="*/ 8 w 2753"/>
                <a:gd name="T27" fmla="*/ 2 h 496"/>
                <a:gd name="T28" fmla="*/ 8 w 2753"/>
                <a:gd name="T29" fmla="*/ 2 h 496"/>
                <a:gd name="T30" fmla="*/ 8 w 2753"/>
                <a:gd name="T31" fmla="*/ 2 h 496"/>
                <a:gd name="T32" fmla="*/ 7 w 2753"/>
                <a:gd name="T33" fmla="*/ 2 h 496"/>
                <a:gd name="T34" fmla="*/ 7 w 2753"/>
                <a:gd name="T35" fmla="*/ 2 h 496"/>
                <a:gd name="T36" fmla="*/ 7 w 2753"/>
                <a:gd name="T37" fmla="*/ 2 h 496"/>
                <a:gd name="T38" fmla="*/ 7 w 2753"/>
                <a:gd name="T39" fmla="*/ 2 h 496"/>
                <a:gd name="T40" fmla="*/ 7 w 2753"/>
                <a:gd name="T41" fmla="*/ 2 h 496"/>
                <a:gd name="T42" fmla="*/ 6 w 2753"/>
                <a:gd name="T43" fmla="*/ 2 h 496"/>
                <a:gd name="T44" fmla="*/ 6 w 2753"/>
                <a:gd name="T45" fmla="*/ 2 h 496"/>
                <a:gd name="T46" fmla="*/ 6 w 2753"/>
                <a:gd name="T47" fmla="*/ 2 h 496"/>
                <a:gd name="T48" fmla="*/ 6 w 2753"/>
                <a:gd name="T49" fmla="*/ 2 h 496"/>
                <a:gd name="T50" fmla="*/ 5 w 2753"/>
                <a:gd name="T51" fmla="*/ 2 h 496"/>
                <a:gd name="T52" fmla="*/ 5 w 2753"/>
                <a:gd name="T53" fmla="*/ 2 h 496"/>
                <a:gd name="T54" fmla="*/ 5 w 2753"/>
                <a:gd name="T55" fmla="*/ 2 h 496"/>
                <a:gd name="T56" fmla="*/ 4 w 2753"/>
                <a:gd name="T57" fmla="*/ 2 h 496"/>
                <a:gd name="T58" fmla="*/ 5 w 2753"/>
                <a:gd name="T59" fmla="*/ 2 h 496"/>
                <a:gd name="T60" fmla="*/ 4 w 2753"/>
                <a:gd name="T61" fmla="*/ 2 h 496"/>
                <a:gd name="T62" fmla="*/ 3 w 2753"/>
                <a:gd name="T63" fmla="*/ 2 h 496"/>
                <a:gd name="T64" fmla="*/ 3 w 2753"/>
                <a:gd name="T65" fmla="*/ 2 h 496"/>
                <a:gd name="T66" fmla="*/ 3 w 2753"/>
                <a:gd name="T67" fmla="*/ 2 h 496"/>
                <a:gd name="T68" fmla="*/ 3 w 2753"/>
                <a:gd name="T69" fmla="*/ 2 h 496"/>
                <a:gd name="T70" fmla="*/ 2 w 2753"/>
                <a:gd name="T71" fmla="*/ 2 h 496"/>
                <a:gd name="T72" fmla="*/ 2 w 2753"/>
                <a:gd name="T73" fmla="*/ 2 h 496"/>
                <a:gd name="T74" fmla="*/ 2 w 2753"/>
                <a:gd name="T75" fmla="*/ 2 h 496"/>
                <a:gd name="T76" fmla="*/ 1 w 2753"/>
                <a:gd name="T77" fmla="*/ 2 h 496"/>
                <a:gd name="T78" fmla="*/ 1 w 2753"/>
                <a:gd name="T79" fmla="*/ 2 h 496"/>
                <a:gd name="T80" fmla="*/ 1 w 2753"/>
                <a:gd name="T81" fmla="*/ 2 h 496"/>
                <a:gd name="T82" fmla="*/ 9 w 2753"/>
                <a:gd name="T83" fmla="*/ 1 h 496"/>
                <a:gd name="T84" fmla="*/ 8 w 2753"/>
                <a:gd name="T85" fmla="*/ 1 h 496"/>
                <a:gd name="T86" fmla="*/ 8 w 2753"/>
                <a:gd name="T87" fmla="*/ 1 h 496"/>
                <a:gd name="T88" fmla="*/ 8 w 2753"/>
                <a:gd name="T89" fmla="*/ 1 h 496"/>
                <a:gd name="T90" fmla="*/ 8 w 2753"/>
                <a:gd name="T91" fmla="*/ 1 h 496"/>
                <a:gd name="T92" fmla="*/ 8 w 2753"/>
                <a:gd name="T93" fmla="*/ 1 h 496"/>
                <a:gd name="T94" fmla="*/ 7 w 2753"/>
                <a:gd name="T95" fmla="*/ 1 h 496"/>
                <a:gd name="T96" fmla="*/ 7 w 2753"/>
                <a:gd name="T97" fmla="*/ 1 h 496"/>
                <a:gd name="T98" fmla="*/ 7 w 2753"/>
                <a:gd name="T99" fmla="*/ 1 h 496"/>
                <a:gd name="T100" fmla="*/ 7 w 2753"/>
                <a:gd name="T101" fmla="*/ 1 h 496"/>
                <a:gd name="T102" fmla="*/ 6 w 2753"/>
                <a:gd name="T103" fmla="*/ 0 h 496"/>
                <a:gd name="T104" fmla="*/ 6 w 2753"/>
                <a:gd name="T105" fmla="*/ 1 h 496"/>
                <a:gd name="T106" fmla="*/ 6 w 2753"/>
                <a:gd name="T107" fmla="*/ 1 h 496"/>
                <a:gd name="T108" fmla="*/ 6 w 2753"/>
                <a:gd name="T109" fmla="*/ 1 h 496"/>
                <a:gd name="T110" fmla="*/ 6 w 2753"/>
                <a:gd name="T111" fmla="*/ 1 h 496"/>
                <a:gd name="T112" fmla="*/ 5 w 2753"/>
                <a:gd name="T113" fmla="*/ 1 h 496"/>
                <a:gd name="T114" fmla="*/ 5 w 2753"/>
                <a:gd name="T115" fmla="*/ 1 h 496"/>
                <a:gd name="T116" fmla="*/ 4 w 2753"/>
                <a:gd name="T117" fmla="*/ 1 h 496"/>
                <a:gd name="T118" fmla="*/ 4 w 2753"/>
                <a:gd name="T119" fmla="*/ 1 h 496"/>
                <a:gd name="T120" fmla="*/ 3 w 2753"/>
                <a:gd name="T121" fmla="*/ 1 h 496"/>
                <a:gd name="T122" fmla="*/ 3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330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2 h 639"/>
                <a:gd name="T2" fmla="*/ 0 w 1400"/>
                <a:gd name="T3" fmla="*/ 1 h 639"/>
                <a:gd name="T4" fmla="*/ 0 w 1400"/>
                <a:gd name="T5" fmla="*/ 1 h 639"/>
                <a:gd name="T6" fmla="*/ 0 w 1400"/>
                <a:gd name="T7" fmla="*/ 1 h 639"/>
                <a:gd name="T8" fmla="*/ 0 w 1400"/>
                <a:gd name="T9" fmla="*/ 1 h 639"/>
                <a:gd name="T10" fmla="*/ 1 w 1400"/>
                <a:gd name="T11" fmla="*/ 1 h 639"/>
                <a:gd name="T12" fmla="*/ 1 w 1400"/>
                <a:gd name="T13" fmla="*/ 1 h 639"/>
                <a:gd name="T14" fmla="*/ 1 w 1400"/>
                <a:gd name="T15" fmla="*/ 1 h 639"/>
                <a:gd name="T16" fmla="*/ 1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1 h 639"/>
                <a:gd name="T30" fmla="*/ 0 w 1400"/>
                <a:gd name="T31" fmla="*/ 1 h 639"/>
                <a:gd name="T32" fmla="*/ 0 w 1400"/>
                <a:gd name="T33" fmla="*/ 1 h 639"/>
                <a:gd name="T34" fmla="*/ 0 w 1400"/>
                <a:gd name="T35" fmla="*/ 1 h 639"/>
                <a:gd name="T36" fmla="*/ 0 w 1400"/>
                <a:gd name="T37" fmla="*/ 1 h 639"/>
                <a:gd name="T38" fmla="*/ 0 w 1400"/>
                <a:gd name="T39" fmla="*/ 2 h 639"/>
                <a:gd name="T40" fmla="*/ 0 w 1400"/>
                <a:gd name="T41" fmla="*/ 2 h 639"/>
                <a:gd name="T42" fmla="*/ 0 w 1400"/>
                <a:gd name="T43" fmla="*/ 2 h 639"/>
                <a:gd name="T44" fmla="*/ 0 w 1400"/>
                <a:gd name="T45" fmla="*/ 2 h 639"/>
                <a:gd name="T46" fmla="*/ 1 w 1400"/>
                <a:gd name="T47" fmla="*/ 2 h 639"/>
                <a:gd name="T48" fmla="*/ 2 w 1400"/>
                <a:gd name="T49" fmla="*/ 2 h 639"/>
                <a:gd name="T50" fmla="*/ 3 w 1400"/>
                <a:gd name="T51" fmla="*/ 2 h 639"/>
                <a:gd name="T52" fmla="*/ 4 w 1400"/>
                <a:gd name="T53" fmla="*/ 2 h 639"/>
                <a:gd name="T54" fmla="*/ 5 w 1400"/>
                <a:gd name="T55" fmla="*/ 2 h 639"/>
                <a:gd name="T56" fmla="*/ 5 w 1400"/>
                <a:gd name="T57" fmla="*/ 2 h 639"/>
                <a:gd name="T58" fmla="*/ 5 w 1400"/>
                <a:gd name="T59" fmla="*/ 2 h 639"/>
                <a:gd name="T60" fmla="*/ 5 w 1400"/>
                <a:gd name="T61" fmla="*/ 2 h 639"/>
                <a:gd name="T62" fmla="*/ 5 w 1400"/>
                <a:gd name="T63" fmla="*/ 2 h 639"/>
                <a:gd name="T64" fmla="*/ 5 w 1400"/>
                <a:gd name="T65" fmla="*/ 2 h 639"/>
                <a:gd name="T66" fmla="*/ 4 w 1400"/>
                <a:gd name="T67" fmla="*/ 2 h 639"/>
                <a:gd name="T68" fmla="*/ 3 w 1400"/>
                <a:gd name="T69" fmla="*/ 2 h 639"/>
                <a:gd name="T70" fmla="*/ 2 w 1400"/>
                <a:gd name="T71" fmla="*/ 2 h 639"/>
                <a:gd name="T72" fmla="*/ 1 w 1400"/>
                <a:gd name="T73" fmla="*/ 2 h 639"/>
                <a:gd name="T74" fmla="*/ 1 w 1400"/>
                <a:gd name="T75" fmla="*/ 2 h 639"/>
                <a:gd name="T76" fmla="*/ 1 w 1400"/>
                <a:gd name="T77" fmla="*/ 2 h 639"/>
                <a:gd name="T78" fmla="*/ 0 w 1400"/>
                <a:gd name="T79" fmla="*/ 1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1 w 1400"/>
                <a:gd name="T87" fmla="*/ 1 h 639"/>
                <a:gd name="T88" fmla="*/ 0 w 1400"/>
                <a:gd name="T89" fmla="*/ 1 h 639"/>
                <a:gd name="T90" fmla="*/ 0 w 1400"/>
                <a:gd name="T91" fmla="*/ 1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331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7 w 2101"/>
                <a:gd name="T1" fmla="*/ 0 h 1421"/>
                <a:gd name="T2" fmla="*/ 7 w 2101"/>
                <a:gd name="T3" fmla="*/ 0 h 1421"/>
                <a:gd name="T4" fmla="*/ 6 w 2101"/>
                <a:gd name="T5" fmla="*/ 0 h 1421"/>
                <a:gd name="T6" fmla="*/ 5 w 2101"/>
                <a:gd name="T7" fmla="*/ 0 h 1421"/>
                <a:gd name="T8" fmla="*/ 5 w 2101"/>
                <a:gd name="T9" fmla="*/ 0 h 1421"/>
                <a:gd name="T10" fmla="*/ 6 w 2101"/>
                <a:gd name="T11" fmla="*/ 0 h 1421"/>
                <a:gd name="T12" fmla="*/ 7 w 2101"/>
                <a:gd name="T13" fmla="*/ 3 h 1421"/>
                <a:gd name="T14" fmla="*/ 7 w 2101"/>
                <a:gd name="T15" fmla="*/ 2 h 1421"/>
                <a:gd name="T16" fmla="*/ 7 w 2101"/>
                <a:gd name="T17" fmla="*/ 2 h 1421"/>
                <a:gd name="T18" fmla="*/ 7 w 2101"/>
                <a:gd name="T19" fmla="*/ 2 h 1421"/>
                <a:gd name="T20" fmla="*/ 7 w 2101"/>
                <a:gd name="T21" fmla="*/ 2 h 1421"/>
                <a:gd name="T22" fmla="*/ 5 w 2101"/>
                <a:gd name="T23" fmla="*/ 1 h 1421"/>
                <a:gd name="T24" fmla="*/ 5 w 2101"/>
                <a:gd name="T25" fmla="*/ 1 h 1421"/>
                <a:gd name="T26" fmla="*/ 5 w 2101"/>
                <a:gd name="T27" fmla="*/ 1 h 1421"/>
                <a:gd name="T28" fmla="*/ 5 w 2101"/>
                <a:gd name="T29" fmla="*/ 1 h 1421"/>
                <a:gd name="T30" fmla="*/ 5 w 2101"/>
                <a:gd name="T31" fmla="*/ 0 h 1421"/>
                <a:gd name="T32" fmla="*/ 6 w 2101"/>
                <a:gd name="T33" fmla="*/ 0 h 1421"/>
                <a:gd name="T34" fmla="*/ 6 w 2101"/>
                <a:gd name="T35" fmla="*/ 0 h 1421"/>
                <a:gd name="T36" fmla="*/ 7 w 2101"/>
                <a:gd name="T37" fmla="*/ 0 h 1421"/>
                <a:gd name="T38" fmla="*/ 7 w 2101"/>
                <a:gd name="T39" fmla="*/ 0 h 1421"/>
                <a:gd name="T40" fmla="*/ 6 w 2101"/>
                <a:gd name="T41" fmla="*/ 0 h 1421"/>
                <a:gd name="T42" fmla="*/ 5 w 2101"/>
                <a:gd name="T43" fmla="*/ 0 h 1421"/>
                <a:gd name="T44" fmla="*/ 5 w 2101"/>
                <a:gd name="T45" fmla="*/ 0 h 1421"/>
                <a:gd name="T46" fmla="*/ 4 w 2101"/>
                <a:gd name="T47" fmla="*/ 0 h 1421"/>
                <a:gd name="T48" fmla="*/ 3 w 2101"/>
                <a:gd name="T49" fmla="*/ 1 h 1421"/>
                <a:gd name="T50" fmla="*/ 2 w 2101"/>
                <a:gd name="T51" fmla="*/ 0 h 1421"/>
                <a:gd name="T52" fmla="*/ 1 w 2101"/>
                <a:gd name="T53" fmla="*/ 0 h 1421"/>
                <a:gd name="T54" fmla="*/ 0 w 2101"/>
                <a:gd name="T55" fmla="*/ 2 h 1421"/>
                <a:gd name="T56" fmla="*/ 1 w 2101"/>
                <a:gd name="T57" fmla="*/ 2 h 1421"/>
                <a:gd name="T58" fmla="*/ 1 w 2101"/>
                <a:gd name="T59" fmla="*/ 0 h 1421"/>
                <a:gd name="T60" fmla="*/ 2 w 2101"/>
                <a:gd name="T61" fmla="*/ 2 h 1421"/>
                <a:gd name="T62" fmla="*/ 2 w 2101"/>
                <a:gd name="T63" fmla="*/ 2 h 1421"/>
                <a:gd name="T64" fmla="*/ 2 w 2101"/>
                <a:gd name="T65" fmla="*/ 4 h 1421"/>
                <a:gd name="T66" fmla="*/ 2 w 2101"/>
                <a:gd name="T67" fmla="*/ 3 h 1421"/>
                <a:gd name="T68" fmla="*/ 3 w 2101"/>
                <a:gd name="T69" fmla="*/ 3 h 1421"/>
                <a:gd name="T70" fmla="*/ 4 w 2101"/>
                <a:gd name="T71" fmla="*/ 4 h 1421"/>
                <a:gd name="T72" fmla="*/ 6 w 2101"/>
                <a:gd name="T73" fmla="*/ 2 h 1421"/>
                <a:gd name="T74" fmla="*/ 6 w 2101"/>
                <a:gd name="T75" fmla="*/ 4 h 1421"/>
                <a:gd name="T76" fmla="*/ 6 w 2101"/>
                <a:gd name="T77" fmla="*/ 4 h 1421"/>
                <a:gd name="T78" fmla="*/ 6 w 2101"/>
                <a:gd name="T79" fmla="*/ 3 h 1421"/>
                <a:gd name="T80" fmla="*/ 7 w 2101"/>
                <a:gd name="T81" fmla="*/ 3 h 1421"/>
                <a:gd name="T82" fmla="*/ 7 w 2101"/>
                <a:gd name="T83" fmla="*/ 5 h 1421"/>
                <a:gd name="T84" fmla="*/ 8 w 2101"/>
                <a:gd name="T85" fmla="*/ 5 h 1421"/>
                <a:gd name="T86" fmla="*/ 8 w 2101"/>
                <a:gd name="T87" fmla="*/ 3 h 1421"/>
                <a:gd name="T88" fmla="*/ 9 w 2101"/>
                <a:gd name="T89" fmla="*/ 3 h 1421"/>
                <a:gd name="T90" fmla="*/ 8 w 2101"/>
                <a:gd name="T91" fmla="*/ 3 h 1421"/>
                <a:gd name="T92" fmla="*/ 6 w 2101"/>
                <a:gd name="T93" fmla="*/ 2 h 1421"/>
                <a:gd name="T94" fmla="*/ 6 w 2101"/>
                <a:gd name="T95" fmla="*/ 2 h 1421"/>
                <a:gd name="T96" fmla="*/ 5 w 2101"/>
                <a:gd name="T97" fmla="*/ 2 h 1421"/>
                <a:gd name="T98" fmla="*/ 4 w 2101"/>
                <a:gd name="T99" fmla="*/ 2 h 1421"/>
                <a:gd name="T100" fmla="*/ 5 w 2101"/>
                <a:gd name="T101" fmla="*/ 3 h 1421"/>
                <a:gd name="T102" fmla="*/ 4 w 2101"/>
                <a:gd name="T103" fmla="*/ 4 h 1421"/>
                <a:gd name="T104" fmla="*/ 4 w 2101"/>
                <a:gd name="T105" fmla="*/ 4 h 1421"/>
                <a:gd name="T106" fmla="*/ 3 w 2101"/>
                <a:gd name="T107" fmla="*/ 2 h 1421"/>
                <a:gd name="T108" fmla="*/ 4 w 2101"/>
                <a:gd name="T109" fmla="*/ 0 h 1421"/>
                <a:gd name="T110" fmla="*/ 4 w 2101"/>
                <a:gd name="T111" fmla="*/ 2 h 1421"/>
                <a:gd name="T112" fmla="*/ 5 w 2101"/>
                <a:gd name="T113" fmla="*/ 2 h 1421"/>
                <a:gd name="T114" fmla="*/ 5 w 2101"/>
                <a:gd name="T115" fmla="*/ 2 h 1421"/>
                <a:gd name="T116" fmla="*/ 6 w 2101"/>
                <a:gd name="T117" fmla="*/ 2 h 1421"/>
                <a:gd name="T118" fmla="*/ 6 w 2101"/>
                <a:gd name="T119" fmla="*/ 2 h 1421"/>
                <a:gd name="T120" fmla="*/ 6 w 2101"/>
                <a:gd name="T121" fmla="*/ 2 h 1421"/>
                <a:gd name="T122" fmla="*/ 6 w 2101"/>
                <a:gd name="T123" fmla="*/ 2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332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2 w 4304"/>
                <a:gd name="T3" fmla="*/ 1 h 532"/>
                <a:gd name="T4" fmla="*/ 3 w 4304"/>
                <a:gd name="T5" fmla="*/ 2 h 532"/>
                <a:gd name="T6" fmla="*/ 4 w 4304"/>
                <a:gd name="T7" fmla="*/ 1 h 532"/>
                <a:gd name="T8" fmla="*/ 4 w 4304"/>
                <a:gd name="T9" fmla="*/ 1 h 532"/>
                <a:gd name="T10" fmla="*/ 4 w 4304"/>
                <a:gd name="T11" fmla="*/ 1 h 532"/>
                <a:gd name="T12" fmla="*/ 3 w 4304"/>
                <a:gd name="T13" fmla="*/ 1 h 532"/>
                <a:gd name="T14" fmla="*/ 6 w 4304"/>
                <a:gd name="T15" fmla="*/ 1 h 532"/>
                <a:gd name="T16" fmla="*/ 5 w 4304"/>
                <a:gd name="T17" fmla="*/ 1 h 532"/>
                <a:gd name="T18" fmla="*/ 7 w 4304"/>
                <a:gd name="T19" fmla="*/ 1 h 532"/>
                <a:gd name="T20" fmla="*/ 6 w 4304"/>
                <a:gd name="T21" fmla="*/ 1 h 532"/>
                <a:gd name="T22" fmla="*/ 7 w 4304"/>
                <a:gd name="T23" fmla="*/ 1 h 532"/>
                <a:gd name="T24" fmla="*/ 7 w 4304"/>
                <a:gd name="T25" fmla="*/ 1 h 532"/>
                <a:gd name="T26" fmla="*/ 7 w 4304"/>
                <a:gd name="T27" fmla="*/ 1 h 532"/>
                <a:gd name="T28" fmla="*/ 7 w 4304"/>
                <a:gd name="T29" fmla="*/ 2 h 532"/>
                <a:gd name="T30" fmla="*/ 8 w 4304"/>
                <a:gd name="T31" fmla="*/ 2 h 532"/>
                <a:gd name="T32" fmla="*/ 10 w 4304"/>
                <a:gd name="T33" fmla="*/ 2 h 532"/>
                <a:gd name="T34" fmla="*/ 10 w 4304"/>
                <a:gd name="T35" fmla="*/ 1 h 532"/>
                <a:gd name="T36" fmla="*/ 10 w 4304"/>
                <a:gd name="T37" fmla="*/ 1 h 532"/>
                <a:gd name="T38" fmla="*/ 10 w 4304"/>
                <a:gd name="T39" fmla="*/ 1 h 532"/>
                <a:gd name="T40" fmla="*/ 11 w 4304"/>
                <a:gd name="T41" fmla="*/ 1 h 532"/>
                <a:gd name="T42" fmla="*/ 11 w 4304"/>
                <a:gd name="T43" fmla="*/ 1 h 532"/>
                <a:gd name="T44" fmla="*/ 11 w 4304"/>
                <a:gd name="T45" fmla="*/ 1 h 532"/>
                <a:gd name="T46" fmla="*/ 11 w 4304"/>
                <a:gd name="T47" fmla="*/ 1 h 532"/>
                <a:gd name="T48" fmla="*/ 12 w 4304"/>
                <a:gd name="T49" fmla="*/ 1 h 532"/>
                <a:gd name="T50" fmla="*/ 12 w 4304"/>
                <a:gd name="T51" fmla="*/ 1 h 532"/>
                <a:gd name="T52" fmla="*/ 13 w 4304"/>
                <a:gd name="T53" fmla="*/ 1 h 532"/>
                <a:gd name="T54" fmla="*/ 13 w 4304"/>
                <a:gd name="T55" fmla="*/ 1 h 532"/>
                <a:gd name="T56" fmla="*/ 13 w 4304"/>
                <a:gd name="T57" fmla="*/ 1 h 532"/>
                <a:gd name="T58" fmla="*/ 14 w 4304"/>
                <a:gd name="T59" fmla="*/ 1 h 532"/>
                <a:gd name="T60" fmla="*/ 14 w 4304"/>
                <a:gd name="T61" fmla="*/ 1 h 532"/>
                <a:gd name="T62" fmla="*/ 14 w 4304"/>
                <a:gd name="T63" fmla="*/ 1 h 532"/>
                <a:gd name="T64" fmla="*/ 14 w 4304"/>
                <a:gd name="T65" fmla="*/ 2 h 532"/>
                <a:gd name="T66" fmla="*/ 15 w 4304"/>
                <a:gd name="T67" fmla="*/ 2 h 532"/>
                <a:gd name="T68" fmla="*/ 17 w 4304"/>
                <a:gd name="T69" fmla="*/ 1 h 532"/>
                <a:gd name="T70" fmla="*/ 17 w 4304"/>
                <a:gd name="T71" fmla="*/ 2 h 532"/>
                <a:gd name="T72" fmla="*/ 2 w 4304"/>
                <a:gd name="T73" fmla="*/ 3 h 532"/>
                <a:gd name="T74" fmla="*/ 3 w 4304"/>
                <a:gd name="T75" fmla="*/ 3 h 532"/>
                <a:gd name="T76" fmla="*/ 4 w 4304"/>
                <a:gd name="T77" fmla="*/ 2 h 532"/>
                <a:gd name="T78" fmla="*/ 5 w 4304"/>
                <a:gd name="T79" fmla="*/ 3 h 532"/>
                <a:gd name="T80" fmla="*/ 5 w 4304"/>
                <a:gd name="T81" fmla="*/ 2 h 532"/>
                <a:gd name="T82" fmla="*/ 5 w 4304"/>
                <a:gd name="T83" fmla="*/ 2 h 532"/>
                <a:gd name="T84" fmla="*/ 6 w 4304"/>
                <a:gd name="T85" fmla="*/ 2 h 532"/>
                <a:gd name="T86" fmla="*/ 6 w 4304"/>
                <a:gd name="T87" fmla="*/ 2 h 532"/>
                <a:gd name="T88" fmla="*/ 7 w 4304"/>
                <a:gd name="T89" fmla="*/ 3 h 532"/>
                <a:gd name="T90" fmla="*/ 8 w 4304"/>
                <a:gd name="T91" fmla="*/ 2 h 532"/>
                <a:gd name="T92" fmla="*/ 9 w 4304"/>
                <a:gd name="T93" fmla="*/ 2 h 532"/>
                <a:gd name="T94" fmla="*/ 9 w 4304"/>
                <a:gd name="T95" fmla="*/ 2 h 532"/>
                <a:gd name="T96" fmla="*/ 10 w 4304"/>
                <a:gd name="T97" fmla="*/ 2 h 532"/>
                <a:gd name="T98" fmla="*/ 11 w 4304"/>
                <a:gd name="T99" fmla="*/ 2 h 532"/>
                <a:gd name="T100" fmla="*/ 11 w 4304"/>
                <a:gd name="T101" fmla="*/ 2 h 532"/>
                <a:gd name="T102" fmla="*/ 11 w 4304"/>
                <a:gd name="T103" fmla="*/ 3 h 532"/>
                <a:gd name="T104" fmla="*/ 11 w 4304"/>
                <a:gd name="T105" fmla="*/ 2 h 532"/>
                <a:gd name="T106" fmla="*/ 12 w 4304"/>
                <a:gd name="T107" fmla="*/ 2 h 532"/>
                <a:gd name="T108" fmla="*/ 13 w 4304"/>
                <a:gd name="T109" fmla="*/ 3 h 532"/>
                <a:gd name="T110" fmla="*/ 12 w 4304"/>
                <a:gd name="T111" fmla="*/ 2 h 532"/>
                <a:gd name="T112" fmla="*/ 13 w 4304"/>
                <a:gd name="T113" fmla="*/ 2 h 532"/>
                <a:gd name="T114" fmla="*/ 13 w 4304"/>
                <a:gd name="T115" fmla="*/ 2 h 532"/>
                <a:gd name="T116" fmla="*/ 14 w 4304"/>
                <a:gd name="T117" fmla="*/ 2 h 532"/>
                <a:gd name="T118" fmla="*/ 15 w 4304"/>
                <a:gd name="T119" fmla="*/ 2 h 532"/>
                <a:gd name="T120" fmla="*/ 14 w 4304"/>
                <a:gd name="T121" fmla="*/ 3 h 532"/>
                <a:gd name="T122" fmla="*/ 15 w 4304"/>
                <a:gd name="T123" fmla="*/ 2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333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2 w 1529"/>
                <a:gd name="T1" fmla="*/ 3 h 1275"/>
                <a:gd name="T2" fmla="*/ 3 w 1529"/>
                <a:gd name="T3" fmla="*/ 3 h 1275"/>
                <a:gd name="T4" fmla="*/ 3 w 1529"/>
                <a:gd name="T5" fmla="*/ 2 h 1275"/>
                <a:gd name="T6" fmla="*/ 1 w 1529"/>
                <a:gd name="T7" fmla="*/ 2 h 1275"/>
                <a:gd name="T8" fmla="*/ 1 w 1529"/>
                <a:gd name="T9" fmla="*/ 4 h 1275"/>
                <a:gd name="T10" fmla="*/ 4 w 1529"/>
                <a:gd name="T11" fmla="*/ 4 h 1275"/>
                <a:gd name="T12" fmla="*/ 4 w 1529"/>
                <a:gd name="T13" fmla="*/ 1 h 1275"/>
                <a:gd name="T14" fmla="*/ 0 w 1529"/>
                <a:gd name="T15" fmla="*/ 1 h 1275"/>
                <a:gd name="T16" fmla="*/ 0 w 1529"/>
                <a:gd name="T17" fmla="*/ 5 h 1275"/>
                <a:gd name="T18" fmla="*/ 5 w 1529"/>
                <a:gd name="T19" fmla="*/ 5 h 1275"/>
                <a:gd name="T20" fmla="*/ 5 w 1529"/>
                <a:gd name="T21" fmla="*/ 1 h 1275"/>
                <a:gd name="T22" fmla="*/ 5 w 1529"/>
                <a:gd name="T23" fmla="*/ 1 h 1275"/>
                <a:gd name="T24" fmla="*/ 5 w 1529"/>
                <a:gd name="T25" fmla="*/ 5 h 1275"/>
                <a:gd name="T26" fmla="*/ 0 w 1529"/>
                <a:gd name="T27" fmla="*/ 5 h 1275"/>
                <a:gd name="T28" fmla="*/ 0 w 1529"/>
                <a:gd name="T29" fmla="*/ 5 h 1275"/>
                <a:gd name="T30" fmla="*/ 0 w 1529"/>
                <a:gd name="T31" fmla="*/ 0 h 1275"/>
                <a:gd name="T32" fmla="*/ 4 w 1529"/>
                <a:gd name="T33" fmla="*/ 0 h 1275"/>
                <a:gd name="T34" fmla="*/ 4 w 1529"/>
                <a:gd name="T35" fmla="*/ 1 h 1275"/>
                <a:gd name="T36" fmla="*/ 4 w 1529"/>
                <a:gd name="T37" fmla="*/ 1 h 1275"/>
                <a:gd name="T38" fmla="*/ 4 w 1529"/>
                <a:gd name="T39" fmla="*/ 1 h 1275"/>
                <a:gd name="T40" fmla="*/ 4 w 1529"/>
                <a:gd name="T41" fmla="*/ 1 h 1275"/>
                <a:gd name="T42" fmla="*/ 4 w 1529"/>
                <a:gd name="T43" fmla="*/ 2 h 1275"/>
                <a:gd name="T44" fmla="*/ 4 w 1529"/>
                <a:gd name="T45" fmla="*/ 2 h 1275"/>
                <a:gd name="T46" fmla="*/ 4 w 1529"/>
                <a:gd name="T47" fmla="*/ 2 h 1275"/>
                <a:gd name="T48" fmla="*/ 4 w 1529"/>
                <a:gd name="T49" fmla="*/ 2 h 1275"/>
                <a:gd name="T50" fmla="*/ 4 w 1529"/>
                <a:gd name="T51" fmla="*/ 3 h 1275"/>
                <a:gd name="T52" fmla="*/ 4 w 1529"/>
                <a:gd name="T53" fmla="*/ 3 h 1275"/>
                <a:gd name="T54" fmla="*/ 4 w 1529"/>
                <a:gd name="T55" fmla="*/ 3 h 1275"/>
                <a:gd name="T56" fmla="*/ 4 w 1529"/>
                <a:gd name="T57" fmla="*/ 3 h 1275"/>
                <a:gd name="T58" fmla="*/ 4 w 1529"/>
                <a:gd name="T59" fmla="*/ 4 h 1275"/>
                <a:gd name="T60" fmla="*/ 4 w 1529"/>
                <a:gd name="T61" fmla="*/ 4 h 1275"/>
                <a:gd name="T62" fmla="*/ 4 w 1529"/>
                <a:gd name="T63" fmla="*/ 4 h 1275"/>
                <a:gd name="T64" fmla="*/ 4 w 1529"/>
                <a:gd name="T65" fmla="*/ 4 h 1275"/>
                <a:gd name="T66" fmla="*/ 4 w 1529"/>
                <a:gd name="T67" fmla="*/ 4 h 1275"/>
                <a:gd name="T68" fmla="*/ 4 w 1529"/>
                <a:gd name="T69" fmla="*/ 4 h 1275"/>
                <a:gd name="T70" fmla="*/ 4 w 1529"/>
                <a:gd name="T71" fmla="*/ 4 h 1275"/>
                <a:gd name="T72" fmla="*/ 4 w 1529"/>
                <a:gd name="T73" fmla="*/ 4 h 1275"/>
                <a:gd name="T74" fmla="*/ 3 w 1529"/>
                <a:gd name="T75" fmla="*/ 4 h 1275"/>
                <a:gd name="T76" fmla="*/ 3 w 1529"/>
                <a:gd name="T77" fmla="*/ 4 h 1275"/>
                <a:gd name="T78" fmla="*/ 3 w 1529"/>
                <a:gd name="T79" fmla="*/ 4 h 1275"/>
                <a:gd name="T80" fmla="*/ 3 w 1529"/>
                <a:gd name="T81" fmla="*/ 4 h 1275"/>
                <a:gd name="T82" fmla="*/ 2 w 1529"/>
                <a:gd name="T83" fmla="*/ 4 h 1275"/>
                <a:gd name="T84" fmla="*/ 2 w 1529"/>
                <a:gd name="T85" fmla="*/ 4 h 1275"/>
                <a:gd name="T86" fmla="*/ 2 w 1529"/>
                <a:gd name="T87" fmla="*/ 4 h 1275"/>
                <a:gd name="T88" fmla="*/ 2 w 1529"/>
                <a:gd name="T89" fmla="*/ 4 h 1275"/>
                <a:gd name="T90" fmla="*/ 1 w 1529"/>
                <a:gd name="T91" fmla="*/ 4 h 1275"/>
                <a:gd name="T92" fmla="*/ 1 w 1529"/>
                <a:gd name="T93" fmla="*/ 4 h 1275"/>
                <a:gd name="T94" fmla="*/ 1 w 1529"/>
                <a:gd name="T95" fmla="*/ 4 h 1275"/>
                <a:gd name="T96" fmla="*/ 1 w 1529"/>
                <a:gd name="T97" fmla="*/ 4 h 1275"/>
                <a:gd name="T98" fmla="*/ 1 w 1529"/>
                <a:gd name="T99" fmla="*/ 4 h 1275"/>
                <a:gd name="T100" fmla="*/ 1 w 1529"/>
                <a:gd name="T101" fmla="*/ 4 h 1275"/>
                <a:gd name="T102" fmla="*/ 1 w 1529"/>
                <a:gd name="T103" fmla="*/ 3 h 1275"/>
                <a:gd name="T104" fmla="*/ 1 w 1529"/>
                <a:gd name="T105" fmla="*/ 3 h 1275"/>
                <a:gd name="T106" fmla="*/ 1 w 1529"/>
                <a:gd name="T107" fmla="*/ 3 h 1275"/>
                <a:gd name="T108" fmla="*/ 1 w 1529"/>
                <a:gd name="T109" fmla="*/ 2 h 1275"/>
                <a:gd name="T110" fmla="*/ 1 w 1529"/>
                <a:gd name="T111" fmla="*/ 2 h 1275"/>
                <a:gd name="T112" fmla="*/ 1 w 1529"/>
                <a:gd name="T113" fmla="*/ 2 h 1275"/>
                <a:gd name="T114" fmla="*/ 3 w 1529"/>
                <a:gd name="T115" fmla="*/ 2 h 1275"/>
                <a:gd name="T116" fmla="*/ 3 w 1529"/>
                <a:gd name="T117" fmla="*/ 3 h 1275"/>
                <a:gd name="T118" fmla="*/ 2 w 1529"/>
                <a:gd name="T119" fmla="*/ 3 h 1275"/>
                <a:gd name="T120" fmla="*/ 2 w 1529"/>
                <a:gd name="T121" fmla="*/ 3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334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4 w 2467"/>
                <a:gd name="T1" fmla="*/ 1 h 262"/>
                <a:gd name="T2" fmla="*/ 4 w 2467"/>
                <a:gd name="T3" fmla="*/ 1 h 262"/>
                <a:gd name="T4" fmla="*/ 4 w 2467"/>
                <a:gd name="T5" fmla="*/ 1 h 262"/>
                <a:gd name="T6" fmla="*/ 3 w 2467"/>
                <a:gd name="T7" fmla="*/ 1 h 262"/>
                <a:gd name="T8" fmla="*/ 3 w 2467"/>
                <a:gd name="T9" fmla="*/ 1 h 262"/>
                <a:gd name="T10" fmla="*/ 3 w 2467"/>
                <a:gd name="T11" fmla="*/ 1 h 262"/>
                <a:gd name="T12" fmla="*/ 3 w 2467"/>
                <a:gd name="T13" fmla="*/ 1 h 262"/>
                <a:gd name="T14" fmla="*/ 3 w 2467"/>
                <a:gd name="T15" fmla="*/ 1 h 262"/>
                <a:gd name="T16" fmla="*/ 3 w 2467"/>
                <a:gd name="T17" fmla="*/ 1 h 262"/>
                <a:gd name="T18" fmla="*/ 3 w 2467"/>
                <a:gd name="T19" fmla="*/ 1 h 262"/>
                <a:gd name="T20" fmla="*/ 3 w 2467"/>
                <a:gd name="T21" fmla="*/ 1 h 262"/>
                <a:gd name="T22" fmla="*/ 3 w 2467"/>
                <a:gd name="T23" fmla="*/ 1 h 262"/>
                <a:gd name="T24" fmla="*/ 2 w 2467"/>
                <a:gd name="T25" fmla="*/ 1 h 262"/>
                <a:gd name="T26" fmla="*/ 3 w 2467"/>
                <a:gd name="T27" fmla="*/ 1 h 262"/>
                <a:gd name="T28" fmla="*/ 3 w 2467"/>
                <a:gd name="T29" fmla="*/ 1 h 262"/>
                <a:gd name="T30" fmla="*/ 3 w 2467"/>
                <a:gd name="T31" fmla="*/ 1 h 262"/>
                <a:gd name="T32" fmla="*/ 2 w 2467"/>
                <a:gd name="T33" fmla="*/ 1 h 262"/>
                <a:gd name="T34" fmla="*/ 2 w 2467"/>
                <a:gd name="T35" fmla="*/ 1 h 262"/>
                <a:gd name="T36" fmla="*/ 2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0 w 2467"/>
                <a:gd name="T51" fmla="*/ 1 h 262"/>
                <a:gd name="T52" fmla="*/ 10 w 2467"/>
                <a:gd name="T53" fmla="*/ 1 h 262"/>
                <a:gd name="T54" fmla="*/ 10 w 2467"/>
                <a:gd name="T55" fmla="*/ 1 h 262"/>
                <a:gd name="T56" fmla="*/ 10 w 2467"/>
                <a:gd name="T57" fmla="*/ 1 h 262"/>
                <a:gd name="T58" fmla="*/ 10 w 2467"/>
                <a:gd name="T59" fmla="*/ 1 h 262"/>
                <a:gd name="T60" fmla="*/ 9 w 2467"/>
                <a:gd name="T61" fmla="*/ 1 h 262"/>
                <a:gd name="T62" fmla="*/ 9 w 2467"/>
                <a:gd name="T63" fmla="*/ 1 h 262"/>
                <a:gd name="T64" fmla="*/ 9 w 2467"/>
                <a:gd name="T65" fmla="*/ 1 h 262"/>
                <a:gd name="T66" fmla="*/ 9 w 2467"/>
                <a:gd name="T67" fmla="*/ 1 h 262"/>
                <a:gd name="T68" fmla="*/ 8 w 2467"/>
                <a:gd name="T69" fmla="*/ 1 h 262"/>
                <a:gd name="T70" fmla="*/ 8 w 2467"/>
                <a:gd name="T71" fmla="*/ 1 h 262"/>
                <a:gd name="T72" fmla="*/ 8 w 2467"/>
                <a:gd name="T73" fmla="*/ 1 h 262"/>
                <a:gd name="T74" fmla="*/ 8 w 2467"/>
                <a:gd name="T75" fmla="*/ 1 h 262"/>
                <a:gd name="T76" fmla="*/ 8 w 2467"/>
                <a:gd name="T77" fmla="*/ 1 h 262"/>
                <a:gd name="T78" fmla="*/ 8 w 2467"/>
                <a:gd name="T79" fmla="*/ 1 h 262"/>
                <a:gd name="T80" fmla="*/ 8 w 2467"/>
                <a:gd name="T81" fmla="*/ 1 h 262"/>
                <a:gd name="T82" fmla="*/ 8 w 2467"/>
                <a:gd name="T83" fmla="*/ 1 h 262"/>
                <a:gd name="T84" fmla="*/ 7 w 2467"/>
                <a:gd name="T85" fmla="*/ 1 h 262"/>
                <a:gd name="T86" fmla="*/ 7 w 2467"/>
                <a:gd name="T87" fmla="*/ 1 h 262"/>
                <a:gd name="T88" fmla="*/ 7 w 2467"/>
                <a:gd name="T89" fmla="*/ 1 h 262"/>
                <a:gd name="T90" fmla="*/ 7 w 2467"/>
                <a:gd name="T91" fmla="*/ 1 h 262"/>
                <a:gd name="T92" fmla="*/ 7 w 2467"/>
                <a:gd name="T93" fmla="*/ 1 h 262"/>
                <a:gd name="T94" fmla="*/ 7 w 2467"/>
                <a:gd name="T95" fmla="*/ 1 h 262"/>
                <a:gd name="T96" fmla="*/ 7 w 2467"/>
                <a:gd name="T97" fmla="*/ 1 h 262"/>
                <a:gd name="T98" fmla="*/ 7 w 2467"/>
                <a:gd name="T99" fmla="*/ 1 h 262"/>
                <a:gd name="T100" fmla="*/ 6 w 2467"/>
                <a:gd name="T101" fmla="*/ 1 h 262"/>
                <a:gd name="T102" fmla="*/ 6 w 2467"/>
                <a:gd name="T103" fmla="*/ 1 h 262"/>
                <a:gd name="T104" fmla="*/ 6 w 2467"/>
                <a:gd name="T105" fmla="*/ 1 h 262"/>
                <a:gd name="T106" fmla="*/ 6 w 2467"/>
                <a:gd name="T107" fmla="*/ 1 h 262"/>
                <a:gd name="T108" fmla="*/ 6 w 2467"/>
                <a:gd name="T109" fmla="*/ 1 h 262"/>
                <a:gd name="T110" fmla="*/ 5 w 2467"/>
                <a:gd name="T111" fmla="*/ 1 h 262"/>
                <a:gd name="T112" fmla="*/ 5 w 2467"/>
                <a:gd name="T113" fmla="*/ 1 h 262"/>
                <a:gd name="T114" fmla="*/ 5 w 2467"/>
                <a:gd name="T115" fmla="*/ 1 h 262"/>
                <a:gd name="T116" fmla="*/ 5 w 2467"/>
                <a:gd name="T117" fmla="*/ 1 h 262"/>
                <a:gd name="T118" fmla="*/ 5 w 2467"/>
                <a:gd name="T119" fmla="*/ 1 h 262"/>
                <a:gd name="T120" fmla="*/ 5 w 2467"/>
                <a:gd name="T121" fmla="*/ 1 h 262"/>
                <a:gd name="T122" fmla="*/ 5 w 2467"/>
                <a:gd name="T123" fmla="*/ 1 h 262"/>
                <a:gd name="T124" fmla="*/ 5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335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8 w 2131"/>
                <a:gd name="T1" fmla="*/ 0 h 263"/>
                <a:gd name="T2" fmla="*/ 8 w 2131"/>
                <a:gd name="T3" fmla="*/ 0 h 263"/>
                <a:gd name="T4" fmla="*/ 8 w 2131"/>
                <a:gd name="T5" fmla="*/ 0 h 263"/>
                <a:gd name="T6" fmla="*/ 8 w 2131"/>
                <a:gd name="T7" fmla="*/ 0 h 263"/>
                <a:gd name="T8" fmla="*/ 7 w 2131"/>
                <a:gd name="T9" fmla="*/ 0 h 263"/>
                <a:gd name="T10" fmla="*/ 8 w 2131"/>
                <a:gd name="T11" fmla="*/ 0 h 263"/>
                <a:gd name="T12" fmla="*/ 8 w 2131"/>
                <a:gd name="T13" fmla="*/ 0 h 263"/>
                <a:gd name="T14" fmla="*/ 8 w 2131"/>
                <a:gd name="T15" fmla="*/ 0 h 263"/>
                <a:gd name="T16" fmla="*/ 8 w 2131"/>
                <a:gd name="T17" fmla="*/ 0 h 263"/>
                <a:gd name="T18" fmla="*/ 8 w 2131"/>
                <a:gd name="T19" fmla="*/ 0 h 263"/>
                <a:gd name="T20" fmla="*/ 8 w 2131"/>
                <a:gd name="T21" fmla="*/ 0 h 263"/>
                <a:gd name="T22" fmla="*/ 7 w 2131"/>
                <a:gd name="T23" fmla="*/ 0 h 263"/>
                <a:gd name="T24" fmla="*/ 6 w 2131"/>
                <a:gd name="T25" fmla="*/ 0 h 263"/>
                <a:gd name="T26" fmla="*/ 6 w 2131"/>
                <a:gd name="T27" fmla="*/ 0 h 263"/>
                <a:gd name="T28" fmla="*/ 6 w 2131"/>
                <a:gd name="T29" fmla="*/ 0 h 263"/>
                <a:gd name="T30" fmla="*/ 6 w 2131"/>
                <a:gd name="T31" fmla="*/ 0 h 263"/>
                <a:gd name="T32" fmla="*/ 6 w 2131"/>
                <a:gd name="T33" fmla="*/ 0 h 263"/>
                <a:gd name="T34" fmla="*/ 6 w 2131"/>
                <a:gd name="T35" fmla="*/ 0 h 263"/>
                <a:gd name="T36" fmla="*/ 6 w 2131"/>
                <a:gd name="T37" fmla="*/ 0 h 263"/>
                <a:gd name="T38" fmla="*/ 6 w 2131"/>
                <a:gd name="T39" fmla="*/ 0 h 263"/>
                <a:gd name="T40" fmla="*/ 5 w 2131"/>
                <a:gd name="T41" fmla="*/ 0 h 263"/>
                <a:gd name="T42" fmla="*/ 5 w 2131"/>
                <a:gd name="T43" fmla="*/ 0 h 263"/>
                <a:gd name="T44" fmla="*/ 5 w 2131"/>
                <a:gd name="T45" fmla="*/ 0 h 263"/>
                <a:gd name="T46" fmla="*/ 5 w 2131"/>
                <a:gd name="T47" fmla="*/ 0 h 263"/>
                <a:gd name="T48" fmla="*/ 5 w 2131"/>
                <a:gd name="T49" fmla="*/ 0 h 263"/>
                <a:gd name="T50" fmla="*/ 5 w 2131"/>
                <a:gd name="T51" fmla="*/ 0 h 263"/>
                <a:gd name="T52" fmla="*/ 5 w 2131"/>
                <a:gd name="T53" fmla="*/ 0 h 263"/>
                <a:gd name="T54" fmla="*/ 5 w 2131"/>
                <a:gd name="T55" fmla="*/ 0 h 263"/>
                <a:gd name="T56" fmla="*/ 5 w 2131"/>
                <a:gd name="T57" fmla="*/ 0 h 263"/>
                <a:gd name="T58" fmla="*/ 4 w 2131"/>
                <a:gd name="T59" fmla="*/ 0 h 263"/>
                <a:gd name="T60" fmla="*/ 4 w 2131"/>
                <a:gd name="T61" fmla="*/ 0 h 263"/>
                <a:gd name="T62" fmla="*/ 4 w 2131"/>
                <a:gd name="T63" fmla="*/ 0 h 263"/>
                <a:gd name="T64" fmla="*/ 4 w 2131"/>
                <a:gd name="T65" fmla="*/ 0 h 263"/>
                <a:gd name="T66" fmla="*/ 4 w 2131"/>
                <a:gd name="T67" fmla="*/ 0 h 263"/>
                <a:gd name="T68" fmla="*/ 4 w 2131"/>
                <a:gd name="T69" fmla="*/ 0 h 263"/>
                <a:gd name="T70" fmla="*/ 4 w 2131"/>
                <a:gd name="T71" fmla="*/ 0 h 263"/>
                <a:gd name="T72" fmla="*/ 4 w 2131"/>
                <a:gd name="T73" fmla="*/ 0 h 263"/>
                <a:gd name="T74" fmla="*/ 3 w 2131"/>
                <a:gd name="T75" fmla="*/ 0 h 263"/>
                <a:gd name="T76" fmla="*/ 3 w 2131"/>
                <a:gd name="T77" fmla="*/ 0 h 263"/>
                <a:gd name="T78" fmla="*/ 3 w 2131"/>
                <a:gd name="T79" fmla="*/ 0 h 263"/>
                <a:gd name="T80" fmla="*/ 3 w 2131"/>
                <a:gd name="T81" fmla="*/ 0 h 263"/>
                <a:gd name="T82" fmla="*/ 3 w 2131"/>
                <a:gd name="T83" fmla="*/ 0 h 263"/>
                <a:gd name="T84" fmla="*/ 2 w 2131"/>
                <a:gd name="T85" fmla="*/ 0 h 263"/>
                <a:gd name="T86" fmla="*/ 2 w 2131"/>
                <a:gd name="T87" fmla="*/ 0 h 263"/>
                <a:gd name="T88" fmla="*/ 3 w 2131"/>
                <a:gd name="T89" fmla="*/ 0 h 263"/>
                <a:gd name="T90" fmla="*/ 2 w 2131"/>
                <a:gd name="T91" fmla="*/ 0 h 263"/>
                <a:gd name="T92" fmla="*/ 3 w 2131"/>
                <a:gd name="T93" fmla="*/ 0 h 263"/>
                <a:gd name="T94" fmla="*/ 2 w 2131"/>
                <a:gd name="T95" fmla="*/ 0 h 263"/>
                <a:gd name="T96" fmla="*/ 2 w 2131"/>
                <a:gd name="T97" fmla="*/ 0 h 263"/>
                <a:gd name="T98" fmla="*/ 1 w 2131"/>
                <a:gd name="T99" fmla="*/ 0 h 263"/>
                <a:gd name="T100" fmla="*/ 2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336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0 w 2582"/>
                <a:gd name="T1" fmla="*/ 1 h 254"/>
                <a:gd name="T2" fmla="*/ 10 w 2582"/>
                <a:gd name="T3" fmla="*/ 1 h 254"/>
                <a:gd name="T4" fmla="*/ 10 w 2582"/>
                <a:gd name="T5" fmla="*/ 1 h 254"/>
                <a:gd name="T6" fmla="*/ 9 w 2582"/>
                <a:gd name="T7" fmla="*/ 1 h 254"/>
                <a:gd name="T8" fmla="*/ 10 w 2582"/>
                <a:gd name="T9" fmla="*/ 1 h 254"/>
                <a:gd name="T10" fmla="*/ 10 w 2582"/>
                <a:gd name="T11" fmla="*/ 1 h 254"/>
                <a:gd name="T12" fmla="*/ 9 w 2582"/>
                <a:gd name="T13" fmla="*/ 1 h 254"/>
                <a:gd name="T14" fmla="*/ 9 w 2582"/>
                <a:gd name="T15" fmla="*/ 1 h 254"/>
                <a:gd name="T16" fmla="*/ 9 w 2582"/>
                <a:gd name="T17" fmla="*/ 1 h 254"/>
                <a:gd name="T18" fmla="*/ 9 w 2582"/>
                <a:gd name="T19" fmla="*/ 1 h 254"/>
                <a:gd name="T20" fmla="*/ 9 w 2582"/>
                <a:gd name="T21" fmla="*/ 1 h 254"/>
                <a:gd name="T22" fmla="*/ 8 w 2582"/>
                <a:gd name="T23" fmla="*/ 1 h 254"/>
                <a:gd name="T24" fmla="*/ 8 w 2582"/>
                <a:gd name="T25" fmla="*/ 1 h 254"/>
                <a:gd name="T26" fmla="*/ 8 w 2582"/>
                <a:gd name="T27" fmla="*/ 1 h 254"/>
                <a:gd name="T28" fmla="*/ 8 w 2582"/>
                <a:gd name="T29" fmla="*/ 1 h 254"/>
                <a:gd name="T30" fmla="*/ 8 w 2582"/>
                <a:gd name="T31" fmla="*/ 1 h 254"/>
                <a:gd name="T32" fmla="*/ 7 w 2582"/>
                <a:gd name="T33" fmla="*/ 1 h 254"/>
                <a:gd name="T34" fmla="*/ 7 w 2582"/>
                <a:gd name="T35" fmla="*/ 1 h 254"/>
                <a:gd name="T36" fmla="*/ 8 w 2582"/>
                <a:gd name="T37" fmla="*/ 1 h 254"/>
                <a:gd name="T38" fmla="*/ 7 w 2582"/>
                <a:gd name="T39" fmla="*/ 1 h 254"/>
                <a:gd name="T40" fmla="*/ 7 w 2582"/>
                <a:gd name="T41" fmla="*/ 1 h 254"/>
                <a:gd name="T42" fmla="*/ 7 w 2582"/>
                <a:gd name="T43" fmla="*/ 1 h 254"/>
                <a:gd name="T44" fmla="*/ 7 w 2582"/>
                <a:gd name="T45" fmla="*/ 1 h 254"/>
                <a:gd name="T46" fmla="*/ 6 w 2582"/>
                <a:gd name="T47" fmla="*/ 1 h 254"/>
                <a:gd name="T48" fmla="*/ 6 w 2582"/>
                <a:gd name="T49" fmla="*/ 1 h 254"/>
                <a:gd name="T50" fmla="*/ 6 w 2582"/>
                <a:gd name="T51" fmla="*/ 1 h 254"/>
                <a:gd name="T52" fmla="*/ 6 w 2582"/>
                <a:gd name="T53" fmla="*/ 1 h 254"/>
                <a:gd name="T54" fmla="*/ 6 w 2582"/>
                <a:gd name="T55" fmla="*/ 1 h 254"/>
                <a:gd name="T56" fmla="*/ 6 w 2582"/>
                <a:gd name="T57" fmla="*/ 1 h 254"/>
                <a:gd name="T58" fmla="*/ 5 w 2582"/>
                <a:gd name="T59" fmla="*/ 1 h 254"/>
                <a:gd name="T60" fmla="*/ 5 w 2582"/>
                <a:gd name="T61" fmla="*/ 1 h 254"/>
                <a:gd name="T62" fmla="*/ 5 w 2582"/>
                <a:gd name="T63" fmla="*/ 1 h 254"/>
                <a:gd name="T64" fmla="*/ 5 w 2582"/>
                <a:gd name="T65" fmla="*/ 1 h 254"/>
                <a:gd name="T66" fmla="*/ 4 w 2582"/>
                <a:gd name="T67" fmla="*/ 1 h 254"/>
                <a:gd name="T68" fmla="*/ 4 w 2582"/>
                <a:gd name="T69" fmla="*/ 1 h 254"/>
                <a:gd name="T70" fmla="*/ 4 w 2582"/>
                <a:gd name="T71" fmla="*/ 1 h 254"/>
                <a:gd name="T72" fmla="*/ 4 w 2582"/>
                <a:gd name="T73" fmla="*/ 1 h 254"/>
                <a:gd name="T74" fmla="*/ 4 w 2582"/>
                <a:gd name="T75" fmla="*/ 1 h 254"/>
                <a:gd name="T76" fmla="*/ 4 w 2582"/>
                <a:gd name="T77" fmla="*/ 1 h 254"/>
                <a:gd name="T78" fmla="*/ 3 w 2582"/>
                <a:gd name="T79" fmla="*/ 1 h 254"/>
                <a:gd name="T80" fmla="*/ 3 w 2582"/>
                <a:gd name="T81" fmla="*/ 1 h 254"/>
                <a:gd name="T82" fmla="*/ 3 w 2582"/>
                <a:gd name="T83" fmla="*/ 1 h 254"/>
                <a:gd name="T84" fmla="*/ 2 w 2582"/>
                <a:gd name="T85" fmla="*/ 1 h 254"/>
                <a:gd name="T86" fmla="*/ 3 w 2582"/>
                <a:gd name="T87" fmla="*/ 1 h 254"/>
                <a:gd name="T88" fmla="*/ 3 w 2582"/>
                <a:gd name="T89" fmla="*/ 1 h 254"/>
                <a:gd name="T90" fmla="*/ 2 w 2582"/>
                <a:gd name="T91" fmla="*/ 1 h 254"/>
                <a:gd name="T92" fmla="*/ 2 w 2582"/>
                <a:gd name="T93" fmla="*/ 1 h 254"/>
                <a:gd name="T94" fmla="*/ 2 w 2582"/>
                <a:gd name="T95" fmla="*/ 1 h 254"/>
                <a:gd name="T96" fmla="*/ 2 w 2582"/>
                <a:gd name="T97" fmla="*/ 1 h 254"/>
                <a:gd name="T98" fmla="*/ 2 w 2582"/>
                <a:gd name="T99" fmla="*/ 1 h 254"/>
                <a:gd name="T100" fmla="*/ 2 w 2582"/>
                <a:gd name="T101" fmla="*/ 1 h 254"/>
                <a:gd name="T102" fmla="*/ 2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337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338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339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2 w 4312"/>
                <a:gd name="T3" fmla="*/ 0 h 228"/>
                <a:gd name="T4" fmla="*/ 2 w 4312"/>
                <a:gd name="T5" fmla="*/ 0 h 228"/>
                <a:gd name="T6" fmla="*/ 2 w 4312"/>
                <a:gd name="T7" fmla="*/ 0 h 228"/>
                <a:gd name="T8" fmla="*/ 2 w 4312"/>
                <a:gd name="T9" fmla="*/ 0 h 228"/>
                <a:gd name="T10" fmla="*/ 2 w 4312"/>
                <a:gd name="T11" fmla="*/ 0 h 228"/>
                <a:gd name="T12" fmla="*/ 2 w 4312"/>
                <a:gd name="T13" fmla="*/ 0 h 228"/>
                <a:gd name="T14" fmla="*/ 3 w 4312"/>
                <a:gd name="T15" fmla="*/ 0 h 228"/>
                <a:gd name="T16" fmla="*/ 3 w 4312"/>
                <a:gd name="T17" fmla="*/ 0 h 228"/>
                <a:gd name="T18" fmla="*/ 4 w 4312"/>
                <a:gd name="T19" fmla="*/ 0 h 228"/>
                <a:gd name="T20" fmla="*/ 3 w 4312"/>
                <a:gd name="T21" fmla="*/ 0 h 228"/>
                <a:gd name="T22" fmla="*/ 4 w 4312"/>
                <a:gd name="T23" fmla="*/ 0 h 228"/>
                <a:gd name="T24" fmla="*/ 4 w 4312"/>
                <a:gd name="T25" fmla="*/ 0 h 228"/>
                <a:gd name="T26" fmla="*/ 5 w 4312"/>
                <a:gd name="T27" fmla="*/ 0 h 228"/>
                <a:gd name="T28" fmla="*/ 5 w 4312"/>
                <a:gd name="T29" fmla="*/ 0 h 228"/>
                <a:gd name="T30" fmla="*/ 5 w 4312"/>
                <a:gd name="T31" fmla="*/ 0 h 228"/>
                <a:gd name="T32" fmla="*/ 5 w 4312"/>
                <a:gd name="T33" fmla="*/ 0 h 228"/>
                <a:gd name="T34" fmla="*/ 6 w 4312"/>
                <a:gd name="T35" fmla="*/ 0 h 228"/>
                <a:gd name="T36" fmla="*/ 6 w 4312"/>
                <a:gd name="T37" fmla="*/ 0 h 228"/>
                <a:gd name="T38" fmla="*/ 7 w 4312"/>
                <a:gd name="T39" fmla="*/ 0 h 228"/>
                <a:gd name="T40" fmla="*/ 6 w 4312"/>
                <a:gd name="T41" fmla="*/ 0 h 228"/>
                <a:gd name="T42" fmla="*/ 7 w 4312"/>
                <a:gd name="T43" fmla="*/ 0 h 228"/>
                <a:gd name="T44" fmla="*/ 7 w 4312"/>
                <a:gd name="T45" fmla="*/ 0 h 228"/>
                <a:gd name="T46" fmla="*/ 7 w 4312"/>
                <a:gd name="T47" fmla="*/ 0 h 228"/>
                <a:gd name="T48" fmla="*/ 7 w 4312"/>
                <a:gd name="T49" fmla="*/ 0 h 228"/>
                <a:gd name="T50" fmla="*/ 7 w 4312"/>
                <a:gd name="T51" fmla="*/ 0 h 228"/>
                <a:gd name="T52" fmla="*/ 8 w 4312"/>
                <a:gd name="T53" fmla="*/ 0 h 228"/>
                <a:gd name="T54" fmla="*/ 9 w 4312"/>
                <a:gd name="T55" fmla="*/ 0 h 228"/>
                <a:gd name="T56" fmla="*/ 9 w 4312"/>
                <a:gd name="T57" fmla="*/ 0 h 228"/>
                <a:gd name="T58" fmla="*/ 9 w 4312"/>
                <a:gd name="T59" fmla="*/ 0 h 228"/>
                <a:gd name="T60" fmla="*/ 9 w 4312"/>
                <a:gd name="T61" fmla="*/ 0 h 228"/>
                <a:gd name="T62" fmla="*/ 9 w 4312"/>
                <a:gd name="T63" fmla="*/ 0 h 228"/>
                <a:gd name="T64" fmla="*/ 9 w 4312"/>
                <a:gd name="T65" fmla="*/ 0 h 228"/>
                <a:gd name="T66" fmla="*/ 10 w 4312"/>
                <a:gd name="T67" fmla="*/ 0 h 228"/>
                <a:gd name="T68" fmla="*/ 10 w 4312"/>
                <a:gd name="T69" fmla="*/ 0 h 228"/>
                <a:gd name="T70" fmla="*/ 10 w 4312"/>
                <a:gd name="T71" fmla="*/ 0 h 228"/>
                <a:gd name="T72" fmla="*/ 11 w 4312"/>
                <a:gd name="T73" fmla="*/ 0 h 228"/>
                <a:gd name="T74" fmla="*/ 11 w 4312"/>
                <a:gd name="T75" fmla="*/ 0 h 228"/>
                <a:gd name="T76" fmla="*/ 11 w 4312"/>
                <a:gd name="T77" fmla="*/ 0 h 228"/>
                <a:gd name="T78" fmla="*/ 12 w 4312"/>
                <a:gd name="T79" fmla="*/ 0 h 228"/>
                <a:gd name="T80" fmla="*/ 12 w 4312"/>
                <a:gd name="T81" fmla="*/ 0 h 228"/>
                <a:gd name="T82" fmla="*/ 12 w 4312"/>
                <a:gd name="T83" fmla="*/ 0 h 228"/>
                <a:gd name="T84" fmla="*/ 12 w 4312"/>
                <a:gd name="T85" fmla="*/ 0 h 228"/>
                <a:gd name="T86" fmla="*/ 12 w 4312"/>
                <a:gd name="T87" fmla="*/ 0 h 228"/>
                <a:gd name="T88" fmla="*/ 13 w 4312"/>
                <a:gd name="T89" fmla="*/ 0 h 228"/>
                <a:gd name="T90" fmla="*/ 13 w 4312"/>
                <a:gd name="T91" fmla="*/ 0 h 228"/>
                <a:gd name="T92" fmla="*/ 13 w 4312"/>
                <a:gd name="T93" fmla="*/ 0 h 228"/>
                <a:gd name="T94" fmla="*/ 14 w 4312"/>
                <a:gd name="T95" fmla="*/ 0 h 228"/>
                <a:gd name="T96" fmla="*/ 14 w 4312"/>
                <a:gd name="T97" fmla="*/ 0 h 228"/>
                <a:gd name="T98" fmla="*/ 14 w 4312"/>
                <a:gd name="T99" fmla="*/ 0 h 228"/>
                <a:gd name="T100" fmla="*/ 15 w 4312"/>
                <a:gd name="T101" fmla="*/ 0 h 228"/>
                <a:gd name="T102" fmla="*/ 15 w 4312"/>
                <a:gd name="T103" fmla="*/ 0 h 228"/>
                <a:gd name="T104" fmla="*/ 15 w 4312"/>
                <a:gd name="T105" fmla="*/ 0 h 228"/>
                <a:gd name="T106" fmla="*/ 15 w 4312"/>
                <a:gd name="T107" fmla="*/ 0 h 228"/>
                <a:gd name="T108" fmla="*/ 15 w 4312"/>
                <a:gd name="T109" fmla="*/ 0 h 228"/>
                <a:gd name="T110" fmla="*/ 16 w 4312"/>
                <a:gd name="T111" fmla="*/ 0 h 228"/>
                <a:gd name="T112" fmla="*/ 16 w 4312"/>
                <a:gd name="T113" fmla="*/ 0 h 228"/>
                <a:gd name="T114" fmla="*/ 17 w 4312"/>
                <a:gd name="T115" fmla="*/ 0 h 228"/>
                <a:gd name="T116" fmla="*/ 17 w 4312"/>
                <a:gd name="T117" fmla="*/ 0 h 228"/>
                <a:gd name="T118" fmla="*/ 17 w 4312"/>
                <a:gd name="T119" fmla="*/ 0 h 228"/>
                <a:gd name="T120" fmla="*/ 17 w 4312"/>
                <a:gd name="T121" fmla="*/ 0 h 228"/>
                <a:gd name="T122" fmla="*/ 17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123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charset="0"/>
              <a:buNone/>
              <a:defRPr/>
            </a:pPr>
            <a:endParaRPr lang="cs-CZ" sz="1500" dirty="0" smtClean="0"/>
          </a:p>
          <a:p>
            <a:pPr fontAlgn="auto">
              <a:spcAft>
                <a:spcPts val="0"/>
              </a:spcAft>
              <a:buFont typeface="Arial" charset="0"/>
              <a:buNone/>
              <a:defRPr/>
            </a:pPr>
            <a:endParaRPr lang="cs-CZ" sz="1500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1500" dirty="0">
                <a:solidFill>
                  <a:schemeClr val="tx1"/>
                </a:solidFill>
              </a:rPr>
              <a:t>Jméno autora: Mgr. Vlasta </a:t>
            </a:r>
            <a:r>
              <a:rPr lang="cs-CZ" sz="1500" dirty="0" err="1">
                <a:solidFill>
                  <a:schemeClr val="tx1"/>
                </a:solidFill>
              </a:rPr>
              <a:t>Kollariková</a:t>
            </a:r>
            <a:r>
              <a:rPr lang="cs-CZ" sz="1500" dirty="0">
                <a:solidFill>
                  <a:schemeClr val="tx1"/>
                </a:solidFill>
              </a:rPr>
              <a:t/>
            </a:r>
            <a:br>
              <a:rPr lang="cs-CZ" sz="1500" dirty="0">
                <a:solidFill>
                  <a:schemeClr val="tx1"/>
                </a:solidFill>
              </a:rPr>
            </a:br>
            <a:r>
              <a:rPr lang="cs-CZ" sz="1500" dirty="0">
                <a:solidFill>
                  <a:schemeClr val="tx1"/>
                </a:solidFill>
              </a:rPr>
              <a:t>Datum vytvoření: </a:t>
            </a:r>
            <a:r>
              <a:rPr lang="cs-CZ" sz="1500" dirty="0" smtClean="0">
                <a:solidFill>
                  <a:schemeClr val="tx1"/>
                </a:solidFill>
              </a:rPr>
              <a:t>05. 09. </a:t>
            </a:r>
            <a:r>
              <a:rPr lang="cs-CZ" sz="1500" dirty="0">
                <a:solidFill>
                  <a:schemeClr val="tx1"/>
                </a:solidFill>
              </a:rPr>
              <a:t>2013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1500" dirty="0">
                <a:solidFill>
                  <a:schemeClr val="tx1"/>
                </a:solidFill>
              </a:rPr>
              <a:t>Číslo </a:t>
            </a:r>
            <a:r>
              <a:rPr lang="cs-CZ" sz="1500" dirty="0" err="1">
                <a:solidFill>
                  <a:schemeClr val="tx1"/>
                </a:solidFill>
              </a:rPr>
              <a:t>DUMu</a:t>
            </a:r>
            <a:r>
              <a:rPr lang="cs-CZ" sz="1500" dirty="0">
                <a:solidFill>
                  <a:schemeClr val="tx1"/>
                </a:solidFill>
              </a:rPr>
              <a:t>: </a:t>
            </a:r>
            <a:r>
              <a:rPr lang="cs-CZ" sz="1500" dirty="0" smtClean="0">
                <a:solidFill>
                  <a:schemeClr val="tx1"/>
                </a:solidFill>
              </a:rPr>
              <a:t>VY_32_INOVACE_19_OSVZ_ZSVb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1500" dirty="0">
                <a:solidFill>
                  <a:schemeClr val="tx1"/>
                </a:solidFill>
              </a:rPr>
              <a:t/>
            </a:r>
            <a:br>
              <a:rPr lang="cs-CZ" sz="1500" dirty="0">
                <a:solidFill>
                  <a:schemeClr val="tx1"/>
                </a:solidFill>
              </a:rPr>
            </a:br>
            <a:r>
              <a:rPr lang="cs-CZ" sz="1500" dirty="0">
                <a:solidFill>
                  <a:schemeClr val="tx1"/>
                </a:solidFill>
              </a:rPr>
              <a:t>Ročník: I.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1500" dirty="0">
                <a:solidFill>
                  <a:schemeClr val="tx1"/>
                </a:solidFill>
              </a:rPr>
              <a:t>Vzdělávací oblast: Společenskovědní vzdělávání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1500" dirty="0">
                <a:solidFill>
                  <a:schemeClr val="tx1"/>
                </a:solidFill>
              </a:rPr>
              <a:t>Vzdělávací obor: Základy společenských věd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1500" dirty="0">
                <a:solidFill>
                  <a:schemeClr val="tx1"/>
                </a:solidFill>
              </a:rPr>
              <a:t>Tematický okruh: </a:t>
            </a:r>
            <a:r>
              <a:rPr lang="cs-CZ" sz="1500" dirty="0" smtClean="0">
                <a:solidFill>
                  <a:schemeClr val="tx1"/>
                </a:solidFill>
              </a:rPr>
              <a:t>Svět, československá a česká společnost 20. století</a:t>
            </a:r>
            <a:endParaRPr lang="cs-CZ" sz="15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1500" dirty="0">
                <a:solidFill>
                  <a:schemeClr val="tx1"/>
                </a:solidFill>
              </a:rPr>
              <a:t>Téma: </a:t>
            </a:r>
            <a:r>
              <a:rPr lang="cs-CZ" sz="1500" dirty="0" smtClean="0">
                <a:solidFill>
                  <a:schemeClr val="tx1"/>
                </a:solidFill>
              </a:rPr>
              <a:t>Sociální role, vztahy a útvary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cs-CZ" sz="15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1500" dirty="0">
                <a:solidFill>
                  <a:schemeClr val="tx1"/>
                </a:solidFill>
              </a:rPr>
              <a:t>Metodický list/anotace: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1500" dirty="0" smtClean="0">
                <a:solidFill>
                  <a:schemeClr val="tx1"/>
                </a:solidFill>
              </a:rPr>
              <a:t>Objasnit základní pojmy sociologie</a:t>
            </a:r>
            <a:endParaRPr lang="cs-CZ" sz="1500" dirty="0" smtClean="0"/>
          </a:p>
          <a:p>
            <a:pPr fontAlgn="auto">
              <a:spcAft>
                <a:spcPts val="0"/>
              </a:spcAft>
              <a:buFont typeface="Arial" charset="0"/>
              <a:buNone/>
              <a:defRPr/>
            </a:pPr>
            <a:r>
              <a:rPr lang="cs-CZ" sz="1500" dirty="0" smtClean="0"/>
              <a:t/>
            </a:r>
            <a:br>
              <a:rPr lang="cs-CZ" sz="1500" dirty="0" smtClean="0"/>
            </a:br>
            <a:endParaRPr lang="cs-CZ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2819400"/>
            <a:ext cx="7088832" cy="3489325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Každý </a:t>
            </a:r>
            <a:r>
              <a:rPr lang="cs-CZ" dirty="0" smtClean="0"/>
              <a:t>jedinec -  </a:t>
            </a:r>
            <a:r>
              <a:rPr lang="cs-CZ" dirty="0" smtClean="0"/>
              <a:t>vždy členem nějaké </a:t>
            </a:r>
            <a:r>
              <a:rPr lang="cs-CZ" dirty="0" smtClean="0"/>
              <a:t>skupiny 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>
                <a:solidFill>
                  <a:schemeClr val="tx1"/>
                </a:solidFill>
              </a:rPr>
              <a:t>Role - způsob </a:t>
            </a:r>
            <a:r>
              <a:rPr lang="cs-CZ" dirty="0" smtClean="0">
                <a:solidFill>
                  <a:schemeClr val="tx1"/>
                </a:solidFill>
              </a:rPr>
              <a:t>našeho jednání</a:t>
            </a:r>
            <a:r>
              <a:rPr lang="cs-CZ" dirty="0" smtClean="0"/>
              <a:t>, který je od nás ostatními členy skupiny </a:t>
            </a:r>
            <a:r>
              <a:rPr lang="cs-CZ" dirty="0" smtClean="0"/>
              <a:t>očekáván</a:t>
            </a:r>
            <a:endParaRPr lang="cs-CZ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Role </a:t>
            </a:r>
            <a:r>
              <a:rPr lang="cs-CZ" dirty="0" smtClean="0">
                <a:solidFill>
                  <a:schemeClr val="tx1"/>
                </a:solidFill>
              </a:rPr>
              <a:t>dělíme</a:t>
            </a:r>
            <a:r>
              <a:rPr lang="cs-CZ" dirty="0" smtClean="0"/>
              <a:t> na: </a:t>
            </a:r>
            <a:r>
              <a:rPr lang="cs-CZ" u="sng" dirty="0" smtClean="0">
                <a:solidFill>
                  <a:srgbClr val="7030A0"/>
                </a:solidFill>
              </a:rPr>
              <a:t>skupinové</a:t>
            </a:r>
            <a:r>
              <a:rPr lang="cs-CZ" dirty="0" smtClean="0"/>
              <a:t> a </a:t>
            </a:r>
            <a:r>
              <a:rPr lang="cs-CZ" u="sng" dirty="0" smtClean="0">
                <a:solidFill>
                  <a:schemeClr val="accent1"/>
                </a:solidFill>
              </a:rPr>
              <a:t>individuální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Role mohou: pronikat, vylučovat se, být nucené nebo </a:t>
            </a:r>
            <a:r>
              <a:rPr lang="cs-CZ" dirty="0" smtClean="0"/>
              <a:t>volené</a:t>
            </a:r>
            <a:endParaRPr lang="cs-CZ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Mohou být </a:t>
            </a:r>
            <a:r>
              <a:rPr lang="cs-CZ" dirty="0" smtClean="0">
                <a:solidFill>
                  <a:schemeClr val="tx1"/>
                </a:solidFill>
              </a:rPr>
              <a:t>krátkodobé</a:t>
            </a:r>
            <a:r>
              <a:rPr lang="cs-CZ" dirty="0" smtClean="0"/>
              <a:t> nebo </a:t>
            </a:r>
            <a:r>
              <a:rPr lang="cs-CZ" dirty="0" smtClean="0">
                <a:solidFill>
                  <a:schemeClr val="tx1"/>
                </a:solidFill>
              </a:rPr>
              <a:t>trvalé</a:t>
            </a:r>
            <a:endParaRPr lang="cs-CZ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(zkušenosti, dobrá vůle, sebeovládání, tolerance atd.)</a:t>
            </a:r>
          </a:p>
        </p:txBody>
      </p:sp>
      <p:sp>
        <p:nvSpPr>
          <p:cNvPr id="2050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cs-CZ" dirty="0" smtClean="0"/>
              <a:t>Sociální role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pPr algn="l"/>
            <a:r>
              <a:rPr lang="cs-CZ" sz="4000" dirty="0" smtClean="0">
                <a:solidFill>
                  <a:schemeClr val="tx1"/>
                </a:solidFill>
              </a:rPr>
              <a:t>Sociální vztahy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1" y="1527175"/>
            <a:ext cx="8266311" cy="4572000"/>
          </a:xfrm>
        </p:spPr>
        <p:txBody>
          <a:bodyPr>
            <a:normAutofit fontScale="92500"/>
          </a:bodyPr>
          <a:lstStyle/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b="1" dirty="0" smtClean="0">
                <a:solidFill>
                  <a:schemeClr val="accent1"/>
                </a:solidFill>
              </a:rPr>
              <a:t>Společnost - socializace - jedinec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u="sng" dirty="0" smtClean="0"/>
              <a:t>Výchova</a:t>
            </a:r>
            <a:r>
              <a:rPr lang="cs-CZ" dirty="0" smtClean="0"/>
              <a:t>: záměrné působení na jedince (rodina, škola)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u="sng" dirty="0" smtClean="0"/>
              <a:t>Nezáměrné stimuly</a:t>
            </a:r>
            <a:r>
              <a:rPr lang="cs-CZ" dirty="0" smtClean="0"/>
              <a:t>: film, přátelé, reklama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Aktivita jedince: výběr mezi vlivy, které na něj budou působit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Primární a sekundární socializace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u="sng" dirty="0" smtClean="0"/>
              <a:t>Sociální deviace</a:t>
            </a:r>
            <a:r>
              <a:rPr lang="cs-CZ" dirty="0" smtClean="0"/>
              <a:t>: odchylka chování od běžných pravidel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Sociální pozice je hodnota postavení, které člověk zastává v sociálním útvaru.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4000" dirty="0" smtClean="0">
                <a:solidFill>
                  <a:srgbClr val="FF0000"/>
                </a:solidFill>
              </a:rPr>
              <a:t>Sociální útvary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3" y="1527175"/>
            <a:ext cx="8338319" cy="45720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cs-CZ" b="1" u="sng" dirty="0" smtClean="0">
                <a:solidFill>
                  <a:schemeClr val="accent1">
                    <a:lumMod val="75000"/>
                  </a:schemeClr>
                </a:solidFill>
              </a:rPr>
              <a:t>Komunita</a:t>
            </a:r>
            <a:r>
              <a:rPr lang="cs-CZ" dirty="0" smtClean="0"/>
              <a:t>: společný zájem</a:t>
            </a:r>
          </a:p>
          <a:p>
            <a:pPr marL="0" indent="0">
              <a:buFont typeface="Wingdings 2" pitchFamily="18" charset="2"/>
              <a:buNone/>
            </a:pPr>
            <a:r>
              <a:rPr lang="cs-CZ" b="1" u="sng" dirty="0" smtClean="0">
                <a:solidFill>
                  <a:srgbClr val="002060"/>
                </a:solidFill>
              </a:rPr>
              <a:t>Agregát</a:t>
            </a:r>
            <a:r>
              <a:rPr lang="cs-CZ" dirty="0" smtClean="0"/>
              <a:t>: prostorový princip (žáci, obyvatelé města)</a:t>
            </a:r>
          </a:p>
          <a:p>
            <a:pPr marL="0" indent="0">
              <a:buFont typeface="Wingdings 2" pitchFamily="18" charset="2"/>
              <a:buNone/>
            </a:pPr>
            <a:r>
              <a:rPr lang="cs-CZ" b="1" dirty="0" smtClean="0"/>
              <a:t>Shluk</a:t>
            </a:r>
            <a:r>
              <a:rPr lang="cs-CZ" dirty="0" smtClean="0"/>
              <a:t>: dočasnost (pacienti)</a:t>
            </a:r>
          </a:p>
          <a:p>
            <a:pPr marL="0" indent="0">
              <a:buFont typeface="Wingdings 2" pitchFamily="18" charset="2"/>
              <a:buNone/>
            </a:pPr>
            <a:r>
              <a:rPr lang="cs-CZ" b="1" u="sng" dirty="0" smtClean="0"/>
              <a:t>Dav</a:t>
            </a:r>
            <a:r>
              <a:rPr lang="cs-CZ" dirty="0" smtClean="0"/>
              <a:t>: druh agregátu (agresivní, demonstrující, </a:t>
            </a:r>
            <a:r>
              <a:rPr lang="cs-CZ" dirty="0" err="1" smtClean="0"/>
              <a:t>panikový</a:t>
            </a:r>
            <a:r>
              <a:rPr lang="cs-CZ" dirty="0" smtClean="0"/>
              <a:t>)</a:t>
            </a:r>
          </a:p>
          <a:p>
            <a:pPr marL="0" indent="0">
              <a:buFont typeface="Wingdings 2" pitchFamily="18" charset="2"/>
              <a:buNone/>
            </a:pPr>
            <a:r>
              <a:rPr lang="cs-CZ" b="1" u="sng" dirty="0" smtClean="0">
                <a:solidFill>
                  <a:srgbClr val="FF0000"/>
                </a:solidFill>
              </a:rPr>
              <a:t>Masa</a:t>
            </a:r>
            <a:r>
              <a:rPr lang="cs-CZ" dirty="0" smtClean="0"/>
              <a:t>: neidentifikovatelný počet lidí; například při nákupech v obchodním centru </a:t>
            </a:r>
          </a:p>
          <a:p>
            <a:pPr marL="0" indent="0">
              <a:buFont typeface="Wingdings 2" pitchFamily="18" charset="2"/>
              <a:buNone/>
            </a:pPr>
            <a:r>
              <a:rPr lang="cs-CZ" b="1" u="sng" dirty="0" smtClean="0">
                <a:solidFill>
                  <a:srgbClr val="7030A0"/>
                </a:solidFill>
              </a:rPr>
              <a:t>Sociální skupiny</a:t>
            </a:r>
            <a:r>
              <a:rPr lang="cs-CZ" dirty="0" smtClean="0"/>
              <a:t>: integrační a dezintegrační (neziskové organizace, neonacisté), otevřené nebo uzavřené,  dobrovolné a nedobrovolné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7B9899"/>
                </a:solidFill>
              </a:rPr>
              <a:t>Literatura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latin typeface="Gill Sans MT" pitchFamily="34" charset="-18"/>
              </a:rPr>
              <a:t>DVOŘÁK, Jan a kol. </a:t>
            </a:r>
            <a:r>
              <a:rPr lang="cs-CZ" i="1" dirty="0" smtClean="0">
                <a:latin typeface="Gill Sans MT" pitchFamily="34" charset="-18"/>
              </a:rPr>
              <a:t>Odmaturuj ze společenských věd</a:t>
            </a:r>
            <a:r>
              <a:rPr lang="cs-CZ" dirty="0" smtClean="0">
                <a:latin typeface="Gill Sans MT" pitchFamily="34" charset="-18"/>
              </a:rPr>
              <a:t>. Brno: </a:t>
            </a:r>
            <a:r>
              <a:rPr lang="cs-CZ" dirty="0" err="1" smtClean="0">
                <a:latin typeface="Gill Sans MT" pitchFamily="34" charset="-18"/>
              </a:rPr>
              <a:t>Didaktis</a:t>
            </a:r>
            <a:r>
              <a:rPr lang="cs-CZ" dirty="0" smtClean="0">
                <a:latin typeface="Gill Sans MT" pitchFamily="34" charset="-18"/>
              </a:rPr>
              <a:t>, 2008, ISBN 978-80-7358-122-0. </a:t>
            </a:r>
          </a:p>
          <a:p>
            <a:pPr marL="0" indent="0">
              <a:buNone/>
            </a:pPr>
            <a:r>
              <a:rPr lang="cs-CZ" dirty="0" smtClean="0">
                <a:latin typeface="Gill Sans MT" pitchFamily="34" charset="-18"/>
              </a:rPr>
              <a:t>ČADOVÁ, Barbara a kol. </a:t>
            </a:r>
            <a:r>
              <a:rPr lang="cs-CZ" i="1" dirty="0" smtClean="0">
                <a:latin typeface="Gill Sans MT" pitchFamily="34" charset="-18"/>
              </a:rPr>
              <a:t>Maturitní otázky</a:t>
            </a:r>
            <a:r>
              <a:rPr lang="cs-CZ" dirty="0" smtClean="0">
                <a:latin typeface="Gill Sans MT" pitchFamily="34" charset="-18"/>
              </a:rPr>
              <a:t>. Havlíčkův Brod: Fragment, 2008, ISBN 978-80-253-0600-0.</a:t>
            </a:r>
          </a:p>
          <a:p>
            <a:pPr marL="0" indent="0">
              <a:buFont typeface="Wingdings 2" pitchFamily="18" charset="2"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91</TotalTime>
  <Words>232</Words>
  <Application>Microsoft Office PowerPoint</Application>
  <PresentationFormat>Předvádění na obrazovce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Administrativní</vt:lpstr>
      <vt:lpstr>Snímek 1</vt:lpstr>
      <vt:lpstr>Sociální role</vt:lpstr>
      <vt:lpstr>Sociální vztahy</vt:lpstr>
      <vt:lpstr>Sociální útvary</vt:lpstr>
      <vt:lpstr>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Kabinet 318</dc:creator>
  <cp:lastModifiedBy>Bonifác</cp:lastModifiedBy>
  <cp:revision>14</cp:revision>
  <dcterms:created xsi:type="dcterms:W3CDTF">2013-05-07T06:55:18Z</dcterms:created>
  <dcterms:modified xsi:type="dcterms:W3CDTF">2013-10-14T07:03:03Z</dcterms:modified>
</cp:coreProperties>
</file>