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6" r:id="rId3"/>
    <p:sldId id="257" r:id="rId4"/>
    <p:sldId id="262" r:id="rId5"/>
    <p:sldId id="277" r:id="rId6"/>
    <p:sldId id="258" r:id="rId7"/>
    <p:sldId id="275" r:id="rId8"/>
    <p:sldId id="261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6" autoAdjust="0"/>
    <p:restoredTop sz="94660" autoAdjust="0"/>
  </p:normalViewPr>
  <p:slideViewPr>
    <p:cSldViewPr>
      <p:cViewPr varScale="1">
        <p:scale>
          <a:sx n="90" d="100"/>
          <a:sy n="90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86081E-1321-4CBF-AF14-EE48EBE7BDDD}" type="datetimeFigureOut">
              <a:rPr lang="cs-CZ"/>
              <a:pPr>
                <a:defRPr/>
              </a:pPr>
              <a:t>20.8.2013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1154F3-B302-4409-B8A7-BE94779330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161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875 517 </a:t>
            </a:r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A03B4A-F1B5-444E-BC9D-8BB6B0591500}" type="slidenum">
              <a:rPr lang="cs-CZ" smtClean="0"/>
              <a:pPr eaLnBrk="1" hangingPunct="1"/>
              <a:t>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693B1-7772-468E-A6FC-B1CCC0EB5B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3D9C-5E8F-4642-A493-5BA80EE755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40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DD3A-3B54-49BB-A61A-FAA73CED15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96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B625C-0AAC-441D-BEB4-6E1C2944C2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87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AB0DF-01EE-4449-8D1E-9F549EBA95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05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2D447-A83C-4B96-BFC6-3679A6532B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19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D7709-4A87-49EC-B15D-EC4C142A0E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71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6CD9-5A26-4B06-BF4D-DCFD466682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68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CABF9-E086-4852-BA38-C6CF0242D8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7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EC342-BC5D-4181-BDEB-F4B74C1B1C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72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063A1-1475-4BE7-B80E-CB52DDBE5C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66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FF7768-D21A-488B-B31D-6B9B3749EE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yzikalniulohy.cz/uloha.php?uloha=148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in_Page" TargetMode="External"/><Relationship Id="rId2" Type="http://schemas.openxmlformats.org/officeDocument/2006/relationships/hyperlink" Target="http://www.publicdomainpictures.net/view-image.php?image=30310&amp;picture=nj-six-flags-horske-draz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obsah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79452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Jméno autora: Mgr. Zdeněk Chalupský</a:t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Datum vytvoření: 17. 12. 2012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Číslo DUM: VY_32_INOVACE_19_FY_B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Ročník: I.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Fyzika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Vzdělávací oblast: Přírodovědné vzdělávání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Vzdělávací obor: Fyzika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Tematický okruh: Mechanika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Téma: </a:t>
            </a: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Zákon zachování mechanické energie</a:t>
            </a:r>
            <a:endParaRPr lang="cs-CZ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Metodický list/anotace: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cs-CZ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Zákon zachování energie je uveden dvěma praktickými příklady, u obou je možnost diskuze.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Další snímek shrnuje a animuje zákon zachování energie.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Ověření zákona zachování energie je časově náročnější. V případě výpočtu bez použití Excelu se potřebná doba zkrátí.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 závěr je uvedena řešené úloha shrnujíc zákon zachování energie pohyb hmotného bodu po kružnici. Je volena (pro časovou náročnost) jako domácí příprava s následnou diskuzí o úloze  v další vyučovací hodině.</a:t>
            </a:r>
          </a:p>
        </p:txBody>
      </p:sp>
      <p:grpSp>
        <p:nvGrpSpPr>
          <p:cNvPr id="2051" name="Group 43"/>
          <p:cNvGrpSpPr>
            <a:grpSpLocks noGrp="1" noChangeAspect="1"/>
          </p:cNvGrpSpPr>
          <p:nvPr/>
        </p:nvGrpSpPr>
        <p:grpSpPr bwMode="auto">
          <a:xfrm>
            <a:off x="642938" y="404813"/>
            <a:ext cx="7772400" cy="1470025"/>
            <a:chOff x="0" y="0"/>
            <a:chExt cx="9765" cy="1637"/>
          </a:xfrm>
        </p:grpSpPr>
        <p:sp>
          <p:nvSpPr>
            <p:cNvPr id="2052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3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1 w 7514"/>
                <a:gd name="T1" fmla="*/ 1 h 385"/>
                <a:gd name="T2" fmla="*/ 1 w 7514"/>
                <a:gd name="T3" fmla="*/ 0 h 385"/>
                <a:gd name="T4" fmla="*/ 1 w 7514"/>
                <a:gd name="T5" fmla="*/ 1 h 385"/>
                <a:gd name="T6" fmla="*/ 3 w 7514"/>
                <a:gd name="T7" fmla="*/ 0 h 385"/>
                <a:gd name="T8" fmla="*/ 2 w 7514"/>
                <a:gd name="T9" fmla="*/ 1 h 385"/>
                <a:gd name="T10" fmla="*/ 4 w 7514"/>
                <a:gd name="T11" fmla="*/ 1 h 385"/>
                <a:gd name="T12" fmla="*/ 3 w 7514"/>
                <a:gd name="T13" fmla="*/ 0 h 385"/>
                <a:gd name="T14" fmla="*/ 4 w 7514"/>
                <a:gd name="T15" fmla="*/ 0 h 385"/>
                <a:gd name="T16" fmla="*/ 4 w 7514"/>
                <a:gd name="T17" fmla="*/ 0 h 385"/>
                <a:gd name="T18" fmla="*/ 3 w 7514"/>
                <a:gd name="T19" fmla="*/ 1 h 385"/>
                <a:gd name="T20" fmla="*/ 5 w 7514"/>
                <a:gd name="T21" fmla="*/ 0 h 385"/>
                <a:gd name="T22" fmla="*/ 6 w 7514"/>
                <a:gd name="T23" fmla="*/ 0 h 385"/>
                <a:gd name="T24" fmla="*/ 6 w 7514"/>
                <a:gd name="T25" fmla="*/ 1 h 385"/>
                <a:gd name="T26" fmla="*/ 6 w 7514"/>
                <a:gd name="T27" fmla="*/ 1 h 385"/>
                <a:gd name="T28" fmla="*/ 6 w 7514"/>
                <a:gd name="T29" fmla="*/ 0 h 385"/>
                <a:gd name="T30" fmla="*/ 7 w 7514"/>
                <a:gd name="T31" fmla="*/ 0 h 385"/>
                <a:gd name="T32" fmla="*/ 7 w 7514"/>
                <a:gd name="T33" fmla="*/ 1 h 385"/>
                <a:gd name="T34" fmla="*/ 9 w 7514"/>
                <a:gd name="T35" fmla="*/ 0 h 385"/>
                <a:gd name="T36" fmla="*/ 8 w 7514"/>
                <a:gd name="T37" fmla="*/ 1 h 385"/>
                <a:gd name="T38" fmla="*/ 9 w 7514"/>
                <a:gd name="T39" fmla="*/ 0 h 385"/>
                <a:gd name="T40" fmla="*/ 10 w 7514"/>
                <a:gd name="T41" fmla="*/ 0 h 385"/>
                <a:gd name="T42" fmla="*/ 10 w 7514"/>
                <a:gd name="T43" fmla="*/ 1 h 385"/>
                <a:gd name="T44" fmla="*/ 10 w 7514"/>
                <a:gd name="T45" fmla="*/ 1 h 385"/>
                <a:gd name="T46" fmla="*/ 10 w 7514"/>
                <a:gd name="T47" fmla="*/ 0 h 385"/>
                <a:gd name="T48" fmla="*/ 11 w 7514"/>
                <a:gd name="T49" fmla="*/ 0 h 385"/>
                <a:gd name="T50" fmla="*/ 12 w 7514"/>
                <a:gd name="T51" fmla="*/ 0 h 385"/>
                <a:gd name="T52" fmla="*/ 12 w 7514"/>
                <a:gd name="T53" fmla="*/ 0 h 385"/>
                <a:gd name="T54" fmla="*/ 12 w 7514"/>
                <a:gd name="T55" fmla="*/ 0 h 385"/>
                <a:gd name="T56" fmla="*/ 13 w 7514"/>
                <a:gd name="T57" fmla="*/ 0 h 385"/>
                <a:gd name="T58" fmla="*/ 13 w 7514"/>
                <a:gd name="T59" fmla="*/ 1 h 385"/>
                <a:gd name="T60" fmla="*/ 13 w 7514"/>
                <a:gd name="T61" fmla="*/ 0 h 385"/>
                <a:gd name="T62" fmla="*/ 13 w 7514"/>
                <a:gd name="T63" fmla="*/ 0 h 385"/>
                <a:gd name="T64" fmla="*/ 13 w 7514"/>
                <a:gd name="T65" fmla="*/ 1 h 385"/>
                <a:gd name="T66" fmla="*/ 14 w 7514"/>
                <a:gd name="T67" fmla="*/ 1 h 385"/>
                <a:gd name="T68" fmla="*/ 15 w 7514"/>
                <a:gd name="T69" fmla="*/ 0 h 385"/>
                <a:gd name="T70" fmla="*/ 15 w 7514"/>
                <a:gd name="T71" fmla="*/ 0 h 385"/>
                <a:gd name="T72" fmla="*/ 16 w 7514"/>
                <a:gd name="T73" fmla="*/ 1 h 385"/>
                <a:gd name="T74" fmla="*/ 16 w 7514"/>
                <a:gd name="T75" fmla="*/ 0 h 385"/>
                <a:gd name="T76" fmla="*/ 16 w 7514"/>
                <a:gd name="T77" fmla="*/ 0 h 385"/>
                <a:gd name="T78" fmla="*/ 16 w 7514"/>
                <a:gd name="T79" fmla="*/ 1 h 385"/>
                <a:gd name="T80" fmla="*/ 17 w 7514"/>
                <a:gd name="T81" fmla="*/ 1 h 385"/>
                <a:gd name="T82" fmla="*/ 17 w 7514"/>
                <a:gd name="T83" fmla="*/ 1 h 385"/>
                <a:gd name="T84" fmla="*/ 18 w 7514"/>
                <a:gd name="T85" fmla="*/ 0 h 385"/>
                <a:gd name="T86" fmla="*/ 19 w 7514"/>
                <a:gd name="T87" fmla="*/ 1 h 385"/>
                <a:gd name="T88" fmla="*/ 20 w 7514"/>
                <a:gd name="T89" fmla="*/ 1 h 385"/>
                <a:gd name="T90" fmla="*/ 21 w 7514"/>
                <a:gd name="T91" fmla="*/ 0 h 385"/>
                <a:gd name="T92" fmla="*/ 20 w 7514"/>
                <a:gd name="T93" fmla="*/ 1 h 385"/>
                <a:gd name="T94" fmla="*/ 22 w 7514"/>
                <a:gd name="T95" fmla="*/ 0 h 385"/>
                <a:gd name="T96" fmla="*/ 21 w 7514"/>
                <a:gd name="T97" fmla="*/ 0 h 385"/>
                <a:gd name="T98" fmla="*/ 22 w 7514"/>
                <a:gd name="T99" fmla="*/ 0 h 385"/>
                <a:gd name="T100" fmla="*/ 23 w 7514"/>
                <a:gd name="T101" fmla="*/ 0 h 385"/>
                <a:gd name="T102" fmla="*/ 23 w 7514"/>
                <a:gd name="T103" fmla="*/ 1 h 385"/>
                <a:gd name="T104" fmla="*/ 23 w 7514"/>
                <a:gd name="T105" fmla="*/ 0 h 385"/>
                <a:gd name="T106" fmla="*/ 24 w 7514"/>
                <a:gd name="T107" fmla="*/ 1 h 385"/>
                <a:gd name="T108" fmla="*/ 25 w 7514"/>
                <a:gd name="T109" fmla="*/ 1 h 385"/>
                <a:gd name="T110" fmla="*/ 25 w 7514"/>
                <a:gd name="T111" fmla="*/ 0 h 385"/>
                <a:gd name="T112" fmla="*/ 26 w 7514"/>
                <a:gd name="T113" fmla="*/ 0 h 385"/>
                <a:gd name="T114" fmla="*/ 27 w 7514"/>
                <a:gd name="T115" fmla="*/ 1 h 385"/>
                <a:gd name="T116" fmla="*/ 27 w 7514"/>
                <a:gd name="T117" fmla="*/ 0 h 385"/>
                <a:gd name="T118" fmla="*/ 28 w 7514"/>
                <a:gd name="T119" fmla="*/ 0 h 385"/>
                <a:gd name="T120" fmla="*/ 27 w 7514"/>
                <a:gd name="T121" fmla="*/ 1 h 385"/>
                <a:gd name="T122" fmla="*/ 29 w 7514"/>
                <a:gd name="T123" fmla="*/ 0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4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1 w 2517"/>
                <a:gd name="T1" fmla="*/ 6 h 1689"/>
                <a:gd name="T2" fmla="*/ 1 w 2517"/>
                <a:gd name="T3" fmla="*/ 6 h 1689"/>
                <a:gd name="T4" fmla="*/ 3 w 2517"/>
                <a:gd name="T5" fmla="*/ 6 h 1689"/>
                <a:gd name="T6" fmla="*/ 4 w 2517"/>
                <a:gd name="T7" fmla="*/ 6 h 1689"/>
                <a:gd name="T8" fmla="*/ 6 w 2517"/>
                <a:gd name="T9" fmla="*/ 6 h 1689"/>
                <a:gd name="T10" fmla="*/ 8 w 2517"/>
                <a:gd name="T11" fmla="*/ 6 h 1689"/>
                <a:gd name="T12" fmla="*/ 9 w 2517"/>
                <a:gd name="T13" fmla="*/ 6 h 1689"/>
                <a:gd name="T14" fmla="*/ 10 w 2517"/>
                <a:gd name="T15" fmla="*/ 6 h 1689"/>
                <a:gd name="T16" fmla="*/ 10 w 2517"/>
                <a:gd name="T17" fmla="*/ 6 h 1689"/>
                <a:gd name="T18" fmla="*/ 10 w 2517"/>
                <a:gd name="T19" fmla="*/ 5 h 1689"/>
                <a:gd name="T20" fmla="*/ 10 w 2517"/>
                <a:gd name="T21" fmla="*/ 5 h 1689"/>
                <a:gd name="T22" fmla="*/ 10 w 2517"/>
                <a:gd name="T23" fmla="*/ 3 h 1689"/>
                <a:gd name="T24" fmla="*/ 10 w 2517"/>
                <a:gd name="T25" fmla="*/ 2 h 1689"/>
                <a:gd name="T26" fmla="*/ 10 w 2517"/>
                <a:gd name="T27" fmla="*/ 1 h 1689"/>
                <a:gd name="T28" fmla="*/ 10 w 2517"/>
                <a:gd name="T29" fmla="*/ 0 h 1689"/>
                <a:gd name="T30" fmla="*/ 10 w 2517"/>
                <a:gd name="T31" fmla="*/ 0 h 1689"/>
                <a:gd name="T32" fmla="*/ 10 w 2517"/>
                <a:gd name="T33" fmla="*/ 0 h 1689"/>
                <a:gd name="T34" fmla="*/ 9 w 2517"/>
                <a:gd name="T35" fmla="*/ 0 h 1689"/>
                <a:gd name="T36" fmla="*/ 8 w 2517"/>
                <a:gd name="T37" fmla="*/ 0 h 1689"/>
                <a:gd name="T38" fmla="*/ 6 w 2517"/>
                <a:gd name="T39" fmla="*/ 0 h 1689"/>
                <a:gd name="T40" fmla="*/ 4 w 2517"/>
                <a:gd name="T41" fmla="*/ 0 h 1689"/>
                <a:gd name="T42" fmla="*/ 3 w 2517"/>
                <a:gd name="T43" fmla="*/ 0 h 1689"/>
                <a:gd name="T44" fmla="*/ 1 w 2517"/>
                <a:gd name="T45" fmla="*/ 0 h 1689"/>
                <a:gd name="T46" fmla="*/ 1 w 2517"/>
                <a:gd name="T47" fmla="*/ 0 h 1689"/>
                <a:gd name="T48" fmla="*/ 0 w 2517"/>
                <a:gd name="T49" fmla="*/ 0 h 1689"/>
                <a:gd name="T50" fmla="*/ 0 w 2517"/>
                <a:gd name="T51" fmla="*/ 0 h 1689"/>
                <a:gd name="T52" fmla="*/ 0 w 2517"/>
                <a:gd name="T53" fmla="*/ 1 h 1689"/>
                <a:gd name="T54" fmla="*/ 0 w 2517"/>
                <a:gd name="T55" fmla="*/ 2 h 1689"/>
                <a:gd name="T56" fmla="*/ 0 w 2517"/>
                <a:gd name="T57" fmla="*/ 3 h 1689"/>
                <a:gd name="T58" fmla="*/ 0 w 2517"/>
                <a:gd name="T59" fmla="*/ 5 h 1689"/>
                <a:gd name="T60" fmla="*/ 0 w 2517"/>
                <a:gd name="T61" fmla="*/ 5 h 1689"/>
                <a:gd name="T62" fmla="*/ 0 w 2517"/>
                <a:gd name="T63" fmla="*/ 6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5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3 w 1310"/>
                <a:gd name="T1" fmla="*/ 1 h 1309"/>
                <a:gd name="T2" fmla="*/ 3 w 1310"/>
                <a:gd name="T3" fmla="*/ 1 h 1309"/>
                <a:gd name="T4" fmla="*/ 3 w 1310"/>
                <a:gd name="T5" fmla="*/ 1 h 1309"/>
                <a:gd name="T6" fmla="*/ 3 w 1310"/>
                <a:gd name="T7" fmla="*/ 1 h 1309"/>
                <a:gd name="T8" fmla="*/ 3 w 1310"/>
                <a:gd name="T9" fmla="*/ 1 h 1309"/>
                <a:gd name="T10" fmla="*/ 2 w 1310"/>
                <a:gd name="T11" fmla="*/ 1 h 1309"/>
                <a:gd name="T12" fmla="*/ 2 w 1310"/>
                <a:gd name="T13" fmla="*/ 1 h 1309"/>
                <a:gd name="T14" fmla="*/ 2 w 1310"/>
                <a:gd name="T15" fmla="*/ 1 h 1309"/>
                <a:gd name="T16" fmla="*/ 2 w 1310"/>
                <a:gd name="T17" fmla="*/ 1 h 1309"/>
                <a:gd name="T18" fmla="*/ 2 w 1310"/>
                <a:gd name="T19" fmla="*/ 1 h 1309"/>
                <a:gd name="T20" fmla="*/ 1 w 1310"/>
                <a:gd name="T21" fmla="*/ 2 h 1309"/>
                <a:gd name="T22" fmla="*/ 1 w 1310"/>
                <a:gd name="T23" fmla="*/ 2 h 1309"/>
                <a:gd name="T24" fmla="*/ 1 w 1310"/>
                <a:gd name="T25" fmla="*/ 2 h 1309"/>
                <a:gd name="T26" fmla="*/ 1 w 1310"/>
                <a:gd name="T27" fmla="*/ 2 h 1309"/>
                <a:gd name="T28" fmla="*/ 1 w 1310"/>
                <a:gd name="T29" fmla="*/ 2 h 1309"/>
                <a:gd name="T30" fmla="*/ 1 w 1310"/>
                <a:gd name="T31" fmla="*/ 3 h 1309"/>
                <a:gd name="T32" fmla="*/ 1 w 1310"/>
                <a:gd name="T33" fmla="*/ 3 h 1309"/>
                <a:gd name="T34" fmla="*/ 1 w 1310"/>
                <a:gd name="T35" fmla="*/ 3 h 1309"/>
                <a:gd name="T36" fmla="*/ 0 w 1310"/>
                <a:gd name="T37" fmla="*/ 3 h 1309"/>
                <a:gd name="T38" fmla="*/ 1 w 1310"/>
                <a:gd name="T39" fmla="*/ 3 h 1309"/>
                <a:gd name="T40" fmla="*/ 1 w 1310"/>
                <a:gd name="T41" fmla="*/ 4 h 1309"/>
                <a:gd name="T42" fmla="*/ 1 w 1310"/>
                <a:gd name="T43" fmla="*/ 4 h 1309"/>
                <a:gd name="T44" fmla="*/ 1 w 1310"/>
                <a:gd name="T45" fmla="*/ 5 h 1309"/>
                <a:gd name="T46" fmla="*/ 1 w 1310"/>
                <a:gd name="T47" fmla="*/ 4 h 1309"/>
                <a:gd name="T48" fmla="*/ 1 w 1310"/>
                <a:gd name="T49" fmla="*/ 4 h 1309"/>
                <a:gd name="T50" fmla="*/ 2 w 1310"/>
                <a:gd name="T51" fmla="*/ 5 h 1309"/>
                <a:gd name="T52" fmla="*/ 2 w 1310"/>
                <a:gd name="T53" fmla="*/ 5 h 1309"/>
                <a:gd name="T54" fmla="*/ 2 w 1310"/>
                <a:gd name="T55" fmla="*/ 5 h 1309"/>
                <a:gd name="T56" fmla="*/ 2 w 1310"/>
                <a:gd name="T57" fmla="*/ 5 h 1309"/>
                <a:gd name="T58" fmla="*/ 2 w 1310"/>
                <a:gd name="T59" fmla="*/ 5 h 1309"/>
                <a:gd name="T60" fmla="*/ 3 w 1310"/>
                <a:gd name="T61" fmla="*/ 5 h 1309"/>
                <a:gd name="T62" fmla="*/ 3 w 1310"/>
                <a:gd name="T63" fmla="*/ 5 h 1309"/>
                <a:gd name="T64" fmla="*/ 3 w 1310"/>
                <a:gd name="T65" fmla="*/ 5 h 1309"/>
                <a:gd name="T66" fmla="*/ 3 w 1310"/>
                <a:gd name="T67" fmla="*/ 5 h 1309"/>
                <a:gd name="T68" fmla="*/ 3 w 1310"/>
                <a:gd name="T69" fmla="*/ 5 h 1309"/>
                <a:gd name="T70" fmla="*/ 4 w 1310"/>
                <a:gd name="T71" fmla="*/ 5 h 1309"/>
                <a:gd name="T72" fmla="*/ 4 w 1310"/>
                <a:gd name="T73" fmla="*/ 5 h 1309"/>
                <a:gd name="T74" fmla="*/ 4 w 1310"/>
                <a:gd name="T75" fmla="*/ 5 h 1309"/>
                <a:gd name="T76" fmla="*/ 4 w 1310"/>
                <a:gd name="T77" fmla="*/ 5 h 1309"/>
                <a:gd name="T78" fmla="*/ 4 w 1310"/>
                <a:gd name="T79" fmla="*/ 5 h 1309"/>
                <a:gd name="T80" fmla="*/ 4 w 1310"/>
                <a:gd name="T81" fmla="*/ 5 h 1309"/>
                <a:gd name="T82" fmla="*/ 5 w 1310"/>
                <a:gd name="T83" fmla="*/ 4 h 1309"/>
                <a:gd name="T84" fmla="*/ 5 w 1310"/>
                <a:gd name="T85" fmla="*/ 4 h 1309"/>
                <a:gd name="T86" fmla="*/ 5 w 1310"/>
                <a:gd name="T87" fmla="*/ 4 h 1309"/>
                <a:gd name="T88" fmla="*/ 5 w 1310"/>
                <a:gd name="T89" fmla="*/ 4 h 1309"/>
                <a:gd name="T90" fmla="*/ 5 w 1310"/>
                <a:gd name="T91" fmla="*/ 4 h 1309"/>
                <a:gd name="T92" fmla="*/ 6 w 1310"/>
                <a:gd name="T93" fmla="*/ 3 h 1309"/>
                <a:gd name="T94" fmla="*/ 5 w 1310"/>
                <a:gd name="T95" fmla="*/ 3 h 1309"/>
                <a:gd name="T96" fmla="*/ 5 w 1310"/>
                <a:gd name="T97" fmla="*/ 3 h 1309"/>
                <a:gd name="T98" fmla="*/ 5 w 1310"/>
                <a:gd name="T99" fmla="*/ 3 h 1309"/>
                <a:gd name="T100" fmla="*/ 5 w 1310"/>
                <a:gd name="T101" fmla="*/ 3 h 1309"/>
                <a:gd name="T102" fmla="*/ 5 w 1310"/>
                <a:gd name="T103" fmla="*/ 2 h 1309"/>
                <a:gd name="T104" fmla="*/ 5 w 1310"/>
                <a:gd name="T105" fmla="*/ 2 h 1309"/>
                <a:gd name="T106" fmla="*/ 5 w 1310"/>
                <a:gd name="T107" fmla="*/ 2 h 1309"/>
                <a:gd name="T108" fmla="*/ 5 w 1310"/>
                <a:gd name="T109" fmla="*/ 2 h 1309"/>
                <a:gd name="T110" fmla="*/ 5 w 1310"/>
                <a:gd name="T111" fmla="*/ 2 h 1309"/>
                <a:gd name="T112" fmla="*/ 4 w 1310"/>
                <a:gd name="T113" fmla="*/ 1 h 1309"/>
                <a:gd name="T114" fmla="*/ 4 w 1310"/>
                <a:gd name="T115" fmla="*/ 1 h 1309"/>
                <a:gd name="T116" fmla="*/ 4 w 1310"/>
                <a:gd name="T117" fmla="*/ 2 h 1309"/>
                <a:gd name="T118" fmla="*/ 4 w 1310"/>
                <a:gd name="T119" fmla="*/ 1 h 1309"/>
                <a:gd name="T120" fmla="*/ 4 w 1310"/>
                <a:gd name="T121" fmla="*/ 1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6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1 w 2521"/>
                <a:gd name="T1" fmla="*/ 1 h 294"/>
                <a:gd name="T2" fmla="*/ 1 w 2521"/>
                <a:gd name="T3" fmla="*/ 1 h 294"/>
                <a:gd name="T4" fmla="*/ 0 w 2521"/>
                <a:gd name="T5" fmla="*/ 1 h 294"/>
                <a:gd name="T6" fmla="*/ 2 w 2521"/>
                <a:gd name="T7" fmla="*/ 1 h 294"/>
                <a:gd name="T8" fmla="*/ 2 w 2521"/>
                <a:gd name="T9" fmla="*/ 1 h 294"/>
                <a:gd name="T10" fmla="*/ 1 w 2521"/>
                <a:gd name="T11" fmla="*/ 1 h 294"/>
                <a:gd name="T12" fmla="*/ 3 w 2521"/>
                <a:gd name="T13" fmla="*/ 1 h 294"/>
                <a:gd name="T14" fmla="*/ 3 w 2521"/>
                <a:gd name="T15" fmla="*/ 1 h 294"/>
                <a:gd name="T16" fmla="*/ 3 w 2521"/>
                <a:gd name="T17" fmla="*/ 2 h 294"/>
                <a:gd name="T18" fmla="*/ 3 w 2521"/>
                <a:gd name="T19" fmla="*/ 1 h 294"/>
                <a:gd name="T20" fmla="*/ 2 w 2521"/>
                <a:gd name="T21" fmla="*/ 1 h 294"/>
                <a:gd name="T22" fmla="*/ 2 w 2521"/>
                <a:gd name="T23" fmla="*/ 1 h 294"/>
                <a:gd name="T24" fmla="*/ 3 w 2521"/>
                <a:gd name="T25" fmla="*/ 1 h 294"/>
                <a:gd name="T26" fmla="*/ 2 w 2521"/>
                <a:gd name="T27" fmla="*/ 1 h 294"/>
                <a:gd name="T28" fmla="*/ 4 w 2521"/>
                <a:gd name="T29" fmla="*/ 1 h 294"/>
                <a:gd name="T30" fmla="*/ 4 w 2521"/>
                <a:gd name="T31" fmla="*/ 2 h 294"/>
                <a:gd name="T32" fmla="*/ 3 w 2521"/>
                <a:gd name="T33" fmla="*/ 1 h 294"/>
                <a:gd name="T34" fmla="*/ 3 w 2521"/>
                <a:gd name="T35" fmla="*/ 1 h 294"/>
                <a:gd name="T36" fmla="*/ 4 w 2521"/>
                <a:gd name="T37" fmla="*/ 1 h 294"/>
                <a:gd name="T38" fmla="*/ 4 w 2521"/>
                <a:gd name="T39" fmla="*/ 1 h 294"/>
                <a:gd name="T40" fmla="*/ 3 w 2521"/>
                <a:gd name="T41" fmla="*/ 1 h 294"/>
                <a:gd name="T42" fmla="*/ 3 w 2521"/>
                <a:gd name="T43" fmla="*/ 1 h 294"/>
                <a:gd name="T44" fmla="*/ 3 w 2521"/>
                <a:gd name="T45" fmla="*/ 2 h 294"/>
                <a:gd name="T46" fmla="*/ 4 w 2521"/>
                <a:gd name="T47" fmla="*/ 1 h 294"/>
                <a:gd name="T48" fmla="*/ 5 w 2521"/>
                <a:gd name="T49" fmla="*/ 1 h 294"/>
                <a:gd name="T50" fmla="*/ 4 w 2521"/>
                <a:gd name="T51" fmla="*/ 1 h 294"/>
                <a:gd name="T52" fmla="*/ 4 w 2521"/>
                <a:gd name="T53" fmla="*/ 1 h 294"/>
                <a:gd name="T54" fmla="*/ 4 w 2521"/>
                <a:gd name="T55" fmla="*/ 1 h 294"/>
                <a:gd name="T56" fmla="*/ 4 w 2521"/>
                <a:gd name="T57" fmla="*/ 1 h 294"/>
                <a:gd name="T58" fmla="*/ 5 w 2521"/>
                <a:gd name="T59" fmla="*/ 2 h 294"/>
                <a:gd name="T60" fmla="*/ 5 w 2521"/>
                <a:gd name="T61" fmla="*/ 1 h 294"/>
                <a:gd name="T62" fmla="*/ 5 w 2521"/>
                <a:gd name="T63" fmla="*/ 1 h 294"/>
                <a:gd name="T64" fmla="*/ 5 w 2521"/>
                <a:gd name="T65" fmla="*/ 1 h 294"/>
                <a:gd name="T66" fmla="*/ 5 w 2521"/>
                <a:gd name="T67" fmla="*/ 1 h 294"/>
                <a:gd name="T68" fmla="*/ 5 w 2521"/>
                <a:gd name="T69" fmla="*/ 1 h 294"/>
                <a:gd name="T70" fmla="*/ 5 w 2521"/>
                <a:gd name="T71" fmla="*/ 1 h 294"/>
                <a:gd name="T72" fmla="*/ 5 w 2521"/>
                <a:gd name="T73" fmla="*/ 1 h 294"/>
                <a:gd name="T74" fmla="*/ 5 w 2521"/>
                <a:gd name="T75" fmla="*/ 1 h 294"/>
                <a:gd name="T76" fmla="*/ 5 w 2521"/>
                <a:gd name="T77" fmla="*/ 2 h 294"/>
                <a:gd name="T78" fmla="*/ 5 w 2521"/>
                <a:gd name="T79" fmla="*/ 1 h 294"/>
                <a:gd name="T80" fmla="*/ 6 w 2521"/>
                <a:gd name="T81" fmla="*/ 1 h 294"/>
                <a:gd name="T82" fmla="*/ 6 w 2521"/>
                <a:gd name="T83" fmla="*/ 2 h 294"/>
                <a:gd name="T84" fmla="*/ 6 w 2521"/>
                <a:gd name="T85" fmla="*/ 2 h 294"/>
                <a:gd name="T86" fmla="*/ 7 w 2521"/>
                <a:gd name="T87" fmla="*/ 1 h 294"/>
                <a:gd name="T88" fmla="*/ 7 w 2521"/>
                <a:gd name="T89" fmla="*/ 1 h 294"/>
                <a:gd name="T90" fmla="*/ 7 w 2521"/>
                <a:gd name="T91" fmla="*/ 1 h 294"/>
                <a:gd name="T92" fmla="*/ 7 w 2521"/>
                <a:gd name="T93" fmla="*/ 1 h 294"/>
                <a:gd name="T94" fmla="*/ 7 w 2521"/>
                <a:gd name="T95" fmla="*/ 0 h 294"/>
                <a:gd name="T96" fmla="*/ 8 w 2521"/>
                <a:gd name="T97" fmla="*/ 2 h 294"/>
                <a:gd name="T98" fmla="*/ 8 w 2521"/>
                <a:gd name="T99" fmla="*/ 1 h 294"/>
                <a:gd name="T100" fmla="*/ 8 w 2521"/>
                <a:gd name="T101" fmla="*/ 1 h 294"/>
                <a:gd name="T102" fmla="*/ 8 w 2521"/>
                <a:gd name="T103" fmla="*/ 2 h 294"/>
                <a:gd name="T104" fmla="*/ 8 w 2521"/>
                <a:gd name="T105" fmla="*/ 1 h 294"/>
                <a:gd name="T106" fmla="*/ 9 w 2521"/>
                <a:gd name="T107" fmla="*/ 1 h 294"/>
                <a:gd name="T108" fmla="*/ 9 w 2521"/>
                <a:gd name="T109" fmla="*/ 2 h 294"/>
                <a:gd name="T110" fmla="*/ 9 w 2521"/>
                <a:gd name="T111" fmla="*/ 1 h 294"/>
                <a:gd name="T112" fmla="*/ 8 w 2521"/>
                <a:gd name="T113" fmla="*/ 1 h 294"/>
                <a:gd name="T114" fmla="*/ 9 w 2521"/>
                <a:gd name="T115" fmla="*/ 1 h 294"/>
                <a:gd name="T116" fmla="*/ 10 w 2521"/>
                <a:gd name="T117" fmla="*/ 1 h 294"/>
                <a:gd name="T118" fmla="*/ 10 w 2521"/>
                <a:gd name="T119" fmla="*/ 1 h 294"/>
                <a:gd name="T120" fmla="*/ 10 w 2521"/>
                <a:gd name="T121" fmla="*/ 2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7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1 w 1777"/>
                <a:gd name="T1" fmla="*/ 4 h 1049"/>
                <a:gd name="T2" fmla="*/ 1 w 1777"/>
                <a:gd name="T3" fmla="*/ 4 h 1049"/>
                <a:gd name="T4" fmla="*/ 2 w 1777"/>
                <a:gd name="T5" fmla="*/ 4 h 1049"/>
                <a:gd name="T6" fmla="*/ 3 w 1777"/>
                <a:gd name="T7" fmla="*/ 4 h 1049"/>
                <a:gd name="T8" fmla="*/ 5 w 1777"/>
                <a:gd name="T9" fmla="*/ 4 h 1049"/>
                <a:gd name="T10" fmla="*/ 6 w 1777"/>
                <a:gd name="T11" fmla="*/ 4 h 1049"/>
                <a:gd name="T12" fmla="*/ 7 w 1777"/>
                <a:gd name="T13" fmla="*/ 4 h 1049"/>
                <a:gd name="T14" fmla="*/ 7 w 1777"/>
                <a:gd name="T15" fmla="*/ 4 h 1049"/>
                <a:gd name="T16" fmla="*/ 7 w 1777"/>
                <a:gd name="T17" fmla="*/ 4 h 1049"/>
                <a:gd name="T18" fmla="*/ 7 w 1777"/>
                <a:gd name="T19" fmla="*/ 3 h 1049"/>
                <a:gd name="T20" fmla="*/ 7 w 1777"/>
                <a:gd name="T21" fmla="*/ 3 h 1049"/>
                <a:gd name="T22" fmla="*/ 7 w 1777"/>
                <a:gd name="T23" fmla="*/ 2 h 1049"/>
                <a:gd name="T24" fmla="*/ 7 w 1777"/>
                <a:gd name="T25" fmla="*/ 1 h 1049"/>
                <a:gd name="T26" fmla="*/ 7 w 1777"/>
                <a:gd name="T27" fmla="*/ 0 h 1049"/>
                <a:gd name="T28" fmla="*/ 7 w 1777"/>
                <a:gd name="T29" fmla="*/ 0 h 1049"/>
                <a:gd name="T30" fmla="*/ 7 w 1777"/>
                <a:gd name="T31" fmla="*/ 0 h 1049"/>
                <a:gd name="T32" fmla="*/ 7 w 1777"/>
                <a:gd name="T33" fmla="*/ 0 h 1049"/>
                <a:gd name="T34" fmla="*/ 7 w 1777"/>
                <a:gd name="T35" fmla="*/ 0 h 1049"/>
                <a:gd name="T36" fmla="*/ 6 w 1777"/>
                <a:gd name="T37" fmla="*/ 0 h 1049"/>
                <a:gd name="T38" fmla="*/ 5 w 1777"/>
                <a:gd name="T39" fmla="*/ 0 h 1049"/>
                <a:gd name="T40" fmla="*/ 3 w 1777"/>
                <a:gd name="T41" fmla="*/ 0 h 1049"/>
                <a:gd name="T42" fmla="*/ 2 w 1777"/>
                <a:gd name="T43" fmla="*/ 0 h 1049"/>
                <a:gd name="T44" fmla="*/ 1 w 1777"/>
                <a:gd name="T45" fmla="*/ 0 h 1049"/>
                <a:gd name="T46" fmla="*/ 1 w 1777"/>
                <a:gd name="T47" fmla="*/ 0 h 1049"/>
                <a:gd name="T48" fmla="*/ 0 w 1777"/>
                <a:gd name="T49" fmla="*/ 0 h 1049"/>
                <a:gd name="T50" fmla="*/ 0 w 1777"/>
                <a:gd name="T51" fmla="*/ 0 h 1049"/>
                <a:gd name="T52" fmla="*/ 0 w 1777"/>
                <a:gd name="T53" fmla="*/ 0 h 1049"/>
                <a:gd name="T54" fmla="*/ 0 w 1777"/>
                <a:gd name="T55" fmla="*/ 1 h 1049"/>
                <a:gd name="T56" fmla="*/ 0 w 1777"/>
                <a:gd name="T57" fmla="*/ 2 h 1049"/>
                <a:gd name="T58" fmla="*/ 0 w 1777"/>
                <a:gd name="T59" fmla="*/ 3 h 1049"/>
                <a:gd name="T60" fmla="*/ 0 w 1777"/>
                <a:gd name="T61" fmla="*/ 3 h 1049"/>
                <a:gd name="T62" fmla="*/ 0 w 1777"/>
                <a:gd name="T63" fmla="*/ 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8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9 w 2355"/>
                <a:gd name="T1" fmla="*/ 1 h 1405"/>
                <a:gd name="T2" fmla="*/ 8 w 2355"/>
                <a:gd name="T3" fmla="*/ 1 h 1405"/>
                <a:gd name="T4" fmla="*/ 8 w 2355"/>
                <a:gd name="T5" fmla="*/ 2 h 1405"/>
                <a:gd name="T6" fmla="*/ 9 w 2355"/>
                <a:gd name="T7" fmla="*/ 2 h 1405"/>
                <a:gd name="T8" fmla="*/ 9 w 2355"/>
                <a:gd name="T9" fmla="*/ 3 h 1405"/>
                <a:gd name="T10" fmla="*/ 8 w 2355"/>
                <a:gd name="T11" fmla="*/ 6 h 1405"/>
                <a:gd name="T12" fmla="*/ 7 w 2355"/>
                <a:gd name="T13" fmla="*/ 6 h 1405"/>
                <a:gd name="T14" fmla="*/ 7 w 2355"/>
                <a:gd name="T15" fmla="*/ 3 h 1405"/>
                <a:gd name="T16" fmla="*/ 7 w 2355"/>
                <a:gd name="T17" fmla="*/ 2 h 1405"/>
                <a:gd name="T18" fmla="*/ 7 w 2355"/>
                <a:gd name="T19" fmla="*/ 1 h 1405"/>
                <a:gd name="T20" fmla="*/ 7 w 2355"/>
                <a:gd name="T21" fmla="*/ 1 h 1405"/>
                <a:gd name="T22" fmla="*/ 8 w 2355"/>
                <a:gd name="T23" fmla="*/ 1 h 1405"/>
                <a:gd name="T24" fmla="*/ 4 w 2355"/>
                <a:gd name="T25" fmla="*/ 5 h 1405"/>
                <a:gd name="T26" fmla="*/ 4 w 2355"/>
                <a:gd name="T27" fmla="*/ 5 h 1405"/>
                <a:gd name="T28" fmla="*/ 5 w 2355"/>
                <a:gd name="T29" fmla="*/ 5 h 1405"/>
                <a:gd name="T30" fmla="*/ 5 w 2355"/>
                <a:gd name="T31" fmla="*/ 5 h 1405"/>
                <a:gd name="T32" fmla="*/ 5 w 2355"/>
                <a:gd name="T33" fmla="*/ 5 h 1405"/>
                <a:gd name="T34" fmla="*/ 4 w 2355"/>
                <a:gd name="T35" fmla="*/ 4 h 1405"/>
                <a:gd name="T36" fmla="*/ 3 w 2355"/>
                <a:gd name="T37" fmla="*/ 4 h 1405"/>
                <a:gd name="T38" fmla="*/ 3 w 2355"/>
                <a:gd name="T39" fmla="*/ 4 h 1405"/>
                <a:gd name="T40" fmla="*/ 3 w 2355"/>
                <a:gd name="T41" fmla="*/ 3 h 1405"/>
                <a:gd name="T42" fmla="*/ 3 w 2355"/>
                <a:gd name="T43" fmla="*/ 2 h 1405"/>
                <a:gd name="T44" fmla="*/ 4 w 2355"/>
                <a:gd name="T45" fmla="*/ 2 h 1405"/>
                <a:gd name="T46" fmla="*/ 5 w 2355"/>
                <a:gd name="T47" fmla="*/ 2 h 1405"/>
                <a:gd name="T48" fmla="*/ 5 w 2355"/>
                <a:gd name="T49" fmla="*/ 2 h 1405"/>
                <a:gd name="T50" fmla="*/ 6 w 2355"/>
                <a:gd name="T51" fmla="*/ 2 h 1405"/>
                <a:gd name="T52" fmla="*/ 6 w 2355"/>
                <a:gd name="T53" fmla="*/ 3 h 1405"/>
                <a:gd name="T54" fmla="*/ 5 w 2355"/>
                <a:gd name="T55" fmla="*/ 3 h 1405"/>
                <a:gd name="T56" fmla="*/ 5 w 2355"/>
                <a:gd name="T57" fmla="*/ 3 h 1405"/>
                <a:gd name="T58" fmla="*/ 4 w 2355"/>
                <a:gd name="T59" fmla="*/ 3 h 1405"/>
                <a:gd name="T60" fmla="*/ 4 w 2355"/>
                <a:gd name="T61" fmla="*/ 3 h 1405"/>
                <a:gd name="T62" fmla="*/ 4 w 2355"/>
                <a:gd name="T63" fmla="*/ 3 h 1405"/>
                <a:gd name="T64" fmla="*/ 5 w 2355"/>
                <a:gd name="T65" fmla="*/ 4 h 1405"/>
                <a:gd name="T66" fmla="*/ 6 w 2355"/>
                <a:gd name="T67" fmla="*/ 4 h 1405"/>
                <a:gd name="T68" fmla="*/ 6 w 2355"/>
                <a:gd name="T69" fmla="*/ 5 h 1405"/>
                <a:gd name="T70" fmla="*/ 6 w 2355"/>
                <a:gd name="T71" fmla="*/ 5 h 1405"/>
                <a:gd name="T72" fmla="*/ 6 w 2355"/>
                <a:gd name="T73" fmla="*/ 6 h 1405"/>
                <a:gd name="T74" fmla="*/ 5 w 2355"/>
                <a:gd name="T75" fmla="*/ 6 h 1405"/>
                <a:gd name="T76" fmla="*/ 4 w 2355"/>
                <a:gd name="T77" fmla="*/ 6 h 1405"/>
                <a:gd name="T78" fmla="*/ 3 w 2355"/>
                <a:gd name="T79" fmla="*/ 6 h 1405"/>
                <a:gd name="T80" fmla="*/ 3 w 2355"/>
                <a:gd name="T81" fmla="*/ 5 h 1405"/>
                <a:gd name="T82" fmla="*/ 3 w 2355"/>
                <a:gd name="T83" fmla="*/ 5 h 1405"/>
                <a:gd name="T84" fmla="*/ 1 w 2355"/>
                <a:gd name="T85" fmla="*/ 6 h 1405"/>
                <a:gd name="T86" fmla="*/ 2 w 2355"/>
                <a:gd name="T87" fmla="*/ 5 h 1405"/>
                <a:gd name="T88" fmla="*/ 2 w 2355"/>
                <a:gd name="T89" fmla="*/ 5 h 1405"/>
                <a:gd name="T90" fmla="*/ 1 w 2355"/>
                <a:gd name="T91" fmla="*/ 5 h 1405"/>
                <a:gd name="T92" fmla="*/ 1 w 2355"/>
                <a:gd name="T93" fmla="*/ 5 h 1405"/>
                <a:gd name="T94" fmla="*/ 0 w 2355"/>
                <a:gd name="T95" fmla="*/ 5 h 1405"/>
                <a:gd name="T96" fmla="*/ 0 w 2355"/>
                <a:gd name="T97" fmla="*/ 5 h 1405"/>
                <a:gd name="T98" fmla="*/ 0 w 2355"/>
                <a:gd name="T99" fmla="*/ 6 h 1405"/>
                <a:gd name="T100" fmla="*/ 0 w 2355"/>
                <a:gd name="T101" fmla="*/ 3 h 1405"/>
                <a:gd name="T102" fmla="*/ 1 w 2355"/>
                <a:gd name="T103" fmla="*/ 3 h 1405"/>
                <a:gd name="T104" fmla="*/ 1 w 2355"/>
                <a:gd name="T105" fmla="*/ 3 h 1405"/>
                <a:gd name="T106" fmla="*/ 0 w 2355"/>
                <a:gd name="T107" fmla="*/ 4 h 1405"/>
                <a:gd name="T108" fmla="*/ 2 w 2355"/>
                <a:gd name="T109" fmla="*/ 4 h 1405"/>
                <a:gd name="T110" fmla="*/ 2 w 2355"/>
                <a:gd name="T111" fmla="*/ 3 h 1405"/>
                <a:gd name="T112" fmla="*/ 2 w 2355"/>
                <a:gd name="T113" fmla="*/ 2 h 1405"/>
                <a:gd name="T114" fmla="*/ 1 w 2355"/>
                <a:gd name="T115" fmla="*/ 2 h 1405"/>
                <a:gd name="T116" fmla="*/ 0 w 2355"/>
                <a:gd name="T117" fmla="*/ 2 h 1405"/>
                <a:gd name="T118" fmla="*/ 0 w 2355"/>
                <a:gd name="T119" fmla="*/ 3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9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4 w 1237"/>
                <a:gd name="T1" fmla="*/ 0 h 939"/>
                <a:gd name="T2" fmla="*/ 4 w 1237"/>
                <a:gd name="T3" fmla="*/ 0 h 939"/>
                <a:gd name="T4" fmla="*/ 4 w 1237"/>
                <a:gd name="T5" fmla="*/ 0 h 939"/>
                <a:gd name="T6" fmla="*/ 4 w 1237"/>
                <a:gd name="T7" fmla="*/ 0 h 939"/>
                <a:gd name="T8" fmla="*/ 4 w 1237"/>
                <a:gd name="T9" fmla="*/ 0 h 939"/>
                <a:gd name="T10" fmla="*/ 4 w 1237"/>
                <a:gd name="T11" fmla="*/ 0 h 939"/>
                <a:gd name="T12" fmla="*/ 4 w 1237"/>
                <a:gd name="T13" fmla="*/ 0 h 939"/>
                <a:gd name="T14" fmla="*/ 4 w 1237"/>
                <a:gd name="T15" fmla="*/ 0 h 939"/>
                <a:gd name="T16" fmla="*/ 4 w 1237"/>
                <a:gd name="T17" fmla="*/ 0 h 939"/>
                <a:gd name="T18" fmla="*/ 4 w 1237"/>
                <a:gd name="T19" fmla="*/ 0 h 939"/>
                <a:gd name="T20" fmla="*/ 4 w 1237"/>
                <a:gd name="T21" fmla="*/ 0 h 939"/>
                <a:gd name="T22" fmla="*/ 4 w 1237"/>
                <a:gd name="T23" fmla="*/ 0 h 939"/>
                <a:gd name="T24" fmla="*/ 4 w 1237"/>
                <a:gd name="T25" fmla="*/ 0 h 939"/>
                <a:gd name="T26" fmla="*/ 3 w 1237"/>
                <a:gd name="T27" fmla="*/ 0 h 939"/>
                <a:gd name="T28" fmla="*/ 3 w 1237"/>
                <a:gd name="T29" fmla="*/ 0 h 939"/>
                <a:gd name="T30" fmla="*/ 3 w 1237"/>
                <a:gd name="T31" fmla="*/ 0 h 939"/>
                <a:gd name="T32" fmla="*/ 3 w 1237"/>
                <a:gd name="T33" fmla="*/ 0 h 939"/>
                <a:gd name="T34" fmla="*/ 3 w 1237"/>
                <a:gd name="T35" fmla="*/ 1 h 939"/>
                <a:gd name="T36" fmla="*/ 3 w 1237"/>
                <a:gd name="T37" fmla="*/ 0 h 939"/>
                <a:gd name="T38" fmla="*/ 3 w 1237"/>
                <a:gd name="T39" fmla="*/ 0 h 939"/>
                <a:gd name="T40" fmla="*/ 3 w 1237"/>
                <a:gd name="T41" fmla="*/ 0 h 939"/>
                <a:gd name="T42" fmla="*/ 3 w 1237"/>
                <a:gd name="T43" fmla="*/ 0 h 939"/>
                <a:gd name="T44" fmla="*/ 3 w 1237"/>
                <a:gd name="T45" fmla="*/ 0 h 939"/>
                <a:gd name="T46" fmla="*/ 3 w 1237"/>
                <a:gd name="T47" fmla="*/ 0 h 939"/>
                <a:gd name="T48" fmla="*/ 3 w 1237"/>
                <a:gd name="T49" fmla="*/ 0 h 939"/>
                <a:gd name="T50" fmla="*/ 3 w 1237"/>
                <a:gd name="T51" fmla="*/ 0 h 939"/>
                <a:gd name="T52" fmla="*/ 3 w 1237"/>
                <a:gd name="T53" fmla="*/ 0 h 939"/>
                <a:gd name="T54" fmla="*/ 1 w 1237"/>
                <a:gd name="T55" fmla="*/ 2 h 939"/>
                <a:gd name="T56" fmla="*/ 1 w 1237"/>
                <a:gd name="T57" fmla="*/ 2 h 939"/>
                <a:gd name="T58" fmla="*/ 2 w 1237"/>
                <a:gd name="T59" fmla="*/ 2 h 939"/>
                <a:gd name="T60" fmla="*/ 1 w 1237"/>
                <a:gd name="T61" fmla="*/ 2 h 939"/>
                <a:gd name="T62" fmla="*/ 1 w 1237"/>
                <a:gd name="T63" fmla="*/ 2 h 939"/>
                <a:gd name="T64" fmla="*/ 1 w 1237"/>
                <a:gd name="T65" fmla="*/ 3 h 939"/>
                <a:gd name="T66" fmla="*/ 1 w 1237"/>
                <a:gd name="T67" fmla="*/ 3 h 939"/>
                <a:gd name="T68" fmla="*/ 1 w 1237"/>
                <a:gd name="T69" fmla="*/ 3 h 939"/>
                <a:gd name="T70" fmla="*/ 1 w 1237"/>
                <a:gd name="T71" fmla="*/ 3 h 939"/>
                <a:gd name="T72" fmla="*/ 0 w 1237"/>
                <a:gd name="T73" fmla="*/ 3 h 939"/>
                <a:gd name="T74" fmla="*/ 0 w 1237"/>
                <a:gd name="T75" fmla="*/ 3 h 939"/>
                <a:gd name="T76" fmla="*/ 0 w 1237"/>
                <a:gd name="T77" fmla="*/ 2 h 939"/>
                <a:gd name="T78" fmla="*/ 0 w 1237"/>
                <a:gd name="T79" fmla="*/ 2 h 939"/>
                <a:gd name="T80" fmla="*/ 0 w 1237"/>
                <a:gd name="T81" fmla="*/ 2 h 939"/>
                <a:gd name="T82" fmla="*/ 0 w 1237"/>
                <a:gd name="T83" fmla="*/ 2 h 939"/>
                <a:gd name="T84" fmla="*/ 0 w 1237"/>
                <a:gd name="T85" fmla="*/ 2 h 939"/>
                <a:gd name="T86" fmla="*/ 0 w 1237"/>
                <a:gd name="T87" fmla="*/ 2 h 939"/>
                <a:gd name="T88" fmla="*/ 0 w 1237"/>
                <a:gd name="T89" fmla="*/ 1 h 939"/>
                <a:gd name="T90" fmla="*/ 1 w 1237"/>
                <a:gd name="T91" fmla="*/ 1 h 939"/>
                <a:gd name="T92" fmla="*/ 1 w 1237"/>
                <a:gd name="T93" fmla="*/ 1 h 939"/>
                <a:gd name="T94" fmla="*/ 1 w 1237"/>
                <a:gd name="T95" fmla="*/ 2 h 939"/>
                <a:gd name="T96" fmla="*/ 1 w 1237"/>
                <a:gd name="T97" fmla="*/ 2 h 939"/>
                <a:gd name="T98" fmla="*/ 2 w 1237"/>
                <a:gd name="T99" fmla="*/ 1 h 939"/>
                <a:gd name="T100" fmla="*/ 2 w 1237"/>
                <a:gd name="T101" fmla="*/ 1 h 939"/>
                <a:gd name="T102" fmla="*/ 2 w 1237"/>
                <a:gd name="T103" fmla="*/ 1 h 939"/>
                <a:gd name="T104" fmla="*/ 2 w 1237"/>
                <a:gd name="T105" fmla="*/ 1 h 939"/>
                <a:gd name="T106" fmla="*/ 2 w 1237"/>
                <a:gd name="T107" fmla="*/ 1 h 939"/>
                <a:gd name="T108" fmla="*/ 2 w 1237"/>
                <a:gd name="T109" fmla="*/ 1 h 939"/>
                <a:gd name="T110" fmla="*/ 1 w 1237"/>
                <a:gd name="T111" fmla="*/ 1 h 939"/>
                <a:gd name="T112" fmla="*/ 1 w 1237"/>
                <a:gd name="T113" fmla="*/ 1 h 939"/>
                <a:gd name="T114" fmla="*/ 1 w 1237"/>
                <a:gd name="T115" fmla="*/ 1 h 939"/>
                <a:gd name="T116" fmla="*/ 1 w 1237"/>
                <a:gd name="T117" fmla="*/ 1 h 939"/>
                <a:gd name="T118" fmla="*/ 2 w 1237"/>
                <a:gd name="T119" fmla="*/ 1 h 939"/>
                <a:gd name="T120" fmla="*/ 2 w 1237"/>
                <a:gd name="T121" fmla="*/ 0 h 939"/>
                <a:gd name="T122" fmla="*/ 2 w 1237"/>
                <a:gd name="T123" fmla="*/ 0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0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 h 1107"/>
                <a:gd name="T2" fmla="*/ 0 w 1739"/>
                <a:gd name="T3" fmla="*/ 1 h 1107"/>
                <a:gd name="T4" fmla="*/ 0 w 1739"/>
                <a:gd name="T5" fmla="*/ 1 h 1107"/>
                <a:gd name="T6" fmla="*/ 1 w 1739"/>
                <a:gd name="T7" fmla="*/ 1 h 1107"/>
                <a:gd name="T8" fmla="*/ 2 w 1739"/>
                <a:gd name="T9" fmla="*/ 1 h 1107"/>
                <a:gd name="T10" fmla="*/ 1 w 1739"/>
                <a:gd name="T11" fmla="*/ 2 h 1107"/>
                <a:gd name="T12" fmla="*/ 2 w 1739"/>
                <a:gd name="T13" fmla="*/ 1 h 1107"/>
                <a:gd name="T14" fmla="*/ 3 w 1739"/>
                <a:gd name="T15" fmla="*/ 1 h 1107"/>
                <a:gd name="T16" fmla="*/ 2 w 1739"/>
                <a:gd name="T17" fmla="*/ 1 h 1107"/>
                <a:gd name="T18" fmla="*/ 3 w 1739"/>
                <a:gd name="T19" fmla="*/ 1 h 1107"/>
                <a:gd name="T20" fmla="*/ 4 w 1739"/>
                <a:gd name="T21" fmla="*/ 2 h 1107"/>
                <a:gd name="T22" fmla="*/ 3 w 1739"/>
                <a:gd name="T23" fmla="*/ 1 h 1107"/>
                <a:gd name="T24" fmla="*/ 3 w 1739"/>
                <a:gd name="T25" fmla="*/ 1 h 1107"/>
                <a:gd name="T26" fmla="*/ 4 w 1739"/>
                <a:gd name="T27" fmla="*/ 1 h 1107"/>
                <a:gd name="T28" fmla="*/ 5 w 1739"/>
                <a:gd name="T29" fmla="*/ 2 h 1107"/>
                <a:gd name="T30" fmla="*/ 4 w 1739"/>
                <a:gd name="T31" fmla="*/ 1 h 1107"/>
                <a:gd name="T32" fmla="*/ 4 w 1739"/>
                <a:gd name="T33" fmla="*/ 1 h 1107"/>
                <a:gd name="T34" fmla="*/ 4 w 1739"/>
                <a:gd name="T35" fmla="*/ 1 h 1107"/>
                <a:gd name="T36" fmla="*/ 5 w 1739"/>
                <a:gd name="T37" fmla="*/ 1 h 1107"/>
                <a:gd name="T38" fmla="*/ 6 w 1739"/>
                <a:gd name="T39" fmla="*/ 2 h 1107"/>
                <a:gd name="T40" fmla="*/ 6 w 1739"/>
                <a:gd name="T41" fmla="*/ 1 h 1107"/>
                <a:gd name="T42" fmla="*/ 6 w 1739"/>
                <a:gd name="T43" fmla="*/ 0 h 1107"/>
                <a:gd name="T44" fmla="*/ 0 w 1739"/>
                <a:gd name="T45" fmla="*/ 3 h 1107"/>
                <a:gd name="T46" fmla="*/ 0 w 1739"/>
                <a:gd name="T47" fmla="*/ 3 h 1107"/>
                <a:gd name="T48" fmla="*/ 0 w 1739"/>
                <a:gd name="T49" fmla="*/ 3 h 1107"/>
                <a:gd name="T50" fmla="*/ 1 w 1739"/>
                <a:gd name="T51" fmla="*/ 2 h 1107"/>
                <a:gd name="T52" fmla="*/ 1 w 1739"/>
                <a:gd name="T53" fmla="*/ 3 h 1107"/>
                <a:gd name="T54" fmla="*/ 1 w 1739"/>
                <a:gd name="T55" fmla="*/ 2 h 1107"/>
                <a:gd name="T56" fmla="*/ 0 w 1739"/>
                <a:gd name="T57" fmla="*/ 3 h 1107"/>
                <a:gd name="T58" fmla="*/ 1 w 1739"/>
                <a:gd name="T59" fmla="*/ 3 h 1107"/>
                <a:gd name="T60" fmla="*/ 2 w 1739"/>
                <a:gd name="T61" fmla="*/ 3 h 1107"/>
                <a:gd name="T62" fmla="*/ 1 w 1739"/>
                <a:gd name="T63" fmla="*/ 3 h 1107"/>
                <a:gd name="T64" fmla="*/ 2 w 1739"/>
                <a:gd name="T65" fmla="*/ 2 h 1107"/>
                <a:gd name="T66" fmla="*/ 2 w 1739"/>
                <a:gd name="T67" fmla="*/ 3 h 1107"/>
                <a:gd name="T68" fmla="*/ 3 w 1739"/>
                <a:gd name="T69" fmla="*/ 3 h 1107"/>
                <a:gd name="T70" fmla="*/ 2 w 1739"/>
                <a:gd name="T71" fmla="*/ 3 h 1107"/>
                <a:gd name="T72" fmla="*/ 2 w 1739"/>
                <a:gd name="T73" fmla="*/ 3 h 1107"/>
                <a:gd name="T74" fmla="*/ 2 w 1739"/>
                <a:gd name="T75" fmla="*/ 3 h 1107"/>
                <a:gd name="T76" fmla="*/ 3 w 1739"/>
                <a:gd name="T77" fmla="*/ 2 h 1107"/>
                <a:gd name="T78" fmla="*/ 3 w 1739"/>
                <a:gd name="T79" fmla="*/ 3 h 1107"/>
                <a:gd name="T80" fmla="*/ 3 w 1739"/>
                <a:gd name="T81" fmla="*/ 2 h 1107"/>
                <a:gd name="T82" fmla="*/ 4 w 1739"/>
                <a:gd name="T83" fmla="*/ 3 h 1107"/>
                <a:gd name="T84" fmla="*/ 0 w 1739"/>
                <a:gd name="T85" fmla="*/ 4 h 1107"/>
                <a:gd name="T86" fmla="*/ 0 w 1739"/>
                <a:gd name="T87" fmla="*/ 4 h 1107"/>
                <a:gd name="T88" fmla="*/ 0 w 1739"/>
                <a:gd name="T89" fmla="*/ 5 h 1107"/>
                <a:gd name="T90" fmla="*/ 0 w 1739"/>
                <a:gd name="T91" fmla="*/ 4 h 1107"/>
                <a:gd name="T92" fmla="*/ 0 w 1739"/>
                <a:gd name="T93" fmla="*/ 4 h 1107"/>
                <a:gd name="T94" fmla="*/ 1 w 1739"/>
                <a:gd name="T95" fmla="*/ 4 h 1107"/>
                <a:gd name="T96" fmla="*/ 1 w 1739"/>
                <a:gd name="T97" fmla="*/ 4 h 1107"/>
                <a:gd name="T98" fmla="*/ 2 w 1739"/>
                <a:gd name="T99" fmla="*/ 5 h 1107"/>
                <a:gd name="T100" fmla="*/ 2 w 1739"/>
                <a:gd name="T101" fmla="*/ 4 h 1107"/>
                <a:gd name="T102" fmla="*/ 2 w 1739"/>
                <a:gd name="T103" fmla="*/ 5 h 1107"/>
                <a:gd name="T104" fmla="*/ 2 w 1739"/>
                <a:gd name="T105" fmla="*/ 4 h 1107"/>
                <a:gd name="T106" fmla="*/ 3 w 1739"/>
                <a:gd name="T107" fmla="*/ 5 h 1107"/>
                <a:gd name="T108" fmla="*/ 4 w 1739"/>
                <a:gd name="T109" fmla="*/ 4 h 1107"/>
                <a:gd name="T110" fmla="*/ 4 w 1739"/>
                <a:gd name="T111" fmla="*/ 5 h 1107"/>
                <a:gd name="T112" fmla="*/ 4 w 1739"/>
                <a:gd name="T113" fmla="*/ 5 h 1107"/>
                <a:gd name="T114" fmla="*/ 4 w 1739"/>
                <a:gd name="T115" fmla="*/ 4 h 1107"/>
                <a:gd name="T116" fmla="*/ 4 w 1739"/>
                <a:gd name="T117" fmla="*/ 4 h 1107"/>
                <a:gd name="T118" fmla="*/ 6 w 1739"/>
                <a:gd name="T119" fmla="*/ 4 h 1107"/>
                <a:gd name="T120" fmla="*/ 5 w 1739"/>
                <a:gd name="T121" fmla="*/ 5 h 1107"/>
                <a:gd name="T122" fmla="*/ 5 w 1739"/>
                <a:gd name="T123" fmla="*/ 4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1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0 w 317"/>
                <a:gd name="T1" fmla="*/ 0 h 235"/>
                <a:gd name="T2" fmla="*/ 0 w 317"/>
                <a:gd name="T3" fmla="*/ 0 h 235"/>
                <a:gd name="T4" fmla="*/ 0 w 317"/>
                <a:gd name="T5" fmla="*/ 0 h 235"/>
                <a:gd name="T6" fmla="*/ 0 w 317"/>
                <a:gd name="T7" fmla="*/ 0 h 235"/>
                <a:gd name="T8" fmla="*/ 0 w 317"/>
                <a:gd name="T9" fmla="*/ 0 h 235"/>
                <a:gd name="T10" fmla="*/ 0 w 317"/>
                <a:gd name="T11" fmla="*/ 0 h 235"/>
                <a:gd name="T12" fmla="*/ 0 w 317"/>
                <a:gd name="T13" fmla="*/ 0 h 235"/>
                <a:gd name="T14" fmla="*/ 0 w 317"/>
                <a:gd name="T15" fmla="*/ 0 h 235"/>
                <a:gd name="T16" fmla="*/ 0 w 317"/>
                <a:gd name="T17" fmla="*/ 0 h 235"/>
                <a:gd name="T18" fmla="*/ 0 w 317"/>
                <a:gd name="T19" fmla="*/ 0 h 235"/>
                <a:gd name="T20" fmla="*/ 0 w 317"/>
                <a:gd name="T21" fmla="*/ 0 h 235"/>
                <a:gd name="T22" fmla="*/ 0 w 317"/>
                <a:gd name="T23" fmla="*/ 0 h 235"/>
                <a:gd name="T24" fmla="*/ 0 w 317"/>
                <a:gd name="T25" fmla="*/ 0 h 235"/>
                <a:gd name="T26" fmla="*/ 0 w 317"/>
                <a:gd name="T27" fmla="*/ 0 h 235"/>
                <a:gd name="T28" fmla="*/ 0 w 317"/>
                <a:gd name="T29" fmla="*/ 0 h 235"/>
                <a:gd name="T30" fmla="*/ 0 w 317"/>
                <a:gd name="T31" fmla="*/ 0 h 235"/>
                <a:gd name="T32" fmla="*/ 0 w 317"/>
                <a:gd name="T33" fmla="*/ 0 h 235"/>
                <a:gd name="T34" fmla="*/ 0 w 317"/>
                <a:gd name="T35" fmla="*/ 0 h 235"/>
                <a:gd name="T36" fmla="*/ 0 w 317"/>
                <a:gd name="T37" fmla="*/ 0 h 235"/>
                <a:gd name="T38" fmla="*/ 0 w 317"/>
                <a:gd name="T39" fmla="*/ 0 h 235"/>
                <a:gd name="T40" fmla="*/ 0 w 317"/>
                <a:gd name="T41" fmla="*/ 0 h 235"/>
                <a:gd name="T42" fmla="*/ 0 w 317"/>
                <a:gd name="T43" fmla="*/ 0 h 235"/>
                <a:gd name="T44" fmla="*/ 0 w 317"/>
                <a:gd name="T45" fmla="*/ 0 h 235"/>
                <a:gd name="T46" fmla="*/ 0 w 317"/>
                <a:gd name="T47" fmla="*/ 0 h 235"/>
                <a:gd name="T48" fmla="*/ 1 w 317"/>
                <a:gd name="T49" fmla="*/ 0 h 235"/>
                <a:gd name="T50" fmla="*/ 1 w 317"/>
                <a:gd name="T51" fmla="*/ 0 h 235"/>
                <a:gd name="T52" fmla="*/ 1 w 317"/>
                <a:gd name="T53" fmla="*/ 0 h 235"/>
                <a:gd name="T54" fmla="*/ 1 w 317"/>
                <a:gd name="T55" fmla="*/ 0 h 235"/>
                <a:gd name="T56" fmla="*/ 1 w 317"/>
                <a:gd name="T57" fmla="*/ 0 h 235"/>
                <a:gd name="T58" fmla="*/ 1 w 317"/>
                <a:gd name="T59" fmla="*/ 0 h 235"/>
                <a:gd name="T60" fmla="*/ 0 w 317"/>
                <a:gd name="T61" fmla="*/ 0 h 235"/>
                <a:gd name="T62" fmla="*/ 0 w 317"/>
                <a:gd name="T63" fmla="*/ 0 h 235"/>
                <a:gd name="T64" fmla="*/ 0 w 317"/>
                <a:gd name="T65" fmla="*/ 0 h 235"/>
                <a:gd name="T66" fmla="*/ 0 w 317"/>
                <a:gd name="T67" fmla="*/ 0 h 235"/>
                <a:gd name="T68" fmla="*/ 0 w 317"/>
                <a:gd name="T69" fmla="*/ 0 h 235"/>
                <a:gd name="T70" fmla="*/ 0 w 317"/>
                <a:gd name="T71" fmla="*/ 0 h 235"/>
                <a:gd name="T72" fmla="*/ 0 w 317"/>
                <a:gd name="T73" fmla="*/ 0 h 235"/>
                <a:gd name="T74" fmla="*/ 0 w 317"/>
                <a:gd name="T75" fmla="*/ 0 h 235"/>
                <a:gd name="T76" fmla="*/ 0 w 317"/>
                <a:gd name="T77" fmla="*/ 0 h 235"/>
                <a:gd name="T78" fmla="*/ 0 w 317"/>
                <a:gd name="T79" fmla="*/ 0 h 235"/>
                <a:gd name="T80" fmla="*/ 0 w 317"/>
                <a:gd name="T81" fmla="*/ 0 h 235"/>
                <a:gd name="T82" fmla="*/ 0 w 317"/>
                <a:gd name="T83" fmla="*/ 0 h 235"/>
                <a:gd name="T84" fmla="*/ 0 w 317"/>
                <a:gd name="T85" fmla="*/ 0 h 235"/>
                <a:gd name="T86" fmla="*/ 1 w 317"/>
                <a:gd name="T87" fmla="*/ 0 h 235"/>
                <a:gd name="T88" fmla="*/ 1 w 317"/>
                <a:gd name="T89" fmla="*/ 0 h 235"/>
                <a:gd name="T90" fmla="*/ 1 w 317"/>
                <a:gd name="T91" fmla="*/ 0 h 235"/>
                <a:gd name="T92" fmla="*/ 1 w 317"/>
                <a:gd name="T93" fmla="*/ 0 h 235"/>
                <a:gd name="T94" fmla="*/ 1 w 317"/>
                <a:gd name="T95" fmla="*/ 0 h 235"/>
                <a:gd name="T96" fmla="*/ 1 w 317"/>
                <a:gd name="T97" fmla="*/ 0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2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5 w 1559"/>
                <a:gd name="T1" fmla="*/ 1 h 639"/>
                <a:gd name="T2" fmla="*/ 5 w 1559"/>
                <a:gd name="T3" fmla="*/ 0 h 639"/>
                <a:gd name="T4" fmla="*/ 5 w 1559"/>
                <a:gd name="T5" fmla="*/ 0 h 639"/>
                <a:gd name="T6" fmla="*/ 5 w 1559"/>
                <a:gd name="T7" fmla="*/ 0 h 639"/>
                <a:gd name="T8" fmla="*/ 5 w 1559"/>
                <a:gd name="T9" fmla="*/ 0 h 639"/>
                <a:gd name="T10" fmla="*/ 5 w 1559"/>
                <a:gd name="T11" fmla="*/ 0 h 639"/>
                <a:gd name="T12" fmla="*/ 4 w 1559"/>
                <a:gd name="T13" fmla="*/ 0 h 639"/>
                <a:gd name="T14" fmla="*/ 3 w 1559"/>
                <a:gd name="T15" fmla="*/ 0 h 639"/>
                <a:gd name="T16" fmla="*/ 2 w 1559"/>
                <a:gd name="T17" fmla="*/ 0 h 639"/>
                <a:gd name="T18" fmla="*/ 1 w 1559"/>
                <a:gd name="T19" fmla="*/ 0 h 639"/>
                <a:gd name="T20" fmla="*/ 0 w 1559"/>
                <a:gd name="T21" fmla="*/ 0 h 639"/>
                <a:gd name="T22" fmla="*/ 0 w 1559"/>
                <a:gd name="T23" fmla="*/ 0 h 639"/>
                <a:gd name="T24" fmla="*/ 0 w 1559"/>
                <a:gd name="T25" fmla="*/ 0 h 639"/>
                <a:gd name="T26" fmla="*/ 0 w 1559"/>
                <a:gd name="T27" fmla="*/ 0 h 639"/>
                <a:gd name="T28" fmla="*/ 0 w 1559"/>
                <a:gd name="T29" fmla="*/ 1 h 639"/>
                <a:gd name="T30" fmla="*/ 0 w 1559"/>
                <a:gd name="T31" fmla="*/ 2 h 639"/>
                <a:gd name="T32" fmla="*/ 0 w 1559"/>
                <a:gd name="T33" fmla="*/ 2 h 639"/>
                <a:gd name="T34" fmla="*/ 0 w 1559"/>
                <a:gd name="T35" fmla="*/ 2 h 639"/>
                <a:gd name="T36" fmla="*/ 0 w 1559"/>
                <a:gd name="T37" fmla="*/ 2 h 639"/>
                <a:gd name="T38" fmla="*/ 0 w 1559"/>
                <a:gd name="T39" fmla="*/ 1 h 639"/>
                <a:gd name="T40" fmla="*/ 0 w 1559"/>
                <a:gd name="T41" fmla="*/ 1 h 639"/>
                <a:gd name="T42" fmla="*/ 0 w 1559"/>
                <a:gd name="T43" fmla="*/ 0 h 639"/>
                <a:gd name="T44" fmla="*/ 0 w 1559"/>
                <a:gd name="T45" fmla="*/ 0 h 639"/>
                <a:gd name="T46" fmla="*/ 0 w 1559"/>
                <a:gd name="T47" fmla="*/ 0 h 639"/>
                <a:gd name="T48" fmla="*/ 1 w 1559"/>
                <a:gd name="T49" fmla="*/ 0 h 639"/>
                <a:gd name="T50" fmla="*/ 2 w 1559"/>
                <a:gd name="T51" fmla="*/ 0 h 639"/>
                <a:gd name="T52" fmla="*/ 3 w 1559"/>
                <a:gd name="T53" fmla="*/ 0 h 639"/>
                <a:gd name="T54" fmla="*/ 4 w 1559"/>
                <a:gd name="T55" fmla="*/ 0 h 639"/>
                <a:gd name="T56" fmla="*/ 4 w 1559"/>
                <a:gd name="T57" fmla="*/ 0 h 639"/>
                <a:gd name="T58" fmla="*/ 5 w 1559"/>
                <a:gd name="T59" fmla="*/ 0 h 639"/>
                <a:gd name="T60" fmla="*/ 5 w 1559"/>
                <a:gd name="T61" fmla="*/ 0 h 639"/>
                <a:gd name="T62" fmla="*/ 5 w 1559"/>
                <a:gd name="T63" fmla="*/ 0 h 639"/>
                <a:gd name="T64" fmla="*/ 5 w 1559"/>
                <a:gd name="T65" fmla="*/ 0 h 639"/>
                <a:gd name="T66" fmla="*/ 5 w 1559"/>
                <a:gd name="T67" fmla="*/ 1 h 639"/>
                <a:gd name="T68" fmla="*/ 5 w 1559"/>
                <a:gd name="T69" fmla="*/ 1 h 639"/>
                <a:gd name="T70" fmla="*/ 4 w 1559"/>
                <a:gd name="T71" fmla="*/ 1 h 639"/>
                <a:gd name="T72" fmla="*/ 4 w 1559"/>
                <a:gd name="T73" fmla="*/ 1 h 639"/>
                <a:gd name="T74" fmla="*/ 4 w 1559"/>
                <a:gd name="T75" fmla="*/ 1 h 639"/>
                <a:gd name="T76" fmla="*/ 5 w 1559"/>
                <a:gd name="T77" fmla="*/ 2 h 639"/>
                <a:gd name="T78" fmla="*/ 5 w 1559"/>
                <a:gd name="T79" fmla="*/ 2 h 639"/>
                <a:gd name="T80" fmla="*/ 5 w 1559"/>
                <a:gd name="T81" fmla="*/ 2 h 639"/>
                <a:gd name="T82" fmla="*/ 5 w 1559"/>
                <a:gd name="T83" fmla="*/ 2 h 639"/>
                <a:gd name="T84" fmla="*/ 5 w 1559"/>
                <a:gd name="T85" fmla="*/ 1 h 639"/>
                <a:gd name="T86" fmla="*/ 6 w 1559"/>
                <a:gd name="T87" fmla="*/ 1 h 639"/>
                <a:gd name="T88" fmla="*/ 6 w 1559"/>
                <a:gd name="T89" fmla="*/ 1 h 639"/>
                <a:gd name="T90" fmla="*/ 5 w 1559"/>
                <a:gd name="T91" fmla="*/ 1 h 639"/>
                <a:gd name="T92" fmla="*/ 5 w 1559"/>
                <a:gd name="T93" fmla="*/ 2 h 639"/>
                <a:gd name="T94" fmla="*/ 5 w 1559"/>
                <a:gd name="T95" fmla="*/ 1 h 639"/>
                <a:gd name="T96" fmla="*/ 5 w 1559"/>
                <a:gd name="T97" fmla="*/ 1 h 639"/>
                <a:gd name="T98" fmla="*/ 5 w 1559"/>
                <a:gd name="T99" fmla="*/ 1 h 639"/>
                <a:gd name="T100" fmla="*/ 5 w 1559"/>
                <a:gd name="T101" fmla="*/ 1 h 639"/>
                <a:gd name="T102" fmla="*/ 5 w 1559"/>
                <a:gd name="T103" fmla="*/ 1 h 639"/>
                <a:gd name="T104" fmla="*/ 5 w 1559"/>
                <a:gd name="T105" fmla="*/ 2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3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0 w 468"/>
                <a:gd name="T1" fmla="*/ 2 h 685"/>
                <a:gd name="T2" fmla="*/ 0 w 468"/>
                <a:gd name="T3" fmla="*/ 2 h 685"/>
                <a:gd name="T4" fmla="*/ 0 w 468"/>
                <a:gd name="T5" fmla="*/ 2 h 685"/>
                <a:gd name="T6" fmla="*/ 0 w 468"/>
                <a:gd name="T7" fmla="*/ 2 h 685"/>
                <a:gd name="T8" fmla="*/ 0 w 468"/>
                <a:gd name="T9" fmla="*/ 2 h 685"/>
                <a:gd name="T10" fmla="*/ 0 w 468"/>
                <a:gd name="T11" fmla="*/ 2 h 685"/>
                <a:gd name="T12" fmla="*/ 0 w 468"/>
                <a:gd name="T13" fmla="*/ 2 h 685"/>
                <a:gd name="T14" fmla="*/ 0 w 468"/>
                <a:gd name="T15" fmla="*/ 2 h 685"/>
                <a:gd name="T16" fmla="*/ 0 w 468"/>
                <a:gd name="T17" fmla="*/ 2 h 685"/>
                <a:gd name="T18" fmla="*/ 0 w 468"/>
                <a:gd name="T19" fmla="*/ 2 h 685"/>
                <a:gd name="T20" fmla="*/ 0 w 468"/>
                <a:gd name="T21" fmla="*/ 2 h 685"/>
                <a:gd name="T22" fmla="*/ 0 w 468"/>
                <a:gd name="T23" fmla="*/ 2 h 685"/>
                <a:gd name="T24" fmla="*/ 0 w 468"/>
                <a:gd name="T25" fmla="*/ 1 h 685"/>
                <a:gd name="T26" fmla="*/ 0 w 468"/>
                <a:gd name="T27" fmla="*/ 1 h 685"/>
                <a:gd name="T28" fmla="*/ 0 w 468"/>
                <a:gd name="T29" fmla="*/ 1 h 685"/>
                <a:gd name="T30" fmla="*/ 0 w 468"/>
                <a:gd name="T31" fmla="*/ 1 h 685"/>
                <a:gd name="T32" fmla="*/ 0 w 468"/>
                <a:gd name="T33" fmla="*/ 1 h 685"/>
                <a:gd name="T34" fmla="*/ 0 w 468"/>
                <a:gd name="T35" fmla="*/ 1 h 685"/>
                <a:gd name="T36" fmla="*/ 0 w 468"/>
                <a:gd name="T37" fmla="*/ 1 h 685"/>
                <a:gd name="T38" fmla="*/ 0 w 468"/>
                <a:gd name="T39" fmla="*/ 1 h 685"/>
                <a:gd name="T40" fmla="*/ 0 w 468"/>
                <a:gd name="T41" fmla="*/ 1 h 685"/>
                <a:gd name="T42" fmla="*/ 0 w 468"/>
                <a:gd name="T43" fmla="*/ 1 h 685"/>
                <a:gd name="T44" fmla="*/ 0 w 468"/>
                <a:gd name="T45" fmla="*/ 1 h 685"/>
                <a:gd name="T46" fmla="*/ 0 w 468"/>
                <a:gd name="T47" fmla="*/ 1 h 685"/>
                <a:gd name="T48" fmla="*/ 1 w 468"/>
                <a:gd name="T49" fmla="*/ 0 h 685"/>
                <a:gd name="T50" fmla="*/ 1 w 468"/>
                <a:gd name="T51" fmla="*/ 0 h 685"/>
                <a:gd name="T52" fmla="*/ 1 w 468"/>
                <a:gd name="T53" fmla="*/ 0 h 685"/>
                <a:gd name="T54" fmla="*/ 1 w 468"/>
                <a:gd name="T55" fmla="*/ 0 h 685"/>
                <a:gd name="T56" fmla="*/ 0 w 468"/>
                <a:gd name="T57" fmla="*/ 0 h 685"/>
                <a:gd name="T58" fmla="*/ 0 w 468"/>
                <a:gd name="T59" fmla="*/ 0 h 685"/>
                <a:gd name="T60" fmla="*/ 0 w 468"/>
                <a:gd name="T61" fmla="*/ 0 h 685"/>
                <a:gd name="T62" fmla="*/ 0 w 468"/>
                <a:gd name="T63" fmla="*/ 0 h 685"/>
                <a:gd name="T64" fmla="*/ 0 w 468"/>
                <a:gd name="T65" fmla="*/ 1 h 685"/>
                <a:gd name="T66" fmla="*/ 1 w 468"/>
                <a:gd name="T67" fmla="*/ 1 h 685"/>
                <a:gd name="T68" fmla="*/ 1 w 468"/>
                <a:gd name="T69" fmla="*/ 1 h 685"/>
                <a:gd name="T70" fmla="*/ 1 w 468"/>
                <a:gd name="T71" fmla="*/ 0 h 685"/>
                <a:gd name="T72" fmla="*/ 1 w 468"/>
                <a:gd name="T73" fmla="*/ 0 h 685"/>
                <a:gd name="T74" fmla="*/ 1 w 468"/>
                <a:gd name="T75" fmla="*/ 0 h 685"/>
                <a:gd name="T76" fmla="*/ 1 w 468"/>
                <a:gd name="T77" fmla="*/ 0 h 685"/>
                <a:gd name="T78" fmla="*/ 1 w 468"/>
                <a:gd name="T79" fmla="*/ 0 h 685"/>
                <a:gd name="T80" fmla="*/ 1 w 468"/>
                <a:gd name="T81" fmla="*/ 0 h 685"/>
                <a:gd name="T82" fmla="*/ 1 w 468"/>
                <a:gd name="T83" fmla="*/ 0 h 685"/>
                <a:gd name="T84" fmla="*/ 1 w 468"/>
                <a:gd name="T85" fmla="*/ 0 h 685"/>
                <a:gd name="T86" fmla="*/ 1 w 468"/>
                <a:gd name="T87" fmla="*/ 0 h 685"/>
                <a:gd name="T88" fmla="*/ 1 w 468"/>
                <a:gd name="T89" fmla="*/ 0 h 685"/>
                <a:gd name="T90" fmla="*/ 1 w 468"/>
                <a:gd name="T91" fmla="*/ 0 h 685"/>
                <a:gd name="T92" fmla="*/ 1 w 468"/>
                <a:gd name="T93" fmla="*/ 0 h 685"/>
                <a:gd name="T94" fmla="*/ 1 w 468"/>
                <a:gd name="T95" fmla="*/ 0 h 685"/>
                <a:gd name="T96" fmla="*/ 1 w 468"/>
                <a:gd name="T97" fmla="*/ 0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4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1 w 93"/>
                <a:gd name="T3" fmla="*/ 0 h 553"/>
                <a:gd name="T4" fmla="*/ 1 w 93"/>
                <a:gd name="T5" fmla="*/ 0 h 553"/>
                <a:gd name="T6" fmla="*/ 1 w 93"/>
                <a:gd name="T7" fmla="*/ 0 h 553"/>
                <a:gd name="T8" fmla="*/ 1 w 93"/>
                <a:gd name="T9" fmla="*/ 0 h 553"/>
                <a:gd name="T10" fmla="*/ 1 w 93"/>
                <a:gd name="T11" fmla="*/ 0 h 553"/>
                <a:gd name="T12" fmla="*/ 1 w 93"/>
                <a:gd name="T13" fmla="*/ 0 h 553"/>
                <a:gd name="T14" fmla="*/ 1 w 93"/>
                <a:gd name="T15" fmla="*/ 0 h 553"/>
                <a:gd name="T16" fmla="*/ 1 w 93"/>
                <a:gd name="T17" fmla="*/ 0 h 553"/>
                <a:gd name="T18" fmla="*/ 1 w 93"/>
                <a:gd name="T19" fmla="*/ 0 h 553"/>
                <a:gd name="T20" fmla="*/ 1 w 93"/>
                <a:gd name="T21" fmla="*/ 0 h 553"/>
                <a:gd name="T22" fmla="*/ 1 w 93"/>
                <a:gd name="T23" fmla="*/ 0 h 553"/>
                <a:gd name="T24" fmla="*/ 1 w 93"/>
                <a:gd name="T25" fmla="*/ 0 h 553"/>
                <a:gd name="T26" fmla="*/ 1 w 93"/>
                <a:gd name="T27" fmla="*/ 0 h 553"/>
                <a:gd name="T28" fmla="*/ 1 w 93"/>
                <a:gd name="T29" fmla="*/ 0 h 553"/>
                <a:gd name="T30" fmla="*/ 1 w 93"/>
                <a:gd name="T31" fmla="*/ 0 h 553"/>
                <a:gd name="T32" fmla="*/ 1 w 93"/>
                <a:gd name="T33" fmla="*/ 0 h 553"/>
                <a:gd name="T34" fmla="*/ 1 w 93"/>
                <a:gd name="T35" fmla="*/ 0 h 553"/>
                <a:gd name="T36" fmla="*/ 1 w 93"/>
                <a:gd name="T37" fmla="*/ 0 h 553"/>
                <a:gd name="T38" fmla="*/ 0 w 93"/>
                <a:gd name="T39" fmla="*/ 0 h 553"/>
                <a:gd name="T40" fmla="*/ 1 w 93"/>
                <a:gd name="T41" fmla="*/ 0 h 553"/>
                <a:gd name="T42" fmla="*/ 1 w 93"/>
                <a:gd name="T43" fmla="*/ 0 h 553"/>
                <a:gd name="T44" fmla="*/ 1 w 93"/>
                <a:gd name="T45" fmla="*/ 0 h 553"/>
                <a:gd name="T46" fmla="*/ 1 w 93"/>
                <a:gd name="T47" fmla="*/ 0 h 553"/>
                <a:gd name="T48" fmla="*/ 1 w 93"/>
                <a:gd name="T49" fmla="*/ 0 h 553"/>
                <a:gd name="T50" fmla="*/ 1 w 93"/>
                <a:gd name="T51" fmla="*/ 0 h 553"/>
                <a:gd name="T52" fmla="*/ 1 w 93"/>
                <a:gd name="T53" fmla="*/ 0 h 553"/>
                <a:gd name="T54" fmla="*/ 1 w 93"/>
                <a:gd name="T55" fmla="*/ 0 h 553"/>
                <a:gd name="T56" fmla="*/ 1 w 93"/>
                <a:gd name="T57" fmla="*/ 1 h 553"/>
                <a:gd name="T58" fmla="*/ 1 w 93"/>
                <a:gd name="T59" fmla="*/ 1 h 553"/>
                <a:gd name="T60" fmla="*/ 1 w 93"/>
                <a:gd name="T61" fmla="*/ 1 h 553"/>
                <a:gd name="T62" fmla="*/ 1 w 93"/>
                <a:gd name="T63" fmla="*/ 1 h 553"/>
                <a:gd name="T64" fmla="*/ 1 w 93"/>
                <a:gd name="T65" fmla="*/ 1 h 553"/>
                <a:gd name="T66" fmla="*/ 1 w 93"/>
                <a:gd name="T67" fmla="*/ 1 h 553"/>
                <a:gd name="T68" fmla="*/ 1 w 93"/>
                <a:gd name="T69" fmla="*/ 1 h 553"/>
                <a:gd name="T70" fmla="*/ 1 w 93"/>
                <a:gd name="T71" fmla="*/ 1 h 553"/>
                <a:gd name="T72" fmla="*/ 1 w 93"/>
                <a:gd name="T73" fmla="*/ 1 h 553"/>
                <a:gd name="T74" fmla="*/ 1 w 93"/>
                <a:gd name="T75" fmla="*/ 1 h 553"/>
                <a:gd name="T76" fmla="*/ 1 w 93"/>
                <a:gd name="T77" fmla="*/ 1 h 553"/>
                <a:gd name="T78" fmla="*/ 1 w 93"/>
                <a:gd name="T79" fmla="*/ 1 h 553"/>
                <a:gd name="T80" fmla="*/ 1 w 93"/>
                <a:gd name="T81" fmla="*/ 1 h 553"/>
                <a:gd name="T82" fmla="*/ 1 w 93"/>
                <a:gd name="T83" fmla="*/ 1 h 553"/>
                <a:gd name="T84" fmla="*/ 1 w 93"/>
                <a:gd name="T85" fmla="*/ 2 h 553"/>
                <a:gd name="T86" fmla="*/ 1 w 93"/>
                <a:gd name="T87" fmla="*/ 1 h 553"/>
                <a:gd name="T88" fmla="*/ 1 w 93"/>
                <a:gd name="T89" fmla="*/ 2 h 553"/>
                <a:gd name="T90" fmla="*/ 1 w 93"/>
                <a:gd name="T91" fmla="*/ 2 h 553"/>
                <a:gd name="T92" fmla="*/ 1 w 93"/>
                <a:gd name="T93" fmla="*/ 1 h 553"/>
                <a:gd name="T94" fmla="*/ 1 w 93"/>
                <a:gd name="T95" fmla="*/ 1 h 553"/>
                <a:gd name="T96" fmla="*/ 1 w 93"/>
                <a:gd name="T97" fmla="*/ 2 h 553"/>
                <a:gd name="T98" fmla="*/ 1 w 93"/>
                <a:gd name="T99" fmla="*/ 2 h 553"/>
                <a:gd name="T100" fmla="*/ 1 w 93"/>
                <a:gd name="T101" fmla="*/ 2 h 553"/>
                <a:gd name="T102" fmla="*/ 1 w 93"/>
                <a:gd name="T103" fmla="*/ 2 h 553"/>
                <a:gd name="T104" fmla="*/ 0 w 93"/>
                <a:gd name="T105" fmla="*/ 1 h 553"/>
                <a:gd name="T106" fmla="*/ 1 w 93"/>
                <a:gd name="T107" fmla="*/ 1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5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1 w 2753"/>
                <a:gd name="T1" fmla="*/ 2 h 496"/>
                <a:gd name="T2" fmla="*/ 11 w 2753"/>
                <a:gd name="T3" fmla="*/ 2 h 496"/>
                <a:gd name="T4" fmla="*/ 11 w 2753"/>
                <a:gd name="T5" fmla="*/ 2 h 496"/>
                <a:gd name="T6" fmla="*/ 11 w 2753"/>
                <a:gd name="T7" fmla="*/ 2 h 496"/>
                <a:gd name="T8" fmla="*/ 10 w 2753"/>
                <a:gd name="T9" fmla="*/ 2 h 496"/>
                <a:gd name="T10" fmla="*/ 10 w 2753"/>
                <a:gd name="T11" fmla="*/ 2 h 496"/>
                <a:gd name="T12" fmla="*/ 10 w 2753"/>
                <a:gd name="T13" fmla="*/ 2 h 496"/>
                <a:gd name="T14" fmla="*/ 9 w 2753"/>
                <a:gd name="T15" fmla="*/ 2 h 496"/>
                <a:gd name="T16" fmla="*/ 9 w 2753"/>
                <a:gd name="T17" fmla="*/ 2 h 496"/>
                <a:gd name="T18" fmla="*/ 9 w 2753"/>
                <a:gd name="T19" fmla="*/ 2 h 496"/>
                <a:gd name="T20" fmla="*/ 9 w 2753"/>
                <a:gd name="T21" fmla="*/ 2 h 496"/>
                <a:gd name="T22" fmla="*/ 9 w 2753"/>
                <a:gd name="T23" fmla="*/ 2 h 496"/>
                <a:gd name="T24" fmla="*/ 8 w 2753"/>
                <a:gd name="T25" fmla="*/ 2 h 496"/>
                <a:gd name="T26" fmla="*/ 8 w 2753"/>
                <a:gd name="T27" fmla="*/ 2 h 496"/>
                <a:gd name="T28" fmla="*/ 8 w 2753"/>
                <a:gd name="T29" fmla="*/ 2 h 496"/>
                <a:gd name="T30" fmla="*/ 8 w 2753"/>
                <a:gd name="T31" fmla="*/ 2 h 496"/>
                <a:gd name="T32" fmla="*/ 7 w 2753"/>
                <a:gd name="T33" fmla="*/ 2 h 496"/>
                <a:gd name="T34" fmla="*/ 7 w 2753"/>
                <a:gd name="T35" fmla="*/ 2 h 496"/>
                <a:gd name="T36" fmla="*/ 7 w 2753"/>
                <a:gd name="T37" fmla="*/ 2 h 496"/>
                <a:gd name="T38" fmla="*/ 7 w 2753"/>
                <a:gd name="T39" fmla="*/ 2 h 496"/>
                <a:gd name="T40" fmla="*/ 7 w 2753"/>
                <a:gd name="T41" fmla="*/ 2 h 496"/>
                <a:gd name="T42" fmla="*/ 6 w 2753"/>
                <a:gd name="T43" fmla="*/ 2 h 496"/>
                <a:gd name="T44" fmla="*/ 6 w 2753"/>
                <a:gd name="T45" fmla="*/ 2 h 496"/>
                <a:gd name="T46" fmla="*/ 6 w 2753"/>
                <a:gd name="T47" fmla="*/ 2 h 496"/>
                <a:gd name="T48" fmla="*/ 6 w 2753"/>
                <a:gd name="T49" fmla="*/ 2 h 496"/>
                <a:gd name="T50" fmla="*/ 5 w 2753"/>
                <a:gd name="T51" fmla="*/ 2 h 496"/>
                <a:gd name="T52" fmla="*/ 5 w 2753"/>
                <a:gd name="T53" fmla="*/ 2 h 496"/>
                <a:gd name="T54" fmla="*/ 5 w 2753"/>
                <a:gd name="T55" fmla="*/ 2 h 496"/>
                <a:gd name="T56" fmla="*/ 4 w 2753"/>
                <a:gd name="T57" fmla="*/ 2 h 496"/>
                <a:gd name="T58" fmla="*/ 5 w 2753"/>
                <a:gd name="T59" fmla="*/ 2 h 496"/>
                <a:gd name="T60" fmla="*/ 4 w 2753"/>
                <a:gd name="T61" fmla="*/ 2 h 496"/>
                <a:gd name="T62" fmla="*/ 3 w 2753"/>
                <a:gd name="T63" fmla="*/ 2 h 496"/>
                <a:gd name="T64" fmla="*/ 3 w 2753"/>
                <a:gd name="T65" fmla="*/ 2 h 496"/>
                <a:gd name="T66" fmla="*/ 3 w 2753"/>
                <a:gd name="T67" fmla="*/ 2 h 496"/>
                <a:gd name="T68" fmla="*/ 3 w 2753"/>
                <a:gd name="T69" fmla="*/ 2 h 496"/>
                <a:gd name="T70" fmla="*/ 2 w 2753"/>
                <a:gd name="T71" fmla="*/ 2 h 496"/>
                <a:gd name="T72" fmla="*/ 2 w 2753"/>
                <a:gd name="T73" fmla="*/ 2 h 496"/>
                <a:gd name="T74" fmla="*/ 2 w 2753"/>
                <a:gd name="T75" fmla="*/ 2 h 496"/>
                <a:gd name="T76" fmla="*/ 1 w 2753"/>
                <a:gd name="T77" fmla="*/ 2 h 496"/>
                <a:gd name="T78" fmla="*/ 1 w 2753"/>
                <a:gd name="T79" fmla="*/ 2 h 496"/>
                <a:gd name="T80" fmla="*/ 1 w 2753"/>
                <a:gd name="T81" fmla="*/ 2 h 496"/>
                <a:gd name="T82" fmla="*/ 9 w 2753"/>
                <a:gd name="T83" fmla="*/ 1 h 496"/>
                <a:gd name="T84" fmla="*/ 8 w 2753"/>
                <a:gd name="T85" fmla="*/ 1 h 496"/>
                <a:gd name="T86" fmla="*/ 8 w 2753"/>
                <a:gd name="T87" fmla="*/ 1 h 496"/>
                <a:gd name="T88" fmla="*/ 8 w 2753"/>
                <a:gd name="T89" fmla="*/ 1 h 496"/>
                <a:gd name="T90" fmla="*/ 8 w 2753"/>
                <a:gd name="T91" fmla="*/ 1 h 496"/>
                <a:gd name="T92" fmla="*/ 8 w 2753"/>
                <a:gd name="T93" fmla="*/ 1 h 496"/>
                <a:gd name="T94" fmla="*/ 7 w 2753"/>
                <a:gd name="T95" fmla="*/ 1 h 496"/>
                <a:gd name="T96" fmla="*/ 7 w 2753"/>
                <a:gd name="T97" fmla="*/ 1 h 496"/>
                <a:gd name="T98" fmla="*/ 7 w 2753"/>
                <a:gd name="T99" fmla="*/ 1 h 496"/>
                <a:gd name="T100" fmla="*/ 7 w 2753"/>
                <a:gd name="T101" fmla="*/ 1 h 496"/>
                <a:gd name="T102" fmla="*/ 6 w 2753"/>
                <a:gd name="T103" fmla="*/ 0 h 496"/>
                <a:gd name="T104" fmla="*/ 6 w 2753"/>
                <a:gd name="T105" fmla="*/ 1 h 496"/>
                <a:gd name="T106" fmla="*/ 6 w 2753"/>
                <a:gd name="T107" fmla="*/ 1 h 496"/>
                <a:gd name="T108" fmla="*/ 6 w 2753"/>
                <a:gd name="T109" fmla="*/ 1 h 496"/>
                <a:gd name="T110" fmla="*/ 6 w 2753"/>
                <a:gd name="T111" fmla="*/ 1 h 496"/>
                <a:gd name="T112" fmla="*/ 5 w 2753"/>
                <a:gd name="T113" fmla="*/ 1 h 496"/>
                <a:gd name="T114" fmla="*/ 5 w 2753"/>
                <a:gd name="T115" fmla="*/ 1 h 496"/>
                <a:gd name="T116" fmla="*/ 4 w 2753"/>
                <a:gd name="T117" fmla="*/ 1 h 496"/>
                <a:gd name="T118" fmla="*/ 4 w 2753"/>
                <a:gd name="T119" fmla="*/ 1 h 496"/>
                <a:gd name="T120" fmla="*/ 3 w 2753"/>
                <a:gd name="T121" fmla="*/ 1 h 496"/>
                <a:gd name="T122" fmla="*/ 3 w 2753"/>
                <a:gd name="T123" fmla="*/ 1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6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0 w 1400"/>
                <a:gd name="T1" fmla="*/ 2 h 639"/>
                <a:gd name="T2" fmla="*/ 0 w 1400"/>
                <a:gd name="T3" fmla="*/ 1 h 639"/>
                <a:gd name="T4" fmla="*/ 0 w 1400"/>
                <a:gd name="T5" fmla="*/ 1 h 639"/>
                <a:gd name="T6" fmla="*/ 0 w 1400"/>
                <a:gd name="T7" fmla="*/ 1 h 639"/>
                <a:gd name="T8" fmla="*/ 0 w 1400"/>
                <a:gd name="T9" fmla="*/ 1 h 639"/>
                <a:gd name="T10" fmla="*/ 1 w 1400"/>
                <a:gd name="T11" fmla="*/ 1 h 639"/>
                <a:gd name="T12" fmla="*/ 1 w 1400"/>
                <a:gd name="T13" fmla="*/ 1 h 639"/>
                <a:gd name="T14" fmla="*/ 1 w 1400"/>
                <a:gd name="T15" fmla="*/ 1 h 639"/>
                <a:gd name="T16" fmla="*/ 1 w 1400"/>
                <a:gd name="T17" fmla="*/ 0 h 639"/>
                <a:gd name="T18" fmla="*/ 0 w 1400"/>
                <a:gd name="T19" fmla="*/ 0 h 639"/>
                <a:gd name="T20" fmla="*/ 0 w 1400"/>
                <a:gd name="T21" fmla="*/ 0 h 639"/>
                <a:gd name="T22" fmla="*/ 0 w 1400"/>
                <a:gd name="T23" fmla="*/ 0 h 639"/>
                <a:gd name="T24" fmla="*/ 0 w 1400"/>
                <a:gd name="T25" fmla="*/ 0 h 639"/>
                <a:gd name="T26" fmla="*/ 0 w 1400"/>
                <a:gd name="T27" fmla="*/ 0 h 639"/>
                <a:gd name="T28" fmla="*/ 0 w 1400"/>
                <a:gd name="T29" fmla="*/ 1 h 639"/>
                <a:gd name="T30" fmla="*/ 0 w 1400"/>
                <a:gd name="T31" fmla="*/ 1 h 639"/>
                <a:gd name="T32" fmla="*/ 0 w 1400"/>
                <a:gd name="T33" fmla="*/ 1 h 639"/>
                <a:gd name="T34" fmla="*/ 0 w 1400"/>
                <a:gd name="T35" fmla="*/ 1 h 639"/>
                <a:gd name="T36" fmla="*/ 0 w 1400"/>
                <a:gd name="T37" fmla="*/ 1 h 639"/>
                <a:gd name="T38" fmla="*/ 0 w 1400"/>
                <a:gd name="T39" fmla="*/ 2 h 639"/>
                <a:gd name="T40" fmla="*/ 0 w 1400"/>
                <a:gd name="T41" fmla="*/ 2 h 639"/>
                <a:gd name="T42" fmla="*/ 0 w 1400"/>
                <a:gd name="T43" fmla="*/ 2 h 639"/>
                <a:gd name="T44" fmla="*/ 0 w 1400"/>
                <a:gd name="T45" fmla="*/ 2 h 639"/>
                <a:gd name="T46" fmla="*/ 1 w 1400"/>
                <a:gd name="T47" fmla="*/ 2 h 639"/>
                <a:gd name="T48" fmla="*/ 2 w 1400"/>
                <a:gd name="T49" fmla="*/ 2 h 639"/>
                <a:gd name="T50" fmla="*/ 3 w 1400"/>
                <a:gd name="T51" fmla="*/ 2 h 639"/>
                <a:gd name="T52" fmla="*/ 4 w 1400"/>
                <a:gd name="T53" fmla="*/ 2 h 639"/>
                <a:gd name="T54" fmla="*/ 5 w 1400"/>
                <a:gd name="T55" fmla="*/ 2 h 639"/>
                <a:gd name="T56" fmla="*/ 5 w 1400"/>
                <a:gd name="T57" fmla="*/ 2 h 639"/>
                <a:gd name="T58" fmla="*/ 5 w 1400"/>
                <a:gd name="T59" fmla="*/ 2 h 639"/>
                <a:gd name="T60" fmla="*/ 5 w 1400"/>
                <a:gd name="T61" fmla="*/ 2 h 639"/>
                <a:gd name="T62" fmla="*/ 5 w 1400"/>
                <a:gd name="T63" fmla="*/ 2 h 639"/>
                <a:gd name="T64" fmla="*/ 5 w 1400"/>
                <a:gd name="T65" fmla="*/ 2 h 639"/>
                <a:gd name="T66" fmla="*/ 4 w 1400"/>
                <a:gd name="T67" fmla="*/ 2 h 639"/>
                <a:gd name="T68" fmla="*/ 3 w 1400"/>
                <a:gd name="T69" fmla="*/ 2 h 639"/>
                <a:gd name="T70" fmla="*/ 2 w 1400"/>
                <a:gd name="T71" fmla="*/ 2 h 639"/>
                <a:gd name="T72" fmla="*/ 1 w 1400"/>
                <a:gd name="T73" fmla="*/ 2 h 639"/>
                <a:gd name="T74" fmla="*/ 1 w 1400"/>
                <a:gd name="T75" fmla="*/ 2 h 639"/>
                <a:gd name="T76" fmla="*/ 1 w 1400"/>
                <a:gd name="T77" fmla="*/ 2 h 639"/>
                <a:gd name="T78" fmla="*/ 0 w 1400"/>
                <a:gd name="T79" fmla="*/ 1 h 639"/>
                <a:gd name="T80" fmla="*/ 0 w 1400"/>
                <a:gd name="T81" fmla="*/ 0 h 639"/>
                <a:gd name="T82" fmla="*/ 0 w 1400"/>
                <a:gd name="T83" fmla="*/ 0 h 639"/>
                <a:gd name="T84" fmla="*/ 0 w 1400"/>
                <a:gd name="T85" fmla="*/ 0 h 639"/>
                <a:gd name="T86" fmla="*/ 1 w 1400"/>
                <a:gd name="T87" fmla="*/ 1 h 639"/>
                <a:gd name="T88" fmla="*/ 0 w 1400"/>
                <a:gd name="T89" fmla="*/ 1 h 639"/>
                <a:gd name="T90" fmla="*/ 0 w 1400"/>
                <a:gd name="T91" fmla="*/ 1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7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7 w 2101"/>
                <a:gd name="T1" fmla="*/ 0 h 1421"/>
                <a:gd name="T2" fmla="*/ 7 w 2101"/>
                <a:gd name="T3" fmla="*/ 0 h 1421"/>
                <a:gd name="T4" fmla="*/ 6 w 2101"/>
                <a:gd name="T5" fmla="*/ 0 h 1421"/>
                <a:gd name="T6" fmla="*/ 5 w 2101"/>
                <a:gd name="T7" fmla="*/ 0 h 1421"/>
                <a:gd name="T8" fmla="*/ 5 w 2101"/>
                <a:gd name="T9" fmla="*/ 0 h 1421"/>
                <a:gd name="T10" fmla="*/ 6 w 2101"/>
                <a:gd name="T11" fmla="*/ 0 h 1421"/>
                <a:gd name="T12" fmla="*/ 7 w 2101"/>
                <a:gd name="T13" fmla="*/ 3 h 1421"/>
                <a:gd name="T14" fmla="*/ 7 w 2101"/>
                <a:gd name="T15" fmla="*/ 2 h 1421"/>
                <a:gd name="T16" fmla="*/ 7 w 2101"/>
                <a:gd name="T17" fmla="*/ 2 h 1421"/>
                <a:gd name="T18" fmla="*/ 7 w 2101"/>
                <a:gd name="T19" fmla="*/ 2 h 1421"/>
                <a:gd name="T20" fmla="*/ 7 w 2101"/>
                <a:gd name="T21" fmla="*/ 2 h 1421"/>
                <a:gd name="T22" fmla="*/ 5 w 2101"/>
                <a:gd name="T23" fmla="*/ 1 h 1421"/>
                <a:gd name="T24" fmla="*/ 5 w 2101"/>
                <a:gd name="T25" fmla="*/ 1 h 1421"/>
                <a:gd name="T26" fmla="*/ 5 w 2101"/>
                <a:gd name="T27" fmla="*/ 1 h 1421"/>
                <a:gd name="T28" fmla="*/ 5 w 2101"/>
                <a:gd name="T29" fmla="*/ 1 h 1421"/>
                <a:gd name="T30" fmla="*/ 5 w 2101"/>
                <a:gd name="T31" fmla="*/ 0 h 1421"/>
                <a:gd name="T32" fmla="*/ 6 w 2101"/>
                <a:gd name="T33" fmla="*/ 0 h 1421"/>
                <a:gd name="T34" fmla="*/ 6 w 2101"/>
                <a:gd name="T35" fmla="*/ 0 h 1421"/>
                <a:gd name="T36" fmla="*/ 7 w 2101"/>
                <a:gd name="T37" fmla="*/ 0 h 1421"/>
                <a:gd name="T38" fmla="*/ 7 w 2101"/>
                <a:gd name="T39" fmla="*/ 0 h 1421"/>
                <a:gd name="T40" fmla="*/ 6 w 2101"/>
                <a:gd name="T41" fmla="*/ 0 h 1421"/>
                <a:gd name="T42" fmla="*/ 5 w 2101"/>
                <a:gd name="T43" fmla="*/ 0 h 1421"/>
                <a:gd name="T44" fmla="*/ 5 w 2101"/>
                <a:gd name="T45" fmla="*/ 0 h 1421"/>
                <a:gd name="T46" fmla="*/ 4 w 2101"/>
                <a:gd name="T47" fmla="*/ 0 h 1421"/>
                <a:gd name="T48" fmla="*/ 3 w 2101"/>
                <a:gd name="T49" fmla="*/ 1 h 1421"/>
                <a:gd name="T50" fmla="*/ 2 w 2101"/>
                <a:gd name="T51" fmla="*/ 0 h 1421"/>
                <a:gd name="T52" fmla="*/ 1 w 2101"/>
                <a:gd name="T53" fmla="*/ 0 h 1421"/>
                <a:gd name="T54" fmla="*/ 0 w 2101"/>
                <a:gd name="T55" fmla="*/ 2 h 1421"/>
                <a:gd name="T56" fmla="*/ 1 w 2101"/>
                <a:gd name="T57" fmla="*/ 2 h 1421"/>
                <a:gd name="T58" fmla="*/ 1 w 2101"/>
                <a:gd name="T59" fmla="*/ 0 h 1421"/>
                <a:gd name="T60" fmla="*/ 2 w 2101"/>
                <a:gd name="T61" fmla="*/ 2 h 1421"/>
                <a:gd name="T62" fmla="*/ 2 w 2101"/>
                <a:gd name="T63" fmla="*/ 2 h 1421"/>
                <a:gd name="T64" fmla="*/ 2 w 2101"/>
                <a:gd name="T65" fmla="*/ 4 h 1421"/>
                <a:gd name="T66" fmla="*/ 2 w 2101"/>
                <a:gd name="T67" fmla="*/ 3 h 1421"/>
                <a:gd name="T68" fmla="*/ 3 w 2101"/>
                <a:gd name="T69" fmla="*/ 3 h 1421"/>
                <a:gd name="T70" fmla="*/ 4 w 2101"/>
                <a:gd name="T71" fmla="*/ 4 h 1421"/>
                <a:gd name="T72" fmla="*/ 6 w 2101"/>
                <a:gd name="T73" fmla="*/ 2 h 1421"/>
                <a:gd name="T74" fmla="*/ 6 w 2101"/>
                <a:gd name="T75" fmla="*/ 4 h 1421"/>
                <a:gd name="T76" fmla="*/ 6 w 2101"/>
                <a:gd name="T77" fmla="*/ 4 h 1421"/>
                <a:gd name="T78" fmla="*/ 6 w 2101"/>
                <a:gd name="T79" fmla="*/ 3 h 1421"/>
                <a:gd name="T80" fmla="*/ 7 w 2101"/>
                <a:gd name="T81" fmla="*/ 3 h 1421"/>
                <a:gd name="T82" fmla="*/ 7 w 2101"/>
                <a:gd name="T83" fmla="*/ 5 h 1421"/>
                <a:gd name="T84" fmla="*/ 8 w 2101"/>
                <a:gd name="T85" fmla="*/ 5 h 1421"/>
                <a:gd name="T86" fmla="*/ 8 w 2101"/>
                <a:gd name="T87" fmla="*/ 3 h 1421"/>
                <a:gd name="T88" fmla="*/ 9 w 2101"/>
                <a:gd name="T89" fmla="*/ 3 h 1421"/>
                <a:gd name="T90" fmla="*/ 8 w 2101"/>
                <a:gd name="T91" fmla="*/ 3 h 1421"/>
                <a:gd name="T92" fmla="*/ 6 w 2101"/>
                <a:gd name="T93" fmla="*/ 2 h 1421"/>
                <a:gd name="T94" fmla="*/ 6 w 2101"/>
                <a:gd name="T95" fmla="*/ 2 h 1421"/>
                <a:gd name="T96" fmla="*/ 5 w 2101"/>
                <a:gd name="T97" fmla="*/ 2 h 1421"/>
                <a:gd name="T98" fmla="*/ 4 w 2101"/>
                <a:gd name="T99" fmla="*/ 2 h 1421"/>
                <a:gd name="T100" fmla="*/ 5 w 2101"/>
                <a:gd name="T101" fmla="*/ 3 h 1421"/>
                <a:gd name="T102" fmla="*/ 4 w 2101"/>
                <a:gd name="T103" fmla="*/ 4 h 1421"/>
                <a:gd name="T104" fmla="*/ 4 w 2101"/>
                <a:gd name="T105" fmla="*/ 4 h 1421"/>
                <a:gd name="T106" fmla="*/ 3 w 2101"/>
                <a:gd name="T107" fmla="*/ 2 h 1421"/>
                <a:gd name="T108" fmla="*/ 4 w 2101"/>
                <a:gd name="T109" fmla="*/ 0 h 1421"/>
                <a:gd name="T110" fmla="*/ 4 w 2101"/>
                <a:gd name="T111" fmla="*/ 2 h 1421"/>
                <a:gd name="T112" fmla="*/ 5 w 2101"/>
                <a:gd name="T113" fmla="*/ 2 h 1421"/>
                <a:gd name="T114" fmla="*/ 5 w 2101"/>
                <a:gd name="T115" fmla="*/ 2 h 1421"/>
                <a:gd name="T116" fmla="*/ 6 w 2101"/>
                <a:gd name="T117" fmla="*/ 2 h 1421"/>
                <a:gd name="T118" fmla="*/ 6 w 2101"/>
                <a:gd name="T119" fmla="*/ 2 h 1421"/>
                <a:gd name="T120" fmla="*/ 6 w 2101"/>
                <a:gd name="T121" fmla="*/ 2 h 1421"/>
                <a:gd name="T122" fmla="*/ 6 w 2101"/>
                <a:gd name="T123" fmla="*/ 2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1 h 532"/>
                <a:gd name="T2" fmla="*/ 2 w 4304"/>
                <a:gd name="T3" fmla="*/ 1 h 532"/>
                <a:gd name="T4" fmla="*/ 3 w 4304"/>
                <a:gd name="T5" fmla="*/ 2 h 532"/>
                <a:gd name="T6" fmla="*/ 4 w 4304"/>
                <a:gd name="T7" fmla="*/ 1 h 532"/>
                <a:gd name="T8" fmla="*/ 4 w 4304"/>
                <a:gd name="T9" fmla="*/ 1 h 532"/>
                <a:gd name="T10" fmla="*/ 4 w 4304"/>
                <a:gd name="T11" fmla="*/ 1 h 532"/>
                <a:gd name="T12" fmla="*/ 3 w 4304"/>
                <a:gd name="T13" fmla="*/ 1 h 532"/>
                <a:gd name="T14" fmla="*/ 6 w 4304"/>
                <a:gd name="T15" fmla="*/ 1 h 532"/>
                <a:gd name="T16" fmla="*/ 5 w 4304"/>
                <a:gd name="T17" fmla="*/ 1 h 532"/>
                <a:gd name="T18" fmla="*/ 6 w 4304"/>
                <a:gd name="T19" fmla="*/ 1 h 532"/>
                <a:gd name="T20" fmla="*/ 6 w 4304"/>
                <a:gd name="T21" fmla="*/ 1 h 532"/>
                <a:gd name="T22" fmla="*/ 7 w 4304"/>
                <a:gd name="T23" fmla="*/ 1 h 532"/>
                <a:gd name="T24" fmla="*/ 7 w 4304"/>
                <a:gd name="T25" fmla="*/ 1 h 532"/>
                <a:gd name="T26" fmla="*/ 7 w 4304"/>
                <a:gd name="T27" fmla="*/ 1 h 532"/>
                <a:gd name="T28" fmla="*/ 7 w 4304"/>
                <a:gd name="T29" fmla="*/ 2 h 532"/>
                <a:gd name="T30" fmla="*/ 8 w 4304"/>
                <a:gd name="T31" fmla="*/ 2 h 532"/>
                <a:gd name="T32" fmla="*/ 10 w 4304"/>
                <a:gd name="T33" fmla="*/ 2 h 532"/>
                <a:gd name="T34" fmla="*/ 10 w 4304"/>
                <a:gd name="T35" fmla="*/ 1 h 532"/>
                <a:gd name="T36" fmla="*/ 10 w 4304"/>
                <a:gd name="T37" fmla="*/ 1 h 532"/>
                <a:gd name="T38" fmla="*/ 10 w 4304"/>
                <a:gd name="T39" fmla="*/ 1 h 532"/>
                <a:gd name="T40" fmla="*/ 11 w 4304"/>
                <a:gd name="T41" fmla="*/ 1 h 532"/>
                <a:gd name="T42" fmla="*/ 11 w 4304"/>
                <a:gd name="T43" fmla="*/ 1 h 532"/>
                <a:gd name="T44" fmla="*/ 11 w 4304"/>
                <a:gd name="T45" fmla="*/ 1 h 532"/>
                <a:gd name="T46" fmla="*/ 11 w 4304"/>
                <a:gd name="T47" fmla="*/ 1 h 532"/>
                <a:gd name="T48" fmla="*/ 12 w 4304"/>
                <a:gd name="T49" fmla="*/ 1 h 532"/>
                <a:gd name="T50" fmla="*/ 12 w 4304"/>
                <a:gd name="T51" fmla="*/ 1 h 532"/>
                <a:gd name="T52" fmla="*/ 13 w 4304"/>
                <a:gd name="T53" fmla="*/ 1 h 532"/>
                <a:gd name="T54" fmla="*/ 13 w 4304"/>
                <a:gd name="T55" fmla="*/ 1 h 532"/>
                <a:gd name="T56" fmla="*/ 13 w 4304"/>
                <a:gd name="T57" fmla="*/ 1 h 532"/>
                <a:gd name="T58" fmla="*/ 14 w 4304"/>
                <a:gd name="T59" fmla="*/ 1 h 532"/>
                <a:gd name="T60" fmla="*/ 14 w 4304"/>
                <a:gd name="T61" fmla="*/ 1 h 532"/>
                <a:gd name="T62" fmla="*/ 14 w 4304"/>
                <a:gd name="T63" fmla="*/ 1 h 532"/>
                <a:gd name="T64" fmla="*/ 14 w 4304"/>
                <a:gd name="T65" fmla="*/ 2 h 532"/>
                <a:gd name="T66" fmla="*/ 15 w 4304"/>
                <a:gd name="T67" fmla="*/ 2 h 532"/>
                <a:gd name="T68" fmla="*/ 17 w 4304"/>
                <a:gd name="T69" fmla="*/ 1 h 532"/>
                <a:gd name="T70" fmla="*/ 17 w 4304"/>
                <a:gd name="T71" fmla="*/ 2 h 532"/>
                <a:gd name="T72" fmla="*/ 2 w 4304"/>
                <a:gd name="T73" fmla="*/ 3 h 532"/>
                <a:gd name="T74" fmla="*/ 3 w 4304"/>
                <a:gd name="T75" fmla="*/ 3 h 532"/>
                <a:gd name="T76" fmla="*/ 4 w 4304"/>
                <a:gd name="T77" fmla="*/ 2 h 532"/>
                <a:gd name="T78" fmla="*/ 5 w 4304"/>
                <a:gd name="T79" fmla="*/ 3 h 532"/>
                <a:gd name="T80" fmla="*/ 5 w 4304"/>
                <a:gd name="T81" fmla="*/ 2 h 532"/>
                <a:gd name="T82" fmla="*/ 5 w 4304"/>
                <a:gd name="T83" fmla="*/ 2 h 532"/>
                <a:gd name="T84" fmla="*/ 6 w 4304"/>
                <a:gd name="T85" fmla="*/ 2 h 532"/>
                <a:gd name="T86" fmla="*/ 6 w 4304"/>
                <a:gd name="T87" fmla="*/ 2 h 532"/>
                <a:gd name="T88" fmla="*/ 7 w 4304"/>
                <a:gd name="T89" fmla="*/ 3 h 532"/>
                <a:gd name="T90" fmla="*/ 8 w 4304"/>
                <a:gd name="T91" fmla="*/ 2 h 532"/>
                <a:gd name="T92" fmla="*/ 9 w 4304"/>
                <a:gd name="T93" fmla="*/ 2 h 532"/>
                <a:gd name="T94" fmla="*/ 9 w 4304"/>
                <a:gd name="T95" fmla="*/ 2 h 532"/>
                <a:gd name="T96" fmla="*/ 10 w 4304"/>
                <a:gd name="T97" fmla="*/ 2 h 532"/>
                <a:gd name="T98" fmla="*/ 11 w 4304"/>
                <a:gd name="T99" fmla="*/ 2 h 532"/>
                <a:gd name="T100" fmla="*/ 11 w 4304"/>
                <a:gd name="T101" fmla="*/ 2 h 532"/>
                <a:gd name="T102" fmla="*/ 10 w 4304"/>
                <a:gd name="T103" fmla="*/ 3 h 532"/>
                <a:gd name="T104" fmla="*/ 11 w 4304"/>
                <a:gd name="T105" fmla="*/ 2 h 532"/>
                <a:gd name="T106" fmla="*/ 12 w 4304"/>
                <a:gd name="T107" fmla="*/ 2 h 532"/>
                <a:gd name="T108" fmla="*/ 13 w 4304"/>
                <a:gd name="T109" fmla="*/ 3 h 532"/>
                <a:gd name="T110" fmla="*/ 12 w 4304"/>
                <a:gd name="T111" fmla="*/ 2 h 532"/>
                <a:gd name="T112" fmla="*/ 13 w 4304"/>
                <a:gd name="T113" fmla="*/ 2 h 532"/>
                <a:gd name="T114" fmla="*/ 13 w 4304"/>
                <a:gd name="T115" fmla="*/ 2 h 532"/>
                <a:gd name="T116" fmla="*/ 14 w 4304"/>
                <a:gd name="T117" fmla="*/ 2 h 532"/>
                <a:gd name="T118" fmla="*/ 15 w 4304"/>
                <a:gd name="T119" fmla="*/ 2 h 532"/>
                <a:gd name="T120" fmla="*/ 14 w 4304"/>
                <a:gd name="T121" fmla="*/ 3 h 532"/>
                <a:gd name="T122" fmla="*/ 15 w 4304"/>
                <a:gd name="T123" fmla="*/ 2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2 w 1529"/>
                <a:gd name="T1" fmla="*/ 3 h 1275"/>
                <a:gd name="T2" fmla="*/ 3 w 1529"/>
                <a:gd name="T3" fmla="*/ 3 h 1275"/>
                <a:gd name="T4" fmla="*/ 3 w 1529"/>
                <a:gd name="T5" fmla="*/ 2 h 1275"/>
                <a:gd name="T6" fmla="*/ 1 w 1529"/>
                <a:gd name="T7" fmla="*/ 2 h 1275"/>
                <a:gd name="T8" fmla="*/ 1 w 1529"/>
                <a:gd name="T9" fmla="*/ 4 h 1275"/>
                <a:gd name="T10" fmla="*/ 4 w 1529"/>
                <a:gd name="T11" fmla="*/ 4 h 1275"/>
                <a:gd name="T12" fmla="*/ 4 w 1529"/>
                <a:gd name="T13" fmla="*/ 1 h 1275"/>
                <a:gd name="T14" fmla="*/ 0 w 1529"/>
                <a:gd name="T15" fmla="*/ 1 h 1275"/>
                <a:gd name="T16" fmla="*/ 0 w 1529"/>
                <a:gd name="T17" fmla="*/ 5 h 1275"/>
                <a:gd name="T18" fmla="*/ 5 w 1529"/>
                <a:gd name="T19" fmla="*/ 5 h 1275"/>
                <a:gd name="T20" fmla="*/ 5 w 1529"/>
                <a:gd name="T21" fmla="*/ 1 h 1275"/>
                <a:gd name="T22" fmla="*/ 5 w 1529"/>
                <a:gd name="T23" fmla="*/ 1 h 1275"/>
                <a:gd name="T24" fmla="*/ 5 w 1529"/>
                <a:gd name="T25" fmla="*/ 5 h 1275"/>
                <a:gd name="T26" fmla="*/ 0 w 1529"/>
                <a:gd name="T27" fmla="*/ 5 h 1275"/>
                <a:gd name="T28" fmla="*/ 0 w 1529"/>
                <a:gd name="T29" fmla="*/ 5 h 1275"/>
                <a:gd name="T30" fmla="*/ 0 w 1529"/>
                <a:gd name="T31" fmla="*/ 0 h 1275"/>
                <a:gd name="T32" fmla="*/ 4 w 1529"/>
                <a:gd name="T33" fmla="*/ 0 h 1275"/>
                <a:gd name="T34" fmla="*/ 4 w 1529"/>
                <a:gd name="T35" fmla="*/ 1 h 1275"/>
                <a:gd name="T36" fmla="*/ 4 w 1529"/>
                <a:gd name="T37" fmla="*/ 1 h 1275"/>
                <a:gd name="T38" fmla="*/ 4 w 1529"/>
                <a:gd name="T39" fmla="*/ 1 h 1275"/>
                <a:gd name="T40" fmla="*/ 4 w 1529"/>
                <a:gd name="T41" fmla="*/ 1 h 1275"/>
                <a:gd name="T42" fmla="*/ 4 w 1529"/>
                <a:gd name="T43" fmla="*/ 2 h 1275"/>
                <a:gd name="T44" fmla="*/ 4 w 1529"/>
                <a:gd name="T45" fmla="*/ 2 h 1275"/>
                <a:gd name="T46" fmla="*/ 4 w 1529"/>
                <a:gd name="T47" fmla="*/ 2 h 1275"/>
                <a:gd name="T48" fmla="*/ 4 w 1529"/>
                <a:gd name="T49" fmla="*/ 2 h 1275"/>
                <a:gd name="T50" fmla="*/ 4 w 1529"/>
                <a:gd name="T51" fmla="*/ 3 h 1275"/>
                <a:gd name="T52" fmla="*/ 4 w 1529"/>
                <a:gd name="T53" fmla="*/ 3 h 1275"/>
                <a:gd name="T54" fmla="*/ 4 w 1529"/>
                <a:gd name="T55" fmla="*/ 3 h 1275"/>
                <a:gd name="T56" fmla="*/ 4 w 1529"/>
                <a:gd name="T57" fmla="*/ 3 h 1275"/>
                <a:gd name="T58" fmla="*/ 4 w 1529"/>
                <a:gd name="T59" fmla="*/ 4 h 1275"/>
                <a:gd name="T60" fmla="*/ 4 w 1529"/>
                <a:gd name="T61" fmla="*/ 4 h 1275"/>
                <a:gd name="T62" fmla="*/ 4 w 1529"/>
                <a:gd name="T63" fmla="*/ 4 h 1275"/>
                <a:gd name="T64" fmla="*/ 4 w 1529"/>
                <a:gd name="T65" fmla="*/ 4 h 1275"/>
                <a:gd name="T66" fmla="*/ 4 w 1529"/>
                <a:gd name="T67" fmla="*/ 4 h 1275"/>
                <a:gd name="T68" fmla="*/ 4 w 1529"/>
                <a:gd name="T69" fmla="*/ 4 h 1275"/>
                <a:gd name="T70" fmla="*/ 4 w 1529"/>
                <a:gd name="T71" fmla="*/ 4 h 1275"/>
                <a:gd name="T72" fmla="*/ 4 w 1529"/>
                <a:gd name="T73" fmla="*/ 4 h 1275"/>
                <a:gd name="T74" fmla="*/ 3 w 1529"/>
                <a:gd name="T75" fmla="*/ 4 h 1275"/>
                <a:gd name="T76" fmla="*/ 3 w 1529"/>
                <a:gd name="T77" fmla="*/ 4 h 1275"/>
                <a:gd name="T78" fmla="*/ 3 w 1529"/>
                <a:gd name="T79" fmla="*/ 4 h 1275"/>
                <a:gd name="T80" fmla="*/ 3 w 1529"/>
                <a:gd name="T81" fmla="*/ 4 h 1275"/>
                <a:gd name="T82" fmla="*/ 2 w 1529"/>
                <a:gd name="T83" fmla="*/ 4 h 1275"/>
                <a:gd name="T84" fmla="*/ 2 w 1529"/>
                <a:gd name="T85" fmla="*/ 4 h 1275"/>
                <a:gd name="T86" fmla="*/ 2 w 1529"/>
                <a:gd name="T87" fmla="*/ 4 h 1275"/>
                <a:gd name="T88" fmla="*/ 2 w 1529"/>
                <a:gd name="T89" fmla="*/ 4 h 1275"/>
                <a:gd name="T90" fmla="*/ 1 w 1529"/>
                <a:gd name="T91" fmla="*/ 4 h 1275"/>
                <a:gd name="T92" fmla="*/ 1 w 1529"/>
                <a:gd name="T93" fmla="*/ 4 h 1275"/>
                <a:gd name="T94" fmla="*/ 1 w 1529"/>
                <a:gd name="T95" fmla="*/ 4 h 1275"/>
                <a:gd name="T96" fmla="*/ 1 w 1529"/>
                <a:gd name="T97" fmla="*/ 4 h 1275"/>
                <a:gd name="T98" fmla="*/ 1 w 1529"/>
                <a:gd name="T99" fmla="*/ 4 h 1275"/>
                <a:gd name="T100" fmla="*/ 1 w 1529"/>
                <a:gd name="T101" fmla="*/ 4 h 1275"/>
                <a:gd name="T102" fmla="*/ 1 w 1529"/>
                <a:gd name="T103" fmla="*/ 3 h 1275"/>
                <a:gd name="T104" fmla="*/ 1 w 1529"/>
                <a:gd name="T105" fmla="*/ 3 h 1275"/>
                <a:gd name="T106" fmla="*/ 1 w 1529"/>
                <a:gd name="T107" fmla="*/ 3 h 1275"/>
                <a:gd name="T108" fmla="*/ 1 w 1529"/>
                <a:gd name="T109" fmla="*/ 2 h 1275"/>
                <a:gd name="T110" fmla="*/ 1 w 1529"/>
                <a:gd name="T111" fmla="*/ 2 h 1275"/>
                <a:gd name="T112" fmla="*/ 1 w 1529"/>
                <a:gd name="T113" fmla="*/ 2 h 1275"/>
                <a:gd name="T114" fmla="*/ 3 w 1529"/>
                <a:gd name="T115" fmla="*/ 2 h 1275"/>
                <a:gd name="T116" fmla="*/ 3 w 1529"/>
                <a:gd name="T117" fmla="*/ 3 h 1275"/>
                <a:gd name="T118" fmla="*/ 2 w 1529"/>
                <a:gd name="T119" fmla="*/ 3 h 1275"/>
                <a:gd name="T120" fmla="*/ 2 w 1529"/>
                <a:gd name="T121" fmla="*/ 3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0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4 w 2467"/>
                <a:gd name="T1" fmla="*/ 1 h 262"/>
                <a:gd name="T2" fmla="*/ 4 w 2467"/>
                <a:gd name="T3" fmla="*/ 1 h 262"/>
                <a:gd name="T4" fmla="*/ 4 w 2467"/>
                <a:gd name="T5" fmla="*/ 1 h 262"/>
                <a:gd name="T6" fmla="*/ 3 w 2467"/>
                <a:gd name="T7" fmla="*/ 1 h 262"/>
                <a:gd name="T8" fmla="*/ 3 w 2467"/>
                <a:gd name="T9" fmla="*/ 1 h 262"/>
                <a:gd name="T10" fmla="*/ 3 w 2467"/>
                <a:gd name="T11" fmla="*/ 1 h 262"/>
                <a:gd name="T12" fmla="*/ 3 w 2467"/>
                <a:gd name="T13" fmla="*/ 1 h 262"/>
                <a:gd name="T14" fmla="*/ 3 w 2467"/>
                <a:gd name="T15" fmla="*/ 1 h 262"/>
                <a:gd name="T16" fmla="*/ 3 w 2467"/>
                <a:gd name="T17" fmla="*/ 1 h 262"/>
                <a:gd name="T18" fmla="*/ 3 w 2467"/>
                <a:gd name="T19" fmla="*/ 1 h 262"/>
                <a:gd name="T20" fmla="*/ 3 w 2467"/>
                <a:gd name="T21" fmla="*/ 1 h 262"/>
                <a:gd name="T22" fmla="*/ 3 w 2467"/>
                <a:gd name="T23" fmla="*/ 1 h 262"/>
                <a:gd name="T24" fmla="*/ 2 w 2467"/>
                <a:gd name="T25" fmla="*/ 1 h 262"/>
                <a:gd name="T26" fmla="*/ 3 w 2467"/>
                <a:gd name="T27" fmla="*/ 1 h 262"/>
                <a:gd name="T28" fmla="*/ 3 w 2467"/>
                <a:gd name="T29" fmla="*/ 1 h 262"/>
                <a:gd name="T30" fmla="*/ 3 w 2467"/>
                <a:gd name="T31" fmla="*/ 1 h 262"/>
                <a:gd name="T32" fmla="*/ 2 w 2467"/>
                <a:gd name="T33" fmla="*/ 1 h 262"/>
                <a:gd name="T34" fmla="*/ 2 w 2467"/>
                <a:gd name="T35" fmla="*/ 1 h 262"/>
                <a:gd name="T36" fmla="*/ 2 w 2467"/>
                <a:gd name="T37" fmla="*/ 1 h 262"/>
                <a:gd name="T38" fmla="*/ 1 w 2467"/>
                <a:gd name="T39" fmla="*/ 1 h 262"/>
                <a:gd name="T40" fmla="*/ 1 w 2467"/>
                <a:gd name="T41" fmla="*/ 1 h 262"/>
                <a:gd name="T42" fmla="*/ 1 w 2467"/>
                <a:gd name="T43" fmla="*/ 1 h 262"/>
                <a:gd name="T44" fmla="*/ 1 w 2467"/>
                <a:gd name="T45" fmla="*/ 1 h 262"/>
                <a:gd name="T46" fmla="*/ 1 w 2467"/>
                <a:gd name="T47" fmla="*/ 1 h 262"/>
                <a:gd name="T48" fmla="*/ 1 w 2467"/>
                <a:gd name="T49" fmla="*/ 1 h 262"/>
                <a:gd name="T50" fmla="*/ 10 w 2467"/>
                <a:gd name="T51" fmla="*/ 1 h 262"/>
                <a:gd name="T52" fmla="*/ 10 w 2467"/>
                <a:gd name="T53" fmla="*/ 1 h 262"/>
                <a:gd name="T54" fmla="*/ 10 w 2467"/>
                <a:gd name="T55" fmla="*/ 1 h 262"/>
                <a:gd name="T56" fmla="*/ 10 w 2467"/>
                <a:gd name="T57" fmla="*/ 1 h 262"/>
                <a:gd name="T58" fmla="*/ 10 w 2467"/>
                <a:gd name="T59" fmla="*/ 1 h 262"/>
                <a:gd name="T60" fmla="*/ 9 w 2467"/>
                <a:gd name="T61" fmla="*/ 1 h 262"/>
                <a:gd name="T62" fmla="*/ 9 w 2467"/>
                <a:gd name="T63" fmla="*/ 1 h 262"/>
                <a:gd name="T64" fmla="*/ 9 w 2467"/>
                <a:gd name="T65" fmla="*/ 1 h 262"/>
                <a:gd name="T66" fmla="*/ 9 w 2467"/>
                <a:gd name="T67" fmla="*/ 1 h 262"/>
                <a:gd name="T68" fmla="*/ 8 w 2467"/>
                <a:gd name="T69" fmla="*/ 1 h 262"/>
                <a:gd name="T70" fmla="*/ 8 w 2467"/>
                <a:gd name="T71" fmla="*/ 1 h 262"/>
                <a:gd name="T72" fmla="*/ 8 w 2467"/>
                <a:gd name="T73" fmla="*/ 1 h 262"/>
                <a:gd name="T74" fmla="*/ 8 w 2467"/>
                <a:gd name="T75" fmla="*/ 1 h 262"/>
                <a:gd name="T76" fmla="*/ 8 w 2467"/>
                <a:gd name="T77" fmla="*/ 1 h 262"/>
                <a:gd name="T78" fmla="*/ 8 w 2467"/>
                <a:gd name="T79" fmla="*/ 1 h 262"/>
                <a:gd name="T80" fmla="*/ 8 w 2467"/>
                <a:gd name="T81" fmla="*/ 1 h 262"/>
                <a:gd name="T82" fmla="*/ 8 w 2467"/>
                <a:gd name="T83" fmla="*/ 1 h 262"/>
                <a:gd name="T84" fmla="*/ 7 w 2467"/>
                <a:gd name="T85" fmla="*/ 1 h 262"/>
                <a:gd name="T86" fmla="*/ 7 w 2467"/>
                <a:gd name="T87" fmla="*/ 1 h 262"/>
                <a:gd name="T88" fmla="*/ 7 w 2467"/>
                <a:gd name="T89" fmla="*/ 1 h 262"/>
                <a:gd name="T90" fmla="*/ 7 w 2467"/>
                <a:gd name="T91" fmla="*/ 1 h 262"/>
                <a:gd name="T92" fmla="*/ 7 w 2467"/>
                <a:gd name="T93" fmla="*/ 1 h 262"/>
                <a:gd name="T94" fmla="*/ 7 w 2467"/>
                <a:gd name="T95" fmla="*/ 1 h 262"/>
                <a:gd name="T96" fmla="*/ 7 w 2467"/>
                <a:gd name="T97" fmla="*/ 1 h 262"/>
                <a:gd name="T98" fmla="*/ 7 w 2467"/>
                <a:gd name="T99" fmla="*/ 1 h 262"/>
                <a:gd name="T100" fmla="*/ 6 w 2467"/>
                <a:gd name="T101" fmla="*/ 1 h 262"/>
                <a:gd name="T102" fmla="*/ 6 w 2467"/>
                <a:gd name="T103" fmla="*/ 1 h 262"/>
                <a:gd name="T104" fmla="*/ 6 w 2467"/>
                <a:gd name="T105" fmla="*/ 1 h 262"/>
                <a:gd name="T106" fmla="*/ 6 w 2467"/>
                <a:gd name="T107" fmla="*/ 1 h 262"/>
                <a:gd name="T108" fmla="*/ 6 w 2467"/>
                <a:gd name="T109" fmla="*/ 1 h 262"/>
                <a:gd name="T110" fmla="*/ 5 w 2467"/>
                <a:gd name="T111" fmla="*/ 1 h 262"/>
                <a:gd name="T112" fmla="*/ 5 w 2467"/>
                <a:gd name="T113" fmla="*/ 1 h 262"/>
                <a:gd name="T114" fmla="*/ 5 w 2467"/>
                <a:gd name="T115" fmla="*/ 1 h 262"/>
                <a:gd name="T116" fmla="*/ 5 w 2467"/>
                <a:gd name="T117" fmla="*/ 1 h 262"/>
                <a:gd name="T118" fmla="*/ 5 w 2467"/>
                <a:gd name="T119" fmla="*/ 1 h 262"/>
                <a:gd name="T120" fmla="*/ 5 w 2467"/>
                <a:gd name="T121" fmla="*/ 1 h 262"/>
                <a:gd name="T122" fmla="*/ 5 w 2467"/>
                <a:gd name="T123" fmla="*/ 1 h 262"/>
                <a:gd name="T124" fmla="*/ 5 w 2467"/>
                <a:gd name="T125" fmla="*/ 1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1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8 w 2131"/>
                <a:gd name="T1" fmla="*/ 0 h 263"/>
                <a:gd name="T2" fmla="*/ 8 w 2131"/>
                <a:gd name="T3" fmla="*/ 0 h 263"/>
                <a:gd name="T4" fmla="*/ 8 w 2131"/>
                <a:gd name="T5" fmla="*/ 0 h 263"/>
                <a:gd name="T6" fmla="*/ 8 w 2131"/>
                <a:gd name="T7" fmla="*/ 0 h 263"/>
                <a:gd name="T8" fmla="*/ 7 w 2131"/>
                <a:gd name="T9" fmla="*/ 0 h 263"/>
                <a:gd name="T10" fmla="*/ 8 w 2131"/>
                <a:gd name="T11" fmla="*/ 0 h 263"/>
                <a:gd name="T12" fmla="*/ 8 w 2131"/>
                <a:gd name="T13" fmla="*/ 0 h 263"/>
                <a:gd name="T14" fmla="*/ 8 w 2131"/>
                <a:gd name="T15" fmla="*/ 0 h 263"/>
                <a:gd name="T16" fmla="*/ 8 w 2131"/>
                <a:gd name="T17" fmla="*/ 0 h 263"/>
                <a:gd name="T18" fmla="*/ 8 w 2131"/>
                <a:gd name="T19" fmla="*/ 0 h 263"/>
                <a:gd name="T20" fmla="*/ 8 w 2131"/>
                <a:gd name="T21" fmla="*/ 0 h 263"/>
                <a:gd name="T22" fmla="*/ 7 w 2131"/>
                <a:gd name="T23" fmla="*/ 0 h 263"/>
                <a:gd name="T24" fmla="*/ 6 w 2131"/>
                <a:gd name="T25" fmla="*/ 0 h 263"/>
                <a:gd name="T26" fmla="*/ 6 w 2131"/>
                <a:gd name="T27" fmla="*/ 0 h 263"/>
                <a:gd name="T28" fmla="*/ 6 w 2131"/>
                <a:gd name="T29" fmla="*/ 0 h 263"/>
                <a:gd name="T30" fmla="*/ 6 w 2131"/>
                <a:gd name="T31" fmla="*/ 0 h 263"/>
                <a:gd name="T32" fmla="*/ 6 w 2131"/>
                <a:gd name="T33" fmla="*/ 0 h 263"/>
                <a:gd name="T34" fmla="*/ 6 w 2131"/>
                <a:gd name="T35" fmla="*/ 0 h 263"/>
                <a:gd name="T36" fmla="*/ 6 w 2131"/>
                <a:gd name="T37" fmla="*/ 0 h 263"/>
                <a:gd name="T38" fmla="*/ 6 w 2131"/>
                <a:gd name="T39" fmla="*/ 0 h 263"/>
                <a:gd name="T40" fmla="*/ 5 w 2131"/>
                <a:gd name="T41" fmla="*/ 0 h 263"/>
                <a:gd name="T42" fmla="*/ 5 w 2131"/>
                <a:gd name="T43" fmla="*/ 0 h 263"/>
                <a:gd name="T44" fmla="*/ 5 w 2131"/>
                <a:gd name="T45" fmla="*/ 0 h 263"/>
                <a:gd name="T46" fmla="*/ 5 w 2131"/>
                <a:gd name="T47" fmla="*/ 0 h 263"/>
                <a:gd name="T48" fmla="*/ 5 w 2131"/>
                <a:gd name="T49" fmla="*/ 0 h 263"/>
                <a:gd name="T50" fmla="*/ 5 w 2131"/>
                <a:gd name="T51" fmla="*/ 0 h 263"/>
                <a:gd name="T52" fmla="*/ 5 w 2131"/>
                <a:gd name="T53" fmla="*/ 0 h 263"/>
                <a:gd name="T54" fmla="*/ 5 w 2131"/>
                <a:gd name="T55" fmla="*/ 0 h 263"/>
                <a:gd name="T56" fmla="*/ 5 w 2131"/>
                <a:gd name="T57" fmla="*/ 0 h 263"/>
                <a:gd name="T58" fmla="*/ 4 w 2131"/>
                <a:gd name="T59" fmla="*/ 0 h 263"/>
                <a:gd name="T60" fmla="*/ 4 w 2131"/>
                <a:gd name="T61" fmla="*/ 0 h 263"/>
                <a:gd name="T62" fmla="*/ 4 w 2131"/>
                <a:gd name="T63" fmla="*/ 0 h 263"/>
                <a:gd name="T64" fmla="*/ 4 w 2131"/>
                <a:gd name="T65" fmla="*/ 0 h 263"/>
                <a:gd name="T66" fmla="*/ 4 w 2131"/>
                <a:gd name="T67" fmla="*/ 0 h 263"/>
                <a:gd name="T68" fmla="*/ 4 w 2131"/>
                <a:gd name="T69" fmla="*/ 0 h 263"/>
                <a:gd name="T70" fmla="*/ 4 w 2131"/>
                <a:gd name="T71" fmla="*/ 0 h 263"/>
                <a:gd name="T72" fmla="*/ 4 w 2131"/>
                <a:gd name="T73" fmla="*/ 0 h 263"/>
                <a:gd name="T74" fmla="*/ 3 w 2131"/>
                <a:gd name="T75" fmla="*/ 0 h 263"/>
                <a:gd name="T76" fmla="*/ 3 w 2131"/>
                <a:gd name="T77" fmla="*/ 0 h 263"/>
                <a:gd name="T78" fmla="*/ 3 w 2131"/>
                <a:gd name="T79" fmla="*/ 0 h 263"/>
                <a:gd name="T80" fmla="*/ 3 w 2131"/>
                <a:gd name="T81" fmla="*/ 0 h 263"/>
                <a:gd name="T82" fmla="*/ 3 w 2131"/>
                <a:gd name="T83" fmla="*/ 0 h 263"/>
                <a:gd name="T84" fmla="*/ 2 w 2131"/>
                <a:gd name="T85" fmla="*/ 0 h 263"/>
                <a:gd name="T86" fmla="*/ 2 w 2131"/>
                <a:gd name="T87" fmla="*/ 0 h 263"/>
                <a:gd name="T88" fmla="*/ 3 w 2131"/>
                <a:gd name="T89" fmla="*/ 0 h 263"/>
                <a:gd name="T90" fmla="*/ 2 w 2131"/>
                <a:gd name="T91" fmla="*/ 0 h 263"/>
                <a:gd name="T92" fmla="*/ 3 w 2131"/>
                <a:gd name="T93" fmla="*/ 0 h 263"/>
                <a:gd name="T94" fmla="*/ 2 w 2131"/>
                <a:gd name="T95" fmla="*/ 0 h 263"/>
                <a:gd name="T96" fmla="*/ 2 w 2131"/>
                <a:gd name="T97" fmla="*/ 0 h 263"/>
                <a:gd name="T98" fmla="*/ 1 w 2131"/>
                <a:gd name="T99" fmla="*/ 0 h 263"/>
                <a:gd name="T100" fmla="*/ 2 w 2131"/>
                <a:gd name="T101" fmla="*/ 0 h 263"/>
                <a:gd name="T102" fmla="*/ 1 w 2131"/>
                <a:gd name="T103" fmla="*/ 0 h 263"/>
                <a:gd name="T104" fmla="*/ 1 w 2131"/>
                <a:gd name="T105" fmla="*/ 0 h 263"/>
                <a:gd name="T106" fmla="*/ 1 w 2131"/>
                <a:gd name="T107" fmla="*/ 0 h 263"/>
                <a:gd name="T108" fmla="*/ 1 w 2131"/>
                <a:gd name="T109" fmla="*/ 0 h 263"/>
                <a:gd name="T110" fmla="*/ 1 w 2131"/>
                <a:gd name="T111" fmla="*/ 0 h 263"/>
                <a:gd name="T112" fmla="*/ 1 w 2131"/>
                <a:gd name="T113" fmla="*/ 0 h 263"/>
                <a:gd name="T114" fmla="*/ 1 w 2131"/>
                <a:gd name="T115" fmla="*/ 0 h 263"/>
                <a:gd name="T116" fmla="*/ 1 w 2131"/>
                <a:gd name="T117" fmla="*/ 0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2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0 w 2582"/>
                <a:gd name="T1" fmla="*/ 1 h 254"/>
                <a:gd name="T2" fmla="*/ 10 w 2582"/>
                <a:gd name="T3" fmla="*/ 1 h 254"/>
                <a:gd name="T4" fmla="*/ 10 w 2582"/>
                <a:gd name="T5" fmla="*/ 1 h 254"/>
                <a:gd name="T6" fmla="*/ 9 w 2582"/>
                <a:gd name="T7" fmla="*/ 1 h 254"/>
                <a:gd name="T8" fmla="*/ 10 w 2582"/>
                <a:gd name="T9" fmla="*/ 1 h 254"/>
                <a:gd name="T10" fmla="*/ 10 w 2582"/>
                <a:gd name="T11" fmla="*/ 1 h 254"/>
                <a:gd name="T12" fmla="*/ 9 w 2582"/>
                <a:gd name="T13" fmla="*/ 1 h 254"/>
                <a:gd name="T14" fmla="*/ 9 w 2582"/>
                <a:gd name="T15" fmla="*/ 1 h 254"/>
                <a:gd name="T16" fmla="*/ 9 w 2582"/>
                <a:gd name="T17" fmla="*/ 1 h 254"/>
                <a:gd name="T18" fmla="*/ 9 w 2582"/>
                <a:gd name="T19" fmla="*/ 1 h 254"/>
                <a:gd name="T20" fmla="*/ 9 w 2582"/>
                <a:gd name="T21" fmla="*/ 1 h 254"/>
                <a:gd name="T22" fmla="*/ 8 w 2582"/>
                <a:gd name="T23" fmla="*/ 1 h 254"/>
                <a:gd name="T24" fmla="*/ 8 w 2582"/>
                <a:gd name="T25" fmla="*/ 1 h 254"/>
                <a:gd name="T26" fmla="*/ 8 w 2582"/>
                <a:gd name="T27" fmla="*/ 1 h 254"/>
                <a:gd name="T28" fmla="*/ 8 w 2582"/>
                <a:gd name="T29" fmla="*/ 1 h 254"/>
                <a:gd name="T30" fmla="*/ 8 w 2582"/>
                <a:gd name="T31" fmla="*/ 1 h 254"/>
                <a:gd name="T32" fmla="*/ 7 w 2582"/>
                <a:gd name="T33" fmla="*/ 1 h 254"/>
                <a:gd name="T34" fmla="*/ 7 w 2582"/>
                <a:gd name="T35" fmla="*/ 1 h 254"/>
                <a:gd name="T36" fmla="*/ 8 w 2582"/>
                <a:gd name="T37" fmla="*/ 1 h 254"/>
                <a:gd name="T38" fmla="*/ 7 w 2582"/>
                <a:gd name="T39" fmla="*/ 1 h 254"/>
                <a:gd name="T40" fmla="*/ 7 w 2582"/>
                <a:gd name="T41" fmla="*/ 1 h 254"/>
                <a:gd name="T42" fmla="*/ 7 w 2582"/>
                <a:gd name="T43" fmla="*/ 1 h 254"/>
                <a:gd name="T44" fmla="*/ 7 w 2582"/>
                <a:gd name="T45" fmla="*/ 1 h 254"/>
                <a:gd name="T46" fmla="*/ 6 w 2582"/>
                <a:gd name="T47" fmla="*/ 1 h 254"/>
                <a:gd name="T48" fmla="*/ 6 w 2582"/>
                <a:gd name="T49" fmla="*/ 1 h 254"/>
                <a:gd name="T50" fmla="*/ 6 w 2582"/>
                <a:gd name="T51" fmla="*/ 1 h 254"/>
                <a:gd name="T52" fmla="*/ 6 w 2582"/>
                <a:gd name="T53" fmla="*/ 1 h 254"/>
                <a:gd name="T54" fmla="*/ 6 w 2582"/>
                <a:gd name="T55" fmla="*/ 1 h 254"/>
                <a:gd name="T56" fmla="*/ 6 w 2582"/>
                <a:gd name="T57" fmla="*/ 1 h 254"/>
                <a:gd name="T58" fmla="*/ 5 w 2582"/>
                <a:gd name="T59" fmla="*/ 1 h 254"/>
                <a:gd name="T60" fmla="*/ 5 w 2582"/>
                <a:gd name="T61" fmla="*/ 1 h 254"/>
                <a:gd name="T62" fmla="*/ 5 w 2582"/>
                <a:gd name="T63" fmla="*/ 1 h 254"/>
                <a:gd name="T64" fmla="*/ 5 w 2582"/>
                <a:gd name="T65" fmla="*/ 1 h 254"/>
                <a:gd name="T66" fmla="*/ 4 w 2582"/>
                <a:gd name="T67" fmla="*/ 1 h 254"/>
                <a:gd name="T68" fmla="*/ 4 w 2582"/>
                <a:gd name="T69" fmla="*/ 1 h 254"/>
                <a:gd name="T70" fmla="*/ 4 w 2582"/>
                <a:gd name="T71" fmla="*/ 1 h 254"/>
                <a:gd name="T72" fmla="*/ 4 w 2582"/>
                <a:gd name="T73" fmla="*/ 1 h 254"/>
                <a:gd name="T74" fmla="*/ 4 w 2582"/>
                <a:gd name="T75" fmla="*/ 1 h 254"/>
                <a:gd name="T76" fmla="*/ 4 w 2582"/>
                <a:gd name="T77" fmla="*/ 1 h 254"/>
                <a:gd name="T78" fmla="*/ 3 w 2582"/>
                <a:gd name="T79" fmla="*/ 1 h 254"/>
                <a:gd name="T80" fmla="*/ 3 w 2582"/>
                <a:gd name="T81" fmla="*/ 1 h 254"/>
                <a:gd name="T82" fmla="*/ 3 w 2582"/>
                <a:gd name="T83" fmla="*/ 1 h 254"/>
                <a:gd name="T84" fmla="*/ 2 w 2582"/>
                <a:gd name="T85" fmla="*/ 1 h 254"/>
                <a:gd name="T86" fmla="*/ 3 w 2582"/>
                <a:gd name="T87" fmla="*/ 1 h 254"/>
                <a:gd name="T88" fmla="*/ 3 w 2582"/>
                <a:gd name="T89" fmla="*/ 1 h 254"/>
                <a:gd name="T90" fmla="*/ 2 w 2582"/>
                <a:gd name="T91" fmla="*/ 1 h 254"/>
                <a:gd name="T92" fmla="*/ 2 w 2582"/>
                <a:gd name="T93" fmla="*/ 1 h 254"/>
                <a:gd name="T94" fmla="*/ 2 w 2582"/>
                <a:gd name="T95" fmla="*/ 1 h 254"/>
                <a:gd name="T96" fmla="*/ 2 w 2582"/>
                <a:gd name="T97" fmla="*/ 1 h 254"/>
                <a:gd name="T98" fmla="*/ 2 w 2582"/>
                <a:gd name="T99" fmla="*/ 1 h 254"/>
                <a:gd name="T100" fmla="*/ 2 w 2582"/>
                <a:gd name="T101" fmla="*/ 1 h 254"/>
                <a:gd name="T102" fmla="*/ 2 w 2582"/>
                <a:gd name="T103" fmla="*/ 1 h 254"/>
                <a:gd name="T104" fmla="*/ 1 w 2582"/>
                <a:gd name="T105" fmla="*/ 1 h 254"/>
                <a:gd name="T106" fmla="*/ 1 w 2582"/>
                <a:gd name="T107" fmla="*/ 1 h 254"/>
                <a:gd name="T108" fmla="*/ 1 w 2582"/>
                <a:gd name="T109" fmla="*/ 1 h 254"/>
                <a:gd name="T110" fmla="*/ 1 w 2582"/>
                <a:gd name="T111" fmla="*/ 1 h 254"/>
                <a:gd name="T112" fmla="*/ 1 w 2582"/>
                <a:gd name="T113" fmla="*/ 1 h 254"/>
                <a:gd name="T114" fmla="*/ 1 w 2582"/>
                <a:gd name="T115" fmla="*/ 1 h 254"/>
                <a:gd name="T116" fmla="*/ 1 w 2582"/>
                <a:gd name="T117" fmla="*/ 1 h 254"/>
                <a:gd name="T118" fmla="*/ 1 w 2582"/>
                <a:gd name="T119" fmla="*/ 1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3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4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5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 w 4312"/>
                <a:gd name="T1" fmla="*/ 0 h 228"/>
                <a:gd name="T2" fmla="*/ 2 w 4312"/>
                <a:gd name="T3" fmla="*/ 0 h 228"/>
                <a:gd name="T4" fmla="*/ 2 w 4312"/>
                <a:gd name="T5" fmla="*/ 0 h 228"/>
                <a:gd name="T6" fmla="*/ 2 w 4312"/>
                <a:gd name="T7" fmla="*/ 0 h 228"/>
                <a:gd name="T8" fmla="*/ 2 w 4312"/>
                <a:gd name="T9" fmla="*/ 0 h 228"/>
                <a:gd name="T10" fmla="*/ 2 w 4312"/>
                <a:gd name="T11" fmla="*/ 0 h 228"/>
                <a:gd name="T12" fmla="*/ 2 w 4312"/>
                <a:gd name="T13" fmla="*/ 0 h 228"/>
                <a:gd name="T14" fmla="*/ 3 w 4312"/>
                <a:gd name="T15" fmla="*/ 0 h 228"/>
                <a:gd name="T16" fmla="*/ 3 w 4312"/>
                <a:gd name="T17" fmla="*/ 0 h 228"/>
                <a:gd name="T18" fmla="*/ 3 w 4312"/>
                <a:gd name="T19" fmla="*/ 0 h 228"/>
                <a:gd name="T20" fmla="*/ 3 w 4312"/>
                <a:gd name="T21" fmla="*/ 0 h 228"/>
                <a:gd name="T22" fmla="*/ 4 w 4312"/>
                <a:gd name="T23" fmla="*/ 0 h 228"/>
                <a:gd name="T24" fmla="*/ 4 w 4312"/>
                <a:gd name="T25" fmla="*/ 0 h 228"/>
                <a:gd name="T26" fmla="*/ 5 w 4312"/>
                <a:gd name="T27" fmla="*/ 0 h 228"/>
                <a:gd name="T28" fmla="*/ 5 w 4312"/>
                <a:gd name="T29" fmla="*/ 0 h 228"/>
                <a:gd name="T30" fmla="*/ 5 w 4312"/>
                <a:gd name="T31" fmla="*/ 0 h 228"/>
                <a:gd name="T32" fmla="*/ 5 w 4312"/>
                <a:gd name="T33" fmla="*/ 0 h 228"/>
                <a:gd name="T34" fmla="*/ 6 w 4312"/>
                <a:gd name="T35" fmla="*/ 0 h 228"/>
                <a:gd name="T36" fmla="*/ 6 w 4312"/>
                <a:gd name="T37" fmla="*/ 0 h 228"/>
                <a:gd name="T38" fmla="*/ 7 w 4312"/>
                <a:gd name="T39" fmla="*/ 0 h 228"/>
                <a:gd name="T40" fmla="*/ 6 w 4312"/>
                <a:gd name="T41" fmla="*/ 0 h 228"/>
                <a:gd name="T42" fmla="*/ 6 w 4312"/>
                <a:gd name="T43" fmla="*/ 0 h 228"/>
                <a:gd name="T44" fmla="*/ 7 w 4312"/>
                <a:gd name="T45" fmla="*/ 0 h 228"/>
                <a:gd name="T46" fmla="*/ 7 w 4312"/>
                <a:gd name="T47" fmla="*/ 0 h 228"/>
                <a:gd name="T48" fmla="*/ 7 w 4312"/>
                <a:gd name="T49" fmla="*/ 0 h 228"/>
                <a:gd name="T50" fmla="*/ 7 w 4312"/>
                <a:gd name="T51" fmla="*/ 0 h 228"/>
                <a:gd name="T52" fmla="*/ 8 w 4312"/>
                <a:gd name="T53" fmla="*/ 0 h 228"/>
                <a:gd name="T54" fmla="*/ 9 w 4312"/>
                <a:gd name="T55" fmla="*/ 0 h 228"/>
                <a:gd name="T56" fmla="*/ 9 w 4312"/>
                <a:gd name="T57" fmla="*/ 0 h 228"/>
                <a:gd name="T58" fmla="*/ 9 w 4312"/>
                <a:gd name="T59" fmla="*/ 0 h 228"/>
                <a:gd name="T60" fmla="*/ 9 w 4312"/>
                <a:gd name="T61" fmla="*/ 0 h 228"/>
                <a:gd name="T62" fmla="*/ 9 w 4312"/>
                <a:gd name="T63" fmla="*/ 0 h 228"/>
                <a:gd name="T64" fmla="*/ 9 w 4312"/>
                <a:gd name="T65" fmla="*/ 0 h 228"/>
                <a:gd name="T66" fmla="*/ 9 w 4312"/>
                <a:gd name="T67" fmla="*/ 0 h 228"/>
                <a:gd name="T68" fmla="*/ 10 w 4312"/>
                <a:gd name="T69" fmla="*/ 0 h 228"/>
                <a:gd name="T70" fmla="*/ 10 w 4312"/>
                <a:gd name="T71" fmla="*/ 0 h 228"/>
                <a:gd name="T72" fmla="*/ 11 w 4312"/>
                <a:gd name="T73" fmla="*/ 0 h 228"/>
                <a:gd name="T74" fmla="*/ 11 w 4312"/>
                <a:gd name="T75" fmla="*/ 0 h 228"/>
                <a:gd name="T76" fmla="*/ 11 w 4312"/>
                <a:gd name="T77" fmla="*/ 0 h 228"/>
                <a:gd name="T78" fmla="*/ 12 w 4312"/>
                <a:gd name="T79" fmla="*/ 0 h 228"/>
                <a:gd name="T80" fmla="*/ 12 w 4312"/>
                <a:gd name="T81" fmla="*/ 0 h 228"/>
                <a:gd name="T82" fmla="*/ 12 w 4312"/>
                <a:gd name="T83" fmla="*/ 0 h 228"/>
                <a:gd name="T84" fmla="*/ 12 w 4312"/>
                <a:gd name="T85" fmla="*/ 0 h 228"/>
                <a:gd name="T86" fmla="*/ 12 w 4312"/>
                <a:gd name="T87" fmla="*/ 0 h 228"/>
                <a:gd name="T88" fmla="*/ 13 w 4312"/>
                <a:gd name="T89" fmla="*/ 0 h 228"/>
                <a:gd name="T90" fmla="*/ 13 w 4312"/>
                <a:gd name="T91" fmla="*/ 0 h 228"/>
                <a:gd name="T92" fmla="*/ 13 w 4312"/>
                <a:gd name="T93" fmla="*/ 0 h 228"/>
                <a:gd name="T94" fmla="*/ 14 w 4312"/>
                <a:gd name="T95" fmla="*/ 0 h 228"/>
                <a:gd name="T96" fmla="*/ 14 w 4312"/>
                <a:gd name="T97" fmla="*/ 0 h 228"/>
                <a:gd name="T98" fmla="*/ 14 w 4312"/>
                <a:gd name="T99" fmla="*/ 0 h 228"/>
                <a:gd name="T100" fmla="*/ 15 w 4312"/>
                <a:gd name="T101" fmla="*/ 0 h 228"/>
                <a:gd name="T102" fmla="*/ 15 w 4312"/>
                <a:gd name="T103" fmla="*/ 0 h 228"/>
                <a:gd name="T104" fmla="*/ 15 w 4312"/>
                <a:gd name="T105" fmla="*/ 0 h 228"/>
                <a:gd name="T106" fmla="*/ 15 w 4312"/>
                <a:gd name="T107" fmla="*/ 0 h 228"/>
                <a:gd name="T108" fmla="*/ 15 w 4312"/>
                <a:gd name="T109" fmla="*/ 0 h 228"/>
                <a:gd name="T110" fmla="*/ 16 w 4312"/>
                <a:gd name="T111" fmla="*/ 0 h 228"/>
                <a:gd name="T112" fmla="*/ 16 w 4312"/>
                <a:gd name="T113" fmla="*/ 0 h 228"/>
                <a:gd name="T114" fmla="*/ 17 w 4312"/>
                <a:gd name="T115" fmla="*/ 0 h 228"/>
                <a:gd name="T116" fmla="*/ 17 w 4312"/>
                <a:gd name="T117" fmla="*/ 0 h 228"/>
                <a:gd name="T118" fmla="*/ 17 w 4312"/>
                <a:gd name="T119" fmla="*/ 0 h 228"/>
                <a:gd name="T120" fmla="*/ 17 w 4312"/>
                <a:gd name="T121" fmla="*/ 0 h 228"/>
                <a:gd name="T122" fmla="*/ 17 w 4312"/>
                <a:gd name="T123" fmla="*/ 0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J Six Flags horské drá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19" y="-1"/>
            <a:ext cx="11029733" cy="82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98530" y="-126395"/>
            <a:ext cx="3941930" cy="3476221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Zákon</a:t>
            </a:r>
            <a:b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zachování mechanické</a:t>
            </a:r>
            <a:b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energie</a:t>
            </a:r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1500" y="4274321"/>
            <a:ext cx="6551960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1"/>
                </a:solidFill>
                <a:hlinkClick r:id="rId3" action="ppaction://hlinksldjump"/>
              </a:rPr>
              <a:t>►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/>
              <a:t>Kyvadlo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4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Cvičení – sjezd na lyžích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5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Zákon zachování mechanické energie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6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Ověření zákona zachování </a:t>
            </a:r>
            <a:r>
              <a:rPr lang="cs-CZ" sz="1600" dirty="0" smtClean="0"/>
              <a:t>energie – výpočtem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7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Zajímavá úloha – domácí </a:t>
            </a:r>
            <a:r>
              <a:rPr lang="cs-CZ" sz="1600" dirty="0" smtClean="0"/>
              <a:t>příprava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082390" y="6264315"/>
            <a:ext cx="807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Obr. 1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ovéPole 25"/>
          <p:cNvSpPr txBox="1"/>
          <p:nvPr/>
        </p:nvSpPr>
        <p:spPr>
          <a:xfrm>
            <a:off x="5079013" y="4473200"/>
            <a:ext cx="646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2</a:t>
            </a:r>
            <a:endParaRPr lang="cs-CZ" sz="1000" dirty="0"/>
          </a:p>
        </p:txBody>
      </p:sp>
      <p:sp>
        <p:nvSpPr>
          <p:cNvPr id="29" name="Nadpis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/>
              <a:t>Kyvadlo</a:t>
            </a:r>
            <a:endParaRPr lang="cs-CZ" dirty="0"/>
          </a:p>
        </p:txBody>
      </p:sp>
      <p:pic>
        <p:nvPicPr>
          <p:cNvPr id="2050" name="Picture 2" descr="http://upload.wikimedia.org/wikipedia/commons/8/80/Pendulum_60de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90" y="1853825"/>
            <a:ext cx="1905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 flipH="1">
            <a:off x="2726797" y="4365320"/>
            <a:ext cx="364540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H="1">
            <a:off x="2726797" y="3934813"/>
            <a:ext cx="364540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louk 18"/>
          <p:cNvSpPr/>
          <p:nvPr/>
        </p:nvSpPr>
        <p:spPr>
          <a:xfrm rot="3000761">
            <a:off x="3694706" y="2678432"/>
            <a:ext cx="1683204" cy="1693074"/>
          </a:xfrm>
          <a:prstGeom prst="arc">
            <a:avLst>
              <a:gd name="adj1" fmla="val 20350514"/>
              <a:gd name="adj2" fmla="val 605640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462210" y="3739439"/>
                <a:ext cx="125207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𝑚𝑎𝑥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210" y="3739439"/>
                <a:ext cx="1252074" cy="390748"/>
              </a:xfrm>
              <a:prstGeom prst="rect">
                <a:avLst/>
              </a:prstGeom>
              <a:blipFill rotWithShape="1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6462210" y="4169946"/>
                <a:ext cx="120417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𝑚𝑖𝑛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210" y="4169946"/>
                <a:ext cx="1204176" cy="390748"/>
              </a:xfrm>
              <a:prstGeom prst="rect">
                <a:avLst/>
              </a:prstGeom>
              <a:blipFill rotWithShape="1"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1419272" y="3754286"/>
                <a:ext cx="1203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𝑚𝑖𝑛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72" y="3754286"/>
                <a:ext cx="120385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1419272" y="4184793"/>
                <a:ext cx="1217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ax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72" y="4184793"/>
                <a:ext cx="121751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délník 16"/>
          <p:cNvSpPr/>
          <p:nvPr/>
        </p:nvSpPr>
        <p:spPr>
          <a:xfrm>
            <a:off x="3581890" y="1853825"/>
            <a:ext cx="1905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Plynulá přeměna polohové a pohybové energie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8" name="Zaoblený obdélníkový popisek 17"/>
          <p:cNvSpPr/>
          <p:nvPr/>
        </p:nvSpPr>
        <p:spPr>
          <a:xfrm>
            <a:off x="611561" y="1988840"/>
            <a:ext cx="2426016" cy="1458372"/>
          </a:xfrm>
          <a:prstGeom prst="wedgeRoundRectCallout">
            <a:avLst>
              <a:gd name="adj1" fmla="val 76507"/>
              <a:gd name="adj2" fmla="val 542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Neuvažujeme-li odpor prostředí a další odporové síly, kyvadlo se bude pohybovat stále.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7" name="Zaoblený obdélníkový popisek 26"/>
          <p:cNvSpPr/>
          <p:nvPr/>
        </p:nvSpPr>
        <p:spPr>
          <a:xfrm>
            <a:off x="5990559" y="1988840"/>
            <a:ext cx="2426016" cy="1458372"/>
          </a:xfrm>
          <a:prstGeom prst="wedgeRoundRectCallout">
            <a:avLst>
              <a:gd name="adj1" fmla="val -73372"/>
              <a:gd name="adj2" fmla="val 572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Ve skutečnosti vlivem odporových sil se pohyb kyvadla po určité době zastaví.</a:t>
            </a:r>
            <a:endParaRPr lang="cs-CZ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4025283" y="2843935"/>
                <a:ext cx="1048429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283" y="2843935"/>
                <a:ext cx="1048429" cy="390748"/>
              </a:xfrm>
              <a:prstGeom prst="rect">
                <a:avLst/>
              </a:prstGeom>
              <a:blipFill rotWithShape="1"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2840967" y="5139190"/>
                <a:ext cx="42150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 [</m:t>
                      </m:r>
                      <m:r>
                        <a:rPr lang="cs-CZ" b="0" i="1" smtClean="0">
                          <a:latin typeface="Cambria Math"/>
                        </a:rPr>
                        <m:t>𝐽</m:t>
                      </m:r>
                      <m:r>
                        <a:rPr lang="cs-CZ" b="0" i="1" smtClean="0">
                          <a:latin typeface="Cambria Math"/>
                        </a:rPr>
                        <m:t>] …</m:t>
                      </m:r>
                      <m:r>
                        <a:rPr lang="cs-CZ" b="0" i="1" smtClean="0">
                          <a:latin typeface="Cambria Math"/>
                        </a:rPr>
                        <m:t>𝑘𝑖𝑛𝑒𝑡𝑖𝑐𝑘</m:t>
                      </m:r>
                      <m:r>
                        <a:rPr lang="cs-CZ" b="0" i="1" smtClean="0">
                          <a:latin typeface="Cambria Math"/>
                        </a:rPr>
                        <m:t>á (</m:t>
                      </m:r>
                      <m:r>
                        <a:rPr lang="cs-CZ" b="0" i="1" smtClean="0">
                          <a:latin typeface="Cambria Math"/>
                        </a:rPr>
                        <m:t>𝑝𝑜h𝑦𝑏𝑜𝑣</m:t>
                      </m:r>
                      <m:r>
                        <a:rPr lang="cs-CZ" b="0" i="1" smtClean="0">
                          <a:latin typeface="Cambria Math"/>
                        </a:rPr>
                        <m:t>á) </m:t>
                      </m:r>
                      <m:r>
                        <a:rPr lang="cs-CZ" b="0" i="1" smtClean="0">
                          <a:latin typeface="Cambria Math"/>
                        </a:rPr>
                        <m:t>𝑒𝑚𝑒𝑟𝑔𝑖𝑒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967" y="5139190"/>
                <a:ext cx="421506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2824777" y="5634245"/>
                <a:ext cx="424744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[</m:t>
                      </m:r>
                      <m:r>
                        <a:rPr lang="cs-CZ" i="1">
                          <a:latin typeface="Cambria Math"/>
                        </a:rPr>
                        <m:t>𝐽</m:t>
                      </m:r>
                      <m:r>
                        <a:rPr lang="cs-CZ" i="1">
                          <a:latin typeface="Cambria Math"/>
                        </a:rPr>
                        <m:t>]…</m:t>
                      </m:r>
                      <m:r>
                        <a:rPr lang="cs-CZ" b="0" i="1" smtClean="0">
                          <a:latin typeface="Cambria Math"/>
                        </a:rPr>
                        <m:t>𝑝𝑜𝑡𝑒𝑛𝑐𝑖</m:t>
                      </m:r>
                      <m:r>
                        <a:rPr lang="cs-CZ" b="0" i="1" smtClean="0">
                          <a:latin typeface="Cambria Math"/>
                        </a:rPr>
                        <m:t>á</m:t>
                      </m:r>
                      <m:r>
                        <a:rPr lang="cs-CZ" b="0" i="1" smtClean="0">
                          <a:latin typeface="Cambria Math"/>
                        </a:rPr>
                        <m:t>𝑙𝑛</m:t>
                      </m:r>
                      <m:r>
                        <a:rPr lang="cs-CZ" b="0" i="1" smtClean="0">
                          <a:latin typeface="Cambria Math"/>
                        </a:rPr>
                        <m:t>í (</m:t>
                      </m:r>
                      <m:r>
                        <a:rPr lang="cs-CZ" i="1">
                          <a:latin typeface="Cambria Math"/>
                        </a:rPr>
                        <m:t>𝑝𝑜𝑙𝑜</m:t>
                      </m:r>
                      <m:r>
                        <a:rPr lang="cs-CZ" b="0" i="1" smtClean="0">
                          <a:latin typeface="Cambria Math"/>
                        </a:rPr>
                        <m:t>h𝑜𝑣</m:t>
                      </m:r>
                      <m:r>
                        <a:rPr lang="cs-CZ" b="0" i="1" smtClean="0">
                          <a:latin typeface="Cambria Math"/>
                        </a:rPr>
                        <m:t>á) </m:t>
                      </m:r>
                      <m:r>
                        <a:rPr lang="cs-CZ" i="1">
                          <a:latin typeface="Cambria Math"/>
                        </a:rPr>
                        <m:t>𝑒𝑚𝑒𝑟𝑔𝑖𝑒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777" y="5634245"/>
                <a:ext cx="4247445" cy="390748"/>
              </a:xfrm>
              <a:prstGeom prst="rect">
                <a:avLst/>
              </a:prstGeom>
              <a:blipFill rotWithShape="1">
                <a:blip r:embed="rId10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457200" y="98630"/>
            <a:ext cx="8229600" cy="1143000"/>
          </a:xfrm>
        </p:spPr>
        <p:txBody>
          <a:bodyPr/>
          <a:lstStyle/>
          <a:p>
            <a:r>
              <a:rPr lang="cs-CZ" dirty="0" smtClean="0"/>
              <a:t>Cvičení – sjezd na lyžích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16505" y="3834045"/>
            <a:ext cx="8730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Vysvětlete, jakou energii má lyžařka v bodech A, B a C a jak se v průběhu pohybu tyto dvě energie mění. Dostala by se lyžařka na vrchol v bodě C, kdy byl ve stejné výšce jako vrchol A?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635629" y="593685"/>
            <a:ext cx="7475638" cy="3395174"/>
            <a:chOff x="635629" y="1150671"/>
            <a:chExt cx="7475638" cy="3395174"/>
          </a:xfrm>
        </p:grpSpPr>
        <p:sp>
          <p:nvSpPr>
            <p:cNvPr id="3" name="Volný tvar 2"/>
            <p:cNvSpPr/>
            <p:nvPr/>
          </p:nvSpPr>
          <p:spPr>
            <a:xfrm>
              <a:off x="978945" y="2235519"/>
              <a:ext cx="7132322" cy="1720102"/>
            </a:xfrm>
            <a:custGeom>
              <a:avLst/>
              <a:gdLst>
                <a:gd name="connsiteX0" fmla="*/ 0 w 6981713"/>
                <a:gd name="connsiteY0" fmla="*/ 42366 h 1669219"/>
                <a:gd name="connsiteX1" fmla="*/ 989703 w 6981713"/>
                <a:gd name="connsiteY1" fmla="*/ 149943 h 1669219"/>
                <a:gd name="connsiteX2" fmla="*/ 2130014 w 6981713"/>
                <a:gd name="connsiteY2" fmla="*/ 1268738 h 1669219"/>
                <a:gd name="connsiteX3" fmla="*/ 3668357 w 6981713"/>
                <a:gd name="connsiteY3" fmla="*/ 1666771 h 1669219"/>
                <a:gd name="connsiteX4" fmla="*/ 4830183 w 6981713"/>
                <a:gd name="connsiteY4" fmla="*/ 1118131 h 1669219"/>
                <a:gd name="connsiteX5" fmla="*/ 5411096 w 6981713"/>
                <a:gd name="connsiteY5" fmla="*/ 591006 h 1669219"/>
                <a:gd name="connsiteX6" fmla="*/ 6174889 w 6981713"/>
                <a:gd name="connsiteY6" fmla="*/ 375853 h 1669219"/>
                <a:gd name="connsiteX7" fmla="*/ 6981713 w 6981713"/>
                <a:gd name="connsiteY7" fmla="*/ 591006 h 1669219"/>
                <a:gd name="connsiteX8" fmla="*/ 6981713 w 6981713"/>
                <a:gd name="connsiteY8" fmla="*/ 591006 h 1669219"/>
                <a:gd name="connsiteX0" fmla="*/ 0 w 6992471"/>
                <a:gd name="connsiteY0" fmla="*/ 18099 h 1752528"/>
                <a:gd name="connsiteX1" fmla="*/ 1000461 w 6992471"/>
                <a:gd name="connsiteY1" fmla="*/ 233252 h 1752528"/>
                <a:gd name="connsiteX2" fmla="*/ 2140772 w 6992471"/>
                <a:gd name="connsiteY2" fmla="*/ 1352047 h 1752528"/>
                <a:gd name="connsiteX3" fmla="*/ 3679115 w 6992471"/>
                <a:gd name="connsiteY3" fmla="*/ 1750080 h 1752528"/>
                <a:gd name="connsiteX4" fmla="*/ 4840941 w 6992471"/>
                <a:gd name="connsiteY4" fmla="*/ 1201440 h 1752528"/>
                <a:gd name="connsiteX5" fmla="*/ 5421854 w 6992471"/>
                <a:gd name="connsiteY5" fmla="*/ 674315 h 1752528"/>
                <a:gd name="connsiteX6" fmla="*/ 6185647 w 6992471"/>
                <a:gd name="connsiteY6" fmla="*/ 459162 h 1752528"/>
                <a:gd name="connsiteX7" fmla="*/ 6992471 w 6992471"/>
                <a:gd name="connsiteY7" fmla="*/ 674315 h 1752528"/>
                <a:gd name="connsiteX8" fmla="*/ 6992471 w 6992471"/>
                <a:gd name="connsiteY8" fmla="*/ 674315 h 1752528"/>
                <a:gd name="connsiteX0" fmla="*/ 0 w 6992471"/>
                <a:gd name="connsiteY0" fmla="*/ 1444 h 1735873"/>
                <a:gd name="connsiteX1" fmla="*/ 1000461 w 6992471"/>
                <a:gd name="connsiteY1" fmla="*/ 216597 h 1735873"/>
                <a:gd name="connsiteX2" fmla="*/ 2140772 w 6992471"/>
                <a:gd name="connsiteY2" fmla="*/ 1335392 h 1735873"/>
                <a:gd name="connsiteX3" fmla="*/ 3679115 w 6992471"/>
                <a:gd name="connsiteY3" fmla="*/ 1733425 h 1735873"/>
                <a:gd name="connsiteX4" fmla="*/ 4840941 w 6992471"/>
                <a:gd name="connsiteY4" fmla="*/ 1184785 h 1735873"/>
                <a:gd name="connsiteX5" fmla="*/ 5421854 w 6992471"/>
                <a:gd name="connsiteY5" fmla="*/ 657660 h 1735873"/>
                <a:gd name="connsiteX6" fmla="*/ 6185647 w 6992471"/>
                <a:gd name="connsiteY6" fmla="*/ 442507 h 1735873"/>
                <a:gd name="connsiteX7" fmla="*/ 6992471 w 6992471"/>
                <a:gd name="connsiteY7" fmla="*/ 657660 h 1735873"/>
                <a:gd name="connsiteX8" fmla="*/ 6992471 w 6992471"/>
                <a:gd name="connsiteY8" fmla="*/ 657660 h 1735873"/>
                <a:gd name="connsiteX0" fmla="*/ 0 w 6992471"/>
                <a:gd name="connsiteY0" fmla="*/ 1444 h 1735873"/>
                <a:gd name="connsiteX1" fmla="*/ 1000461 w 6992471"/>
                <a:gd name="connsiteY1" fmla="*/ 216597 h 1735873"/>
                <a:gd name="connsiteX2" fmla="*/ 2140772 w 6992471"/>
                <a:gd name="connsiteY2" fmla="*/ 1335392 h 1735873"/>
                <a:gd name="connsiteX3" fmla="*/ 3679115 w 6992471"/>
                <a:gd name="connsiteY3" fmla="*/ 1733425 h 1735873"/>
                <a:gd name="connsiteX4" fmla="*/ 4840941 w 6992471"/>
                <a:gd name="connsiteY4" fmla="*/ 1184785 h 1735873"/>
                <a:gd name="connsiteX5" fmla="*/ 5421854 w 6992471"/>
                <a:gd name="connsiteY5" fmla="*/ 657660 h 1735873"/>
                <a:gd name="connsiteX6" fmla="*/ 6185647 w 6992471"/>
                <a:gd name="connsiteY6" fmla="*/ 442507 h 1735873"/>
                <a:gd name="connsiteX7" fmla="*/ 6992471 w 6992471"/>
                <a:gd name="connsiteY7" fmla="*/ 657660 h 1735873"/>
                <a:gd name="connsiteX8" fmla="*/ 6992471 w 6992471"/>
                <a:gd name="connsiteY8" fmla="*/ 657660 h 1735873"/>
                <a:gd name="connsiteX0" fmla="*/ 0 w 6992471"/>
                <a:gd name="connsiteY0" fmla="*/ 1444 h 1735873"/>
                <a:gd name="connsiteX1" fmla="*/ 1000461 w 6992471"/>
                <a:gd name="connsiteY1" fmla="*/ 216597 h 1735873"/>
                <a:gd name="connsiteX2" fmla="*/ 2140772 w 6992471"/>
                <a:gd name="connsiteY2" fmla="*/ 1335392 h 1735873"/>
                <a:gd name="connsiteX3" fmla="*/ 3679115 w 6992471"/>
                <a:gd name="connsiteY3" fmla="*/ 1733425 h 1735873"/>
                <a:gd name="connsiteX4" fmla="*/ 4840941 w 6992471"/>
                <a:gd name="connsiteY4" fmla="*/ 1184785 h 1735873"/>
                <a:gd name="connsiteX5" fmla="*/ 5421854 w 6992471"/>
                <a:gd name="connsiteY5" fmla="*/ 657660 h 1735873"/>
                <a:gd name="connsiteX6" fmla="*/ 6185647 w 6992471"/>
                <a:gd name="connsiteY6" fmla="*/ 442507 h 1735873"/>
                <a:gd name="connsiteX7" fmla="*/ 6992471 w 6992471"/>
                <a:gd name="connsiteY7" fmla="*/ 657660 h 1735873"/>
                <a:gd name="connsiteX8" fmla="*/ 6992471 w 6992471"/>
                <a:gd name="connsiteY8" fmla="*/ 657660 h 1735873"/>
                <a:gd name="connsiteX0" fmla="*/ 0 w 6992471"/>
                <a:gd name="connsiteY0" fmla="*/ 1444 h 1735873"/>
                <a:gd name="connsiteX1" fmla="*/ 1000461 w 6992471"/>
                <a:gd name="connsiteY1" fmla="*/ 216597 h 1735873"/>
                <a:gd name="connsiteX2" fmla="*/ 2140772 w 6992471"/>
                <a:gd name="connsiteY2" fmla="*/ 1335392 h 1735873"/>
                <a:gd name="connsiteX3" fmla="*/ 3679115 w 6992471"/>
                <a:gd name="connsiteY3" fmla="*/ 1733425 h 1735873"/>
                <a:gd name="connsiteX4" fmla="*/ 4840941 w 6992471"/>
                <a:gd name="connsiteY4" fmla="*/ 1184785 h 1735873"/>
                <a:gd name="connsiteX5" fmla="*/ 5421854 w 6992471"/>
                <a:gd name="connsiteY5" fmla="*/ 657660 h 1735873"/>
                <a:gd name="connsiteX6" fmla="*/ 6185647 w 6992471"/>
                <a:gd name="connsiteY6" fmla="*/ 442507 h 1735873"/>
                <a:gd name="connsiteX7" fmla="*/ 6992471 w 6992471"/>
                <a:gd name="connsiteY7" fmla="*/ 657660 h 1735873"/>
                <a:gd name="connsiteX8" fmla="*/ 6992471 w 6992471"/>
                <a:gd name="connsiteY8" fmla="*/ 657660 h 1735873"/>
                <a:gd name="connsiteX0" fmla="*/ 0 w 6992471"/>
                <a:gd name="connsiteY0" fmla="*/ 1444 h 1735873"/>
                <a:gd name="connsiteX1" fmla="*/ 1000461 w 6992471"/>
                <a:gd name="connsiteY1" fmla="*/ 216597 h 1735873"/>
                <a:gd name="connsiteX2" fmla="*/ 2140772 w 6992471"/>
                <a:gd name="connsiteY2" fmla="*/ 1335392 h 1735873"/>
                <a:gd name="connsiteX3" fmla="*/ 3679115 w 6992471"/>
                <a:gd name="connsiteY3" fmla="*/ 1733425 h 1735873"/>
                <a:gd name="connsiteX4" fmla="*/ 4840941 w 6992471"/>
                <a:gd name="connsiteY4" fmla="*/ 1184785 h 1735873"/>
                <a:gd name="connsiteX5" fmla="*/ 5454127 w 6992471"/>
                <a:gd name="connsiteY5" fmla="*/ 732964 h 1735873"/>
                <a:gd name="connsiteX6" fmla="*/ 6185647 w 6992471"/>
                <a:gd name="connsiteY6" fmla="*/ 442507 h 1735873"/>
                <a:gd name="connsiteX7" fmla="*/ 6992471 w 6992471"/>
                <a:gd name="connsiteY7" fmla="*/ 657660 h 1735873"/>
                <a:gd name="connsiteX8" fmla="*/ 6992471 w 6992471"/>
                <a:gd name="connsiteY8" fmla="*/ 657660 h 1735873"/>
                <a:gd name="connsiteX0" fmla="*/ 0 w 6992471"/>
                <a:gd name="connsiteY0" fmla="*/ 1444 h 1735873"/>
                <a:gd name="connsiteX1" fmla="*/ 1000461 w 6992471"/>
                <a:gd name="connsiteY1" fmla="*/ 216597 h 1735873"/>
                <a:gd name="connsiteX2" fmla="*/ 2140772 w 6992471"/>
                <a:gd name="connsiteY2" fmla="*/ 1335392 h 1735873"/>
                <a:gd name="connsiteX3" fmla="*/ 3679115 w 6992471"/>
                <a:gd name="connsiteY3" fmla="*/ 1733425 h 1735873"/>
                <a:gd name="connsiteX4" fmla="*/ 4840941 w 6992471"/>
                <a:gd name="connsiteY4" fmla="*/ 1184785 h 1735873"/>
                <a:gd name="connsiteX5" fmla="*/ 5454127 w 6992471"/>
                <a:gd name="connsiteY5" fmla="*/ 732964 h 1735873"/>
                <a:gd name="connsiteX6" fmla="*/ 6250193 w 6992471"/>
                <a:gd name="connsiteY6" fmla="*/ 539325 h 1735873"/>
                <a:gd name="connsiteX7" fmla="*/ 6992471 w 6992471"/>
                <a:gd name="connsiteY7" fmla="*/ 657660 h 1735873"/>
                <a:gd name="connsiteX8" fmla="*/ 6992471 w 6992471"/>
                <a:gd name="connsiteY8" fmla="*/ 657660 h 1735873"/>
                <a:gd name="connsiteX0" fmla="*/ 0 w 6992471"/>
                <a:gd name="connsiteY0" fmla="*/ 1444 h 1735288"/>
                <a:gd name="connsiteX1" fmla="*/ 1000461 w 6992471"/>
                <a:gd name="connsiteY1" fmla="*/ 216597 h 1735288"/>
                <a:gd name="connsiteX2" fmla="*/ 2140772 w 6992471"/>
                <a:gd name="connsiteY2" fmla="*/ 1335392 h 1735288"/>
                <a:gd name="connsiteX3" fmla="*/ 3679115 w 6992471"/>
                <a:gd name="connsiteY3" fmla="*/ 1733425 h 1735288"/>
                <a:gd name="connsiteX4" fmla="*/ 4754879 w 6992471"/>
                <a:gd name="connsiteY4" fmla="*/ 1206300 h 1735288"/>
                <a:gd name="connsiteX5" fmla="*/ 5454127 w 6992471"/>
                <a:gd name="connsiteY5" fmla="*/ 732964 h 1735288"/>
                <a:gd name="connsiteX6" fmla="*/ 6250193 w 6992471"/>
                <a:gd name="connsiteY6" fmla="*/ 539325 h 1735288"/>
                <a:gd name="connsiteX7" fmla="*/ 6992471 w 6992471"/>
                <a:gd name="connsiteY7" fmla="*/ 657660 h 1735288"/>
                <a:gd name="connsiteX8" fmla="*/ 6992471 w 6992471"/>
                <a:gd name="connsiteY8" fmla="*/ 657660 h 1735288"/>
                <a:gd name="connsiteX0" fmla="*/ 0 w 6992471"/>
                <a:gd name="connsiteY0" fmla="*/ 1444 h 1735288"/>
                <a:gd name="connsiteX1" fmla="*/ 1000461 w 6992471"/>
                <a:gd name="connsiteY1" fmla="*/ 216597 h 1735288"/>
                <a:gd name="connsiteX2" fmla="*/ 2140772 w 6992471"/>
                <a:gd name="connsiteY2" fmla="*/ 1335392 h 1735288"/>
                <a:gd name="connsiteX3" fmla="*/ 3679115 w 6992471"/>
                <a:gd name="connsiteY3" fmla="*/ 1733425 h 1735288"/>
                <a:gd name="connsiteX4" fmla="*/ 4754879 w 6992471"/>
                <a:gd name="connsiteY4" fmla="*/ 1206300 h 1735288"/>
                <a:gd name="connsiteX5" fmla="*/ 5454127 w 6992471"/>
                <a:gd name="connsiteY5" fmla="*/ 732964 h 1735288"/>
                <a:gd name="connsiteX6" fmla="*/ 6250193 w 6992471"/>
                <a:gd name="connsiteY6" fmla="*/ 539325 h 1735288"/>
                <a:gd name="connsiteX7" fmla="*/ 6992471 w 6992471"/>
                <a:gd name="connsiteY7" fmla="*/ 657660 h 1735288"/>
                <a:gd name="connsiteX8" fmla="*/ 6992471 w 6992471"/>
                <a:gd name="connsiteY8" fmla="*/ 657660 h 1735288"/>
                <a:gd name="connsiteX0" fmla="*/ 0 w 6992471"/>
                <a:gd name="connsiteY0" fmla="*/ 1444 h 1735288"/>
                <a:gd name="connsiteX1" fmla="*/ 1000461 w 6992471"/>
                <a:gd name="connsiteY1" fmla="*/ 216597 h 1735288"/>
                <a:gd name="connsiteX2" fmla="*/ 2140772 w 6992471"/>
                <a:gd name="connsiteY2" fmla="*/ 1335392 h 1735288"/>
                <a:gd name="connsiteX3" fmla="*/ 3679115 w 6992471"/>
                <a:gd name="connsiteY3" fmla="*/ 1733425 h 1735288"/>
                <a:gd name="connsiteX4" fmla="*/ 4754879 w 6992471"/>
                <a:gd name="connsiteY4" fmla="*/ 1206300 h 1735288"/>
                <a:gd name="connsiteX5" fmla="*/ 5454127 w 6992471"/>
                <a:gd name="connsiteY5" fmla="*/ 732964 h 1735288"/>
                <a:gd name="connsiteX6" fmla="*/ 6347012 w 6992471"/>
                <a:gd name="connsiteY6" fmla="*/ 679175 h 1735288"/>
                <a:gd name="connsiteX7" fmla="*/ 6992471 w 6992471"/>
                <a:gd name="connsiteY7" fmla="*/ 657660 h 1735288"/>
                <a:gd name="connsiteX8" fmla="*/ 6992471 w 6992471"/>
                <a:gd name="connsiteY8" fmla="*/ 657660 h 1735288"/>
                <a:gd name="connsiteX0" fmla="*/ 0 w 7049549"/>
                <a:gd name="connsiteY0" fmla="*/ 1444 h 1735288"/>
                <a:gd name="connsiteX1" fmla="*/ 1000461 w 7049549"/>
                <a:gd name="connsiteY1" fmla="*/ 216597 h 1735288"/>
                <a:gd name="connsiteX2" fmla="*/ 2140772 w 7049549"/>
                <a:gd name="connsiteY2" fmla="*/ 1335392 h 1735288"/>
                <a:gd name="connsiteX3" fmla="*/ 3679115 w 7049549"/>
                <a:gd name="connsiteY3" fmla="*/ 1733425 h 1735288"/>
                <a:gd name="connsiteX4" fmla="*/ 4754879 w 7049549"/>
                <a:gd name="connsiteY4" fmla="*/ 1206300 h 1735288"/>
                <a:gd name="connsiteX5" fmla="*/ 5454127 w 7049549"/>
                <a:gd name="connsiteY5" fmla="*/ 732964 h 1735288"/>
                <a:gd name="connsiteX6" fmla="*/ 6347012 w 7049549"/>
                <a:gd name="connsiteY6" fmla="*/ 679175 h 1735288"/>
                <a:gd name="connsiteX7" fmla="*/ 6992471 w 7049549"/>
                <a:gd name="connsiteY7" fmla="*/ 657660 h 1735288"/>
                <a:gd name="connsiteX8" fmla="*/ 7024744 w 7049549"/>
                <a:gd name="connsiteY8" fmla="*/ 679176 h 1735288"/>
                <a:gd name="connsiteX0" fmla="*/ 0 w 7049549"/>
                <a:gd name="connsiteY0" fmla="*/ 1444 h 1735288"/>
                <a:gd name="connsiteX1" fmla="*/ 1000461 w 7049549"/>
                <a:gd name="connsiteY1" fmla="*/ 216597 h 1735288"/>
                <a:gd name="connsiteX2" fmla="*/ 2140772 w 7049549"/>
                <a:gd name="connsiteY2" fmla="*/ 1335392 h 1735288"/>
                <a:gd name="connsiteX3" fmla="*/ 3679115 w 7049549"/>
                <a:gd name="connsiteY3" fmla="*/ 1733425 h 1735288"/>
                <a:gd name="connsiteX4" fmla="*/ 4754879 w 7049549"/>
                <a:gd name="connsiteY4" fmla="*/ 1206300 h 1735288"/>
                <a:gd name="connsiteX5" fmla="*/ 5690795 w 7049549"/>
                <a:gd name="connsiteY5" fmla="*/ 679176 h 1735288"/>
                <a:gd name="connsiteX6" fmla="*/ 6347012 w 7049549"/>
                <a:gd name="connsiteY6" fmla="*/ 679175 h 1735288"/>
                <a:gd name="connsiteX7" fmla="*/ 6992471 w 7049549"/>
                <a:gd name="connsiteY7" fmla="*/ 657660 h 1735288"/>
                <a:gd name="connsiteX8" fmla="*/ 7024744 w 7049549"/>
                <a:gd name="connsiteY8" fmla="*/ 679176 h 1735288"/>
                <a:gd name="connsiteX0" fmla="*/ 0 w 7049549"/>
                <a:gd name="connsiteY0" fmla="*/ 1444 h 1735288"/>
                <a:gd name="connsiteX1" fmla="*/ 1000461 w 7049549"/>
                <a:gd name="connsiteY1" fmla="*/ 216597 h 1735288"/>
                <a:gd name="connsiteX2" fmla="*/ 2140772 w 7049549"/>
                <a:gd name="connsiteY2" fmla="*/ 1335392 h 1735288"/>
                <a:gd name="connsiteX3" fmla="*/ 3679115 w 7049549"/>
                <a:gd name="connsiteY3" fmla="*/ 1733425 h 1735288"/>
                <a:gd name="connsiteX4" fmla="*/ 4754879 w 7049549"/>
                <a:gd name="connsiteY4" fmla="*/ 1206300 h 1735288"/>
                <a:gd name="connsiteX5" fmla="*/ 5690795 w 7049549"/>
                <a:gd name="connsiteY5" fmla="*/ 679176 h 1735288"/>
                <a:gd name="connsiteX6" fmla="*/ 6347012 w 7049549"/>
                <a:gd name="connsiteY6" fmla="*/ 679175 h 1735288"/>
                <a:gd name="connsiteX7" fmla="*/ 6992471 w 7049549"/>
                <a:gd name="connsiteY7" fmla="*/ 657660 h 1735288"/>
                <a:gd name="connsiteX8" fmla="*/ 7024744 w 7049549"/>
                <a:gd name="connsiteY8" fmla="*/ 679176 h 1735288"/>
                <a:gd name="connsiteX0" fmla="*/ 0 w 7049549"/>
                <a:gd name="connsiteY0" fmla="*/ 1444 h 1735288"/>
                <a:gd name="connsiteX1" fmla="*/ 1000461 w 7049549"/>
                <a:gd name="connsiteY1" fmla="*/ 216597 h 1735288"/>
                <a:gd name="connsiteX2" fmla="*/ 2140772 w 7049549"/>
                <a:gd name="connsiteY2" fmla="*/ 1335392 h 1735288"/>
                <a:gd name="connsiteX3" fmla="*/ 3679115 w 7049549"/>
                <a:gd name="connsiteY3" fmla="*/ 1733425 h 1735288"/>
                <a:gd name="connsiteX4" fmla="*/ 4754879 w 7049549"/>
                <a:gd name="connsiteY4" fmla="*/ 1206300 h 1735288"/>
                <a:gd name="connsiteX5" fmla="*/ 5690795 w 7049549"/>
                <a:gd name="connsiteY5" fmla="*/ 679176 h 1735288"/>
                <a:gd name="connsiteX6" fmla="*/ 6347012 w 7049549"/>
                <a:gd name="connsiteY6" fmla="*/ 625387 h 1735288"/>
                <a:gd name="connsiteX7" fmla="*/ 6992471 w 7049549"/>
                <a:gd name="connsiteY7" fmla="*/ 657660 h 1735288"/>
                <a:gd name="connsiteX8" fmla="*/ 7024744 w 7049549"/>
                <a:gd name="connsiteY8" fmla="*/ 679176 h 1735288"/>
                <a:gd name="connsiteX0" fmla="*/ 0 w 7121563"/>
                <a:gd name="connsiteY0" fmla="*/ 1444 h 1735288"/>
                <a:gd name="connsiteX1" fmla="*/ 1000461 w 7121563"/>
                <a:gd name="connsiteY1" fmla="*/ 216597 h 1735288"/>
                <a:gd name="connsiteX2" fmla="*/ 2140772 w 7121563"/>
                <a:gd name="connsiteY2" fmla="*/ 1335392 h 1735288"/>
                <a:gd name="connsiteX3" fmla="*/ 3679115 w 7121563"/>
                <a:gd name="connsiteY3" fmla="*/ 1733425 h 1735288"/>
                <a:gd name="connsiteX4" fmla="*/ 4754879 w 7121563"/>
                <a:gd name="connsiteY4" fmla="*/ 1206300 h 1735288"/>
                <a:gd name="connsiteX5" fmla="*/ 5690795 w 7121563"/>
                <a:gd name="connsiteY5" fmla="*/ 679176 h 1735288"/>
                <a:gd name="connsiteX6" fmla="*/ 6347012 w 7121563"/>
                <a:gd name="connsiteY6" fmla="*/ 625387 h 1735288"/>
                <a:gd name="connsiteX7" fmla="*/ 6992471 w 7121563"/>
                <a:gd name="connsiteY7" fmla="*/ 657660 h 1735288"/>
                <a:gd name="connsiteX8" fmla="*/ 7121563 w 7121563"/>
                <a:gd name="connsiteY8" fmla="*/ 593115 h 1735288"/>
                <a:gd name="connsiteX0" fmla="*/ 0 w 7121563"/>
                <a:gd name="connsiteY0" fmla="*/ 1444 h 1735288"/>
                <a:gd name="connsiteX1" fmla="*/ 1000461 w 7121563"/>
                <a:gd name="connsiteY1" fmla="*/ 216597 h 1735288"/>
                <a:gd name="connsiteX2" fmla="*/ 2140772 w 7121563"/>
                <a:gd name="connsiteY2" fmla="*/ 1335392 h 1735288"/>
                <a:gd name="connsiteX3" fmla="*/ 3679115 w 7121563"/>
                <a:gd name="connsiteY3" fmla="*/ 1733425 h 1735288"/>
                <a:gd name="connsiteX4" fmla="*/ 4754879 w 7121563"/>
                <a:gd name="connsiteY4" fmla="*/ 1206300 h 1735288"/>
                <a:gd name="connsiteX5" fmla="*/ 5690795 w 7121563"/>
                <a:gd name="connsiteY5" fmla="*/ 679176 h 1735288"/>
                <a:gd name="connsiteX6" fmla="*/ 6347012 w 7121563"/>
                <a:gd name="connsiteY6" fmla="*/ 625387 h 1735288"/>
                <a:gd name="connsiteX7" fmla="*/ 6970956 w 7121563"/>
                <a:gd name="connsiteY7" fmla="*/ 593114 h 1735288"/>
                <a:gd name="connsiteX8" fmla="*/ 7121563 w 7121563"/>
                <a:gd name="connsiteY8" fmla="*/ 593115 h 1735288"/>
                <a:gd name="connsiteX0" fmla="*/ 0 w 6970956"/>
                <a:gd name="connsiteY0" fmla="*/ 1444 h 1735288"/>
                <a:gd name="connsiteX1" fmla="*/ 1000461 w 6970956"/>
                <a:gd name="connsiteY1" fmla="*/ 216597 h 1735288"/>
                <a:gd name="connsiteX2" fmla="*/ 2140772 w 6970956"/>
                <a:gd name="connsiteY2" fmla="*/ 1335392 h 1735288"/>
                <a:gd name="connsiteX3" fmla="*/ 3679115 w 6970956"/>
                <a:gd name="connsiteY3" fmla="*/ 1733425 h 1735288"/>
                <a:gd name="connsiteX4" fmla="*/ 4754879 w 6970956"/>
                <a:gd name="connsiteY4" fmla="*/ 1206300 h 1735288"/>
                <a:gd name="connsiteX5" fmla="*/ 5690795 w 6970956"/>
                <a:gd name="connsiteY5" fmla="*/ 679176 h 1735288"/>
                <a:gd name="connsiteX6" fmla="*/ 6347012 w 6970956"/>
                <a:gd name="connsiteY6" fmla="*/ 625387 h 1735288"/>
                <a:gd name="connsiteX7" fmla="*/ 6970956 w 6970956"/>
                <a:gd name="connsiteY7" fmla="*/ 593114 h 1735288"/>
                <a:gd name="connsiteX0" fmla="*/ 0 w 6970956"/>
                <a:gd name="connsiteY0" fmla="*/ 1444 h 1735288"/>
                <a:gd name="connsiteX1" fmla="*/ 1000461 w 6970956"/>
                <a:gd name="connsiteY1" fmla="*/ 216597 h 1735288"/>
                <a:gd name="connsiteX2" fmla="*/ 2140772 w 6970956"/>
                <a:gd name="connsiteY2" fmla="*/ 1335392 h 1735288"/>
                <a:gd name="connsiteX3" fmla="*/ 3679115 w 6970956"/>
                <a:gd name="connsiteY3" fmla="*/ 1733425 h 1735288"/>
                <a:gd name="connsiteX4" fmla="*/ 4754879 w 6970956"/>
                <a:gd name="connsiteY4" fmla="*/ 1206300 h 1735288"/>
                <a:gd name="connsiteX5" fmla="*/ 5690795 w 6970956"/>
                <a:gd name="connsiteY5" fmla="*/ 679176 h 1735288"/>
                <a:gd name="connsiteX6" fmla="*/ 6390043 w 6970956"/>
                <a:gd name="connsiteY6" fmla="*/ 603872 h 1735288"/>
                <a:gd name="connsiteX7" fmla="*/ 6970956 w 6970956"/>
                <a:gd name="connsiteY7" fmla="*/ 593114 h 1735288"/>
                <a:gd name="connsiteX0" fmla="*/ 0 w 6970956"/>
                <a:gd name="connsiteY0" fmla="*/ 1444 h 1735288"/>
                <a:gd name="connsiteX1" fmla="*/ 1000461 w 6970956"/>
                <a:gd name="connsiteY1" fmla="*/ 216597 h 1735288"/>
                <a:gd name="connsiteX2" fmla="*/ 2140772 w 6970956"/>
                <a:gd name="connsiteY2" fmla="*/ 1335392 h 1735288"/>
                <a:gd name="connsiteX3" fmla="*/ 3679115 w 6970956"/>
                <a:gd name="connsiteY3" fmla="*/ 1733425 h 1735288"/>
                <a:gd name="connsiteX4" fmla="*/ 4754879 w 6970956"/>
                <a:gd name="connsiteY4" fmla="*/ 1206300 h 1735288"/>
                <a:gd name="connsiteX5" fmla="*/ 5690795 w 6970956"/>
                <a:gd name="connsiteY5" fmla="*/ 679176 h 1735288"/>
                <a:gd name="connsiteX6" fmla="*/ 6390043 w 6970956"/>
                <a:gd name="connsiteY6" fmla="*/ 603872 h 1735288"/>
                <a:gd name="connsiteX7" fmla="*/ 6970956 w 6970956"/>
                <a:gd name="connsiteY7" fmla="*/ 593114 h 1735288"/>
                <a:gd name="connsiteX0" fmla="*/ 0 w 7229140"/>
                <a:gd name="connsiteY0" fmla="*/ 1444 h 1735288"/>
                <a:gd name="connsiteX1" fmla="*/ 1000461 w 7229140"/>
                <a:gd name="connsiteY1" fmla="*/ 216597 h 1735288"/>
                <a:gd name="connsiteX2" fmla="*/ 2140772 w 7229140"/>
                <a:gd name="connsiteY2" fmla="*/ 1335392 h 1735288"/>
                <a:gd name="connsiteX3" fmla="*/ 3679115 w 7229140"/>
                <a:gd name="connsiteY3" fmla="*/ 1733425 h 1735288"/>
                <a:gd name="connsiteX4" fmla="*/ 4754879 w 7229140"/>
                <a:gd name="connsiteY4" fmla="*/ 1206300 h 1735288"/>
                <a:gd name="connsiteX5" fmla="*/ 5690795 w 7229140"/>
                <a:gd name="connsiteY5" fmla="*/ 679176 h 1735288"/>
                <a:gd name="connsiteX6" fmla="*/ 6390043 w 7229140"/>
                <a:gd name="connsiteY6" fmla="*/ 603872 h 1735288"/>
                <a:gd name="connsiteX7" fmla="*/ 7229140 w 7229140"/>
                <a:gd name="connsiteY7" fmla="*/ 614630 h 1735288"/>
                <a:gd name="connsiteX0" fmla="*/ 0 w 7229140"/>
                <a:gd name="connsiteY0" fmla="*/ 1444 h 1751746"/>
                <a:gd name="connsiteX1" fmla="*/ 1000461 w 7229140"/>
                <a:gd name="connsiteY1" fmla="*/ 216597 h 1751746"/>
                <a:gd name="connsiteX2" fmla="*/ 2140772 w 7229140"/>
                <a:gd name="connsiteY2" fmla="*/ 1335392 h 1751746"/>
                <a:gd name="connsiteX3" fmla="*/ 3679115 w 7229140"/>
                <a:gd name="connsiteY3" fmla="*/ 1733425 h 1751746"/>
                <a:gd name="connsiteX4" fmla="*/ 4754879 w 7229140"/>
                <a:gd name="connsiteY4" fmla="*/ 1206300 h 1751746"/>
                <a:gd name="connsiteX5" fmla="*/ 5690795 w 7229140"/>
                <a:gd name="connsiteY5" fmla="*/ 679176 h 1751746"/>
                <a:gd name="connsiteX6" fmla="*/ 6390043 w 7229140"/>
                <a:gd name="connsiteY6" fmla="*/ 603872 h 1751746"/>
                <a:gd name="connsiteX7" fmla="*/ 7229140 w 7229140"/>
                <a:gd name="connsiteY7" fmla="*/ 614630 h 1751746"/>
                <a:gd name="connsiteX0" fmla="*/ 0 w 7239898"/>
                <a:gd name="connsiteY0" fmla="*/ 13517 h 1688515"/>
                <a:gd name="connsiteX1" fmla="*/ 1011219 w 7239898"/>
                <a:gd name="connsiteY1" fmla="*/ 153366 h 1688515"/>
                <a:gd name="connsiteX2" fmla="*/ 2151530 w 7239898"/>
                <a:gd name="connsiteY2" fmla="*/ 1272161 h 1688515"/>
                <a:gd name="connsiteX3" fmla="*/ 3689873 w 7239898"/>
                <a:gd name="connsiteY3" fmla="*/ 1670194 h 1688515"/>
                <a:gd name="connsiteX4" fmla="*/ 4765637 w 7239898"/>
                <a:gd name="connsiteY4" fmla="*/ 1143069 h 1688515"/>
                <a:gd name="connsiteX5" fmla="*/ 5701553 w 7239898"/>
                <a:gd name="connsiteY5" fmla="*/ 615945 h 1688515"/>
                <a:gd name="connsiteX6" fmla="*/ 6400801 w 7239898"/>
                <a:gd name="connsiteY6" fmla="*/ 540641 h 1688515"/>
                <a:gd name="connsiteX7" fmla="*/ 7239898 w 7239898"/>
                <a:gd name="connsiteY7" fmla="*/ 551399 h 1688515"/>
                <a:gd name="connsiteX0" fmla="*/ 0 w 7239898"/>
                <a:gd name="connsiteY0" fmla="*/ 60845 h 1735843"/>
                <a:gd name="connsiteX1" fmla="*/ 1011219 w 7239898"/>
                <a:gd name="connsiteY1" fmla="*/ 200694 h 1735843"/>
                <a:gd name="connsiteX2" fmla="*/ 2151530 w 7239898"/>
                <a:gd name="connsiteY2" fmla="*/ 1319489 h 1735843"/>
                <a:gd name="connsiteX3" fmla="*/ 3689873 w 7239898"/>
                <a:gd name="connsiteY3" fmla="*/ 1717522 h 1735843"/>
                <a:gd name="connsiteX4" fmla="*/ 4765637 w 7239898"/>
                <a:gd name="connsiteY4" fmla="*/ 1190397 h 1735843"/>
                <a:gd name="connsiteX5" fmla="*/ 5701553 w 7239898"/>
                <a:gd name="connsiteY5" fmla="*/ 663273 h 1735843"/>
                <a:gd name="connsiteX6" fmla="*/ 6400801 w 7239898"/>
                <a:gd name="connsiteY6" fmla="*/ 587969 h 1735843"/>
                <a:gd name="connsiteX7" fmla="*/ 7239898 w 7239898"/>
                <a:gd name="connsiteY7" fmla="*/ 598727 h 1735843"/>
                <a:gd name="connsiteX0" fmla="*/ 0 w 7132322"/>
                <a:gd name="connsiteY0" fmla="*/ 66619 h 1720102"/>
                <a:gd name="connsiteX1" fmla="*/ 903643 w 7132322"/>
                <a:gd name="connsiteY1" fmla="*/ 184953 h 1720102"/>
                <a:gd name="connsiteX2" fmla="*/ 2043954 w 7132322"/>
                <a:gd name="connsiteY2" fmla="*/ 1303748 h 1720102"/>
                <a:gd name="connsiteX3" fmla="*/ 3582297 w 7132322"/>
                <a:gd name="connsiteY3" fmla="*/ 1701781 h 1720102"/>
                <a:gd name="connsiteX4" fmla="*/ 4658061 w 7132322"/>
                <a:gd name="connsiteY4" fmla="*/ 1174656 h 1720102"/>
                <a:gd name="connsiteX5" fmla="*/ 5593977 w 7132322"/>
                <a:gd name="connsiteY5" fmla="*/ 647532 h 1720102"/>
                <a:gd name="connsiteX6" fmla="*/ 6293225 w 7132322"/>
                <a:gd name="connsiteY6" fmla="*/ 572228 h 1720102"/>
                <a:gd name="connsiteX7" fmla="*/ 7132322 w 7132322"/>
                <a:gd name="connsiteY7" fmla="*/ 582986 h 172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32322" h="1720102">
                  <a:moveTo>
                    <a:pt x="0" y="66619"/>
                  </a:moveTo>
                  <a:cubicBezTo>
                    <a:pt x="446442" y="-46337"/>
                    <a:pt x="562984" y="-21235"/>
                    <a:pt x="903643" y="184953"/>
                  </a:cubicBezTo>
                  <a:cubicBezTo>
                    <a:pt x="1244302" y="391141"/>
                    <a:pt x="1597512" y="1050943"/>
                    <a:pt x="2043954" y="1303748"/>
                  </a:cubicBezTo>
                  <a:cubicBezTo>
                    <a:pt x="2490396" y="1556553"/>
                    <a:pt x="3157371" y="1787842"/>
                    <a:pt x="3582297" y="1701781"/>
                  </a:cubicBezTo>
                  <a:cubicBezTo>
                    <a:pt x="4007223" y="1615720"/>
                    <a:pt x="4322781" y="1350364"/>
                    <a:pt x="4658061" y="1174656"/>
                  </a:cubicBezTo>
                  <a:cubicBezTo>
                    <a:pt x="4993341" y="998948"/>
                    <a:pt x="5321450" y="747937"/>
                    <a:pt x="5593977" y="647532"/>
                  </a:cubicBezTo>
                  <a:cubicBezTo>
                    <a:pt x="5866504" y="547127"/>
                    <a:pt x="6036834" y="582986"/>
                    <a:pt x="6293225" y="572228"/>
                  </a:cubicBezTo>
                  <a:cubicBezTo>
                    <a:pt x="6549616" y="561470"/>
                    <a:pt x="7003230" y="588365"/>
                    <a:pt x="7132322" y="582986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TextovéPole 3"/>
            <p:cNvSpPr txBox="1"/>
            <p:nvPr/>
          </p:nvSpPr>
          <p:spPr>
            <a:xfrm rot="20917694">
              <a:off x="635629" y="1150671"/>
              <a:ext cx="1407150" cy="129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600" dirty="0" smtClean="0">
                  <a:sym typeface="Webdings"/>
                </a:rPr>
                <a:t></a:t>
              </a:r>
              <a:endParaRPr lang="cs-CZ" sz="9600" dirty="0"/>
            </a:p>
          </p:txBody>
        </p:sp>
        <p:sp>
          <p:nvSpPr>
            <p:cNvPr id="7" name="TextovéPole 6"/>
            <p:cNvSpPr txBox="1"/>
            <p:nvPr/>
          </p:nvSpPr>
          <p:spPr>
            <a:xfrm rot="19603313">
              <a:off x="3552084" y="2976185"/>
              <a:ext cx="12792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600" dirty="0" smtClean="0">
                  <a:sym typeface="Webdings"/>
                </a:rPr>
                <a:t></a:t>
              </a:r>
              <a:endParaRPr lang="cs-CZ" sz="9600" dirty="0"/>
            </a:p>
          </p:txBody>
        </p:sp>
        <p:sp>
          <p:nvSpPr>
            <p:cNvPr id="10" name="TextovéPole 9"/>
            <p:cNvSpPr txBox="1"/>
            <p:nvPr/>
          </p:nvSpPr>
          <p:spPr>
            <a:xfrm rot="19835856">
              <a:off x="5995787" y="1796716"/>
              <a:ext cx="12792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600" dirty="0" smtClean="0">
                  <a:sym typeface="Webdings"/>
                </a:rPr>
                <a:t></a:t>
              </a:r>
              <a:endParaRPr lang="cs-CZ" sz="96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169927" y="235918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A</a:t>
              </a:r>
              <a:endParaRPr lang="cs-CZ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777245" y="291090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C</a:t>
              </a:r>
              <a:endParaRPr lang="cs-CZ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4369417" y="397014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B</a:t>
              </a:r>
            </a:p>
          </p:txBody>
        </p:sp>
      </p:grpSp>
      <p:sp>
        <p:nvSpPr>
          <p:cNvPr id="5" name="TextovéPole 4"/>
          <p:cNvSpPr txBox="1"/>
          <p:nvPr/>
        </p:nvSpPr>
        <p:spPr>
          <a:xfrm flipH="1">
            <a:off x="398524" y="4554125"/>
            <a:ext cx="1653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Odpověď (klikni)</a:t>
            </a:r>
            <a:endParaRPr lang="cs-CZ" sz="1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06515" y="5094185"/>
            <a:ext cx="8820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 bodě A má lyžařka největší </a:t>
            </a:r>
            <a:r>
              <a:rPr lang="cs-CZ" sz="1400" dirty="0"/>
              <a:t>polohovou</a:t>
            </a:r>
            <a:r>
              <a:rPr lang="cs-CZ" sz="1400" dirty="0" smtClean="0"/>
              <a:t> (potenciální) energii, která se při sjezdu postupně mění v </a:t>
            </a:r>
            <a:r>
              <a:rPr lang="cs-CZ" sz="1400" dirty="0"/>
              <a:t>pohybovou </a:t>
            </a:r>
            <a:r>
              <a:rPr lang="cs-CZ" sz="1400" dirty="0" smtClean="0"/>
              <a:t>(</a:t>
            </a:r>
            <a:r>
              <a:rPr lang="cs-CZ" sz="1400" dirty="0"/>
              <a:t>kinetickou</a:t>
            </a:r>
            <a:r>
              <a:rPr lang="cs-CZ" sz="1400" dirty="0" smtClean="0"/>
              <a:t>) energii. V bodě B má maximální pohybovou a nulovou polohovou energii (vzhledem ke dráze </a:t>
            </a:r>
          </a:p>
          <a:p>
            <a:r>
              <a:rPr lang="cs-CZ" sz="1400" dirty="0" smtClean="0"/>
              <a:t>a výchozí poloze). </a:t>
            </a:r>
          </a:p>
          <a:p>
            <a:r>
              <a:rPr lang="cs-CZ" sz="1400" dirty="0" smtClean="0"/>
              <a:t>V bodě C se se pohybová energie opět přeměnila na polohovou. </a:t>
            </a:r>
          </a:p>
          <a:p>
            <a:r>
              <a:rPr lang="cs-CZ" sz="1400" dirty="0" smtClean="0"/>
              <a:t>Vzhledem ke tření a odporu vzduchu nemůže lyžařka vyjet do stejné výšky. Musela by vykonat práci rovnající se celkovému odporu prostředí, aby získala dostatečnou energii pro výjezd na kopec o stejné výšce.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577933" y="3474712"/>
            <a:ext cx="646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</a:t>
            </a:r>
            <a:r>
              <a:rPr lang="cs-CZ" sz="10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44885" cy="709714"/>
          </a:xfrm>
        </p:spPr>
        <p:txBody>
          <a:bodyPr/>
          <a:lstStyle/>
          <a:p>
            <a:r>
              <a:rPr lang="cs-CZ" sz="3600" dirty="0"/>
              <a:t>Zákon zachování mechanické energie</a:t>
            </a:r>
          </a:p>
        </p:txBody>
      </p:sp>
      <p:sp>
        <p:nvSpPr>
          <p:cNvPr id="3" name="Obdélník 2"/>
          <p:cNvSpPr/>
          <p:nvPr/>
        </p:nvSpPr>
        <p:spPr>
          <a:xfrm>
            <a:off x="605563" y="953725"/>
            <a:ext cx="7695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U mechanických </a:t>
            </a:r>
            <a:r>
              <a:rPr lang="cs-CZ" dirty="0" smtClean="0"/>
              <a:t>dějů, </a:t>
            </a:r>
            <a:r>
              <a:rPr lang="cs-CZ" dirty="0"/>
              <a:t>probíhajících v izolované soustavě </a:t>
            </a:r>
            <a:r>
              <a:rPr lang="cs-CZ" dirty="0" smtClean="0"/>
              <a:t>těles, </a:t>
            </a:r>
            <a:r>
              <a:rPr lang="cs-CZ" dirty="0"/>
              <a:t>je celková mechanická energie E stálá. </a:t>
            </a:r>
            <a:r>
              <a:rPr lang="cs-CZ" dirty="0" smtClean="0"/>
              <a:t>Pouze se navzájem přeměňuje energie potenciální v energii kinetickou a naopak. </a:t>
            </a:r>
            <a:endParaRPr lang="cs-CZ" dirty="0"/>
          </a:p>
        </p:txBody>
      </p:sp>
      <p:sp>
        <p:nvSpPr>
          <p:cNvPr id="4" name="AutoShape 2" descr="https://docs.google.com/drawings/d/sM99moM64G0hqlYm6LSuRjQ/image?w=354&amp;h=354&amp;rev=1&amp;ac=1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70" y="3118200"/>
            <a:ext cx="38481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202070" y="6537793"/>
            <a:ext cx="646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</a:t>
            </a:r>
            <a:r>
              <a:rPr lang="cs-CZ" sz="10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659664" y="2438890"/>
                <a:ext cx="1464632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cs-CZ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𝑘𝑜𝑛𝑠𝑡𝑎𝑛𝑡𝑛</m:t>
                      </m:r>
                      <m:r>
                        <a:rPr lang="cs-CZ" b="0" i="1" smtClean="0">
                          <a:latin typeface="Cambria Math"/>
                        </a:rPr>
                        <m:t>í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664" y="2438890"/>
                <a:ext cx="1464632" cy="6677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ál 7"/>
          <p:cNvSpPr/>
          <p:nvPr/>
        </p:nvSpPr>
        <p:spPr>
          <a:xfrm>
            <a:off x="4160959" y="3416964"/>
            <a:ext cx="225025" cy="225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425820" y="4656207"/>
            <a:ext cx="41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</a:t>
            </a:r>
            <a:endParaRPr lang="cs-CZ" dirty="0"/>
          </a:p>
        </p:txBody>
      </p:sp>
      <p:sp>
        <p:nvSpPr>
          <p:cNvPr id="10" name="Zaoblený obdélníkový popisek 9"/>
          <p:cNvSpPr/>
          <p:nvPr/>
        </p:nvSpPr>
        <p:spPr>
          <a:xfrm>
            <a:off x="6417205" y="5732312"/>
            <a:ext cx="2565285" cy="1051702"/>
          </a:xfrm>
          <a:prstGeom prst="wedgeRoundRectCallout">
            <a:avLst>
              <a:gd name="adj1" fmla="val -63223"/>
              <a:gd name="adj2" fmla="val -704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Uvažujeme dokonale pružné těleso a dokonale tuhou podložku. Neuvažujeme ztráty vznikající deformací tělesa při odrazu, ani odpor vzduchu.</a:t>
            </a:r>
            <a:endParaRPr lang="cs-CZ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55575" y="3246018"/>
                <a:ext cx="221118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/>
                  <a:t>Polohová energie hmotného bodu je závislá na:</a:t>
                </a:r>
              </a:p>
              <a:p>
                <a:endParaRPr lang="cs-CZ" sz="1200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cs-CZ" sz="1200" dirty="0" smtClean="0"/>
                  <a:t>výšce nad povrchem</a:t>
                </a:r>
                <a:br>
                  <a:rPr lang="cs-CZ" sz="1200" dirty="0" smtClean="0"/>
                </a:br>
                <a14:m>
                  <m:oMath xmlns:m="http://schemas.openxmlformats.org/officeDocument/2006/math">
                    <m:r>
                      <a:rPr lang="cs-CZ" sz="1200" b="0" i="1" smtClean="0">
                        <a:latin typeface="Cambria Math"/>
                      </a:rPr>
                      <m:t>h</m:t>
                    </m:r>
                    <m:r>
                      <a:rPr lang="cs-CZ" sz="1200" b="0" i="1" smtClean="0">
                        <a:latin typeface="Cambria Math"/>
                      </a:rPr>
                      <m:t> [</m:t>
                    </m:r>
                    <m:r>
                      <a:rPr lang="cs-CZ" sz="1200" b="0" i="1" smtClean="0">
                        <a:latin typeface="Cambria Math"/>
                      </a:rPr>
                      <m:t>𝑚</m:t>
                    </m:r>
                    <m:r>
                      <a:rPr lang="cs-CZ" sz="1200" b="0" i="1" smtClean="0">
                        <a:latin typeface="Cambria Math"/>
                      </a:rPr>
                      <m:t>]</m:t>
                    </m:r>
                  </m:oMath>
                </a14:m>
                <a:endParaRPr lang="cs-CZ" sz="1200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cs-CZ" sz="1200" dirty="0" smtClean="0"/>
                  <a:t>hmotnosti</a:t>
                </a:r>
                <a:br>
                  <a:rPr lang="cs-CZ" sz="1200" dirty="0" smtClean="0"/>
                </a:br>
                <a14:m>
                  <m:oMath xmlns:m="http://schemas.openxmlformats.org/officeDocument/2006/math">
                    <m:r>
                      <a:rPr lang="cs-CZ" sz="1200" b="0" i="1" smtClean="0">
                        <a:latin typeface="Cambria Math"/>
                      </a:rPr>
                      <m:t>𝑚</m:t>
                    </m:r>
                    <m:r>
                      <a:rPr lang="cs-CZ" sz="1200" b="0" i="1" smtClean="0">
                        <a:latin typeface="Cambria Math"/>
                      </a:rPr>
                      <m:t> [</m:t>
                    </m:r>
                    <m:r>
                      <a:rPr lang="cs-CZ" sz="1200" b="0" i="1" smtClean="0">
                        <a:latin typeface="Cambria Math"/>
                      </a:rPr>
                      <m:t>𝑘𝑔</m:t>
                    </m:r>
                    <m:r>
                      <a:rPr lang="cs-CZ" sz="1200" b="0" i="1" smtClean="0">
                        <a:latin typeface="Cambria Math"/>
                      </a:rPr>
                      <m:t>]</m:t>
                    </m:r>
                  </m:oMath>
                </a14:m>
                <a:endParaRPr lang="cs-CZ" sz="1200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cs-CZ" sz="1200" dirty="0" smtClean="0"/>
                  <a:t>a účinku gravitačního pole</a:t>
                </a:r>
                <a:br>
                  <a:rPr lang="cs-CZ" sz="120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sz="1200" b="0" i="1" smtClean="0"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cs-CZ" sz="1200" b="0" i="1" smtClean="0">
                        <a:latin typeface="Cambria Math"/>
                      </a:rPr>
                      <m:t> [10 </m:t>
                    </m:r>
                    <m:r>
                      <a:rPr lang="cs-CZ" sz="1200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cs-CZ" sz="1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sz="12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cs-CZ" sz="1200" b="0" i="1" smtClean="0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cs-CZ" sz="1200" b="0" i="1" smtClean="0">
                        <a:latin typeface="Cambria Math"/>
                      </a:rPr>
                      <m:t>]</m:t>
                    </m:r>
                  </m:oMath>
                </a14:m>
                <a:endParaRPr lang="cs-CZ" sz="1200" dirty="0" smtClean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3246018"/>
                <a:ext cx="2211180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276" t="-347" b="-6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60008" y="2453081"/>
                <a:ext cx="1980029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r>
                        <a:rPr lang="cs-CZ" b="0" i="0" smtClean="0">
                          <a:latin typeface="Cambria Math"/>
                        </a:rPr>
                        <m:t>[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J</m:t>
                      </m:r>
                      <m:r>
                        <a:rPr lang="cs-CZ" b="0" i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cs-CZ" dirty="0" smtClean="0"/>
              </a:p>
              <a:p>
                <a:r>
                  <a:rPr lang="cs-CZ" dirty="0" smtClean="0"/>
                  <a:t>Polohová energie</a:t>
                </a:r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08" y="2453081"/>
                <a:ext cx="1980029" cy="667747"/>
              </a:xfrm>
              <a:prstGeom prst="rect">
                <a:avLst/>
              </a:prstGeom>
              <a:blipFill rotWithShape="1">
                <a:blip r:embed="rId5"/>
                <a:stretch>
                  <a:fillRect l="-2778" r="-1543" b="-136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6732240" y="2453081"/>
                <a:ext cx="2044149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r>
                        <a:rPr lang="cs-CZ" b="0" i="0" smtClean="0">
                          <a:latin typeface="Cambria Math"/>
                        </a:rPr>
                        <m:t>[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J</m:t>
                      </m:r>
                      <m:r>
                        <a:rPr lang="cs-CZ" b="0" i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cs-CZ" dirty="0" smtClean="0"/>
              </a:p>
              <a:p>
                <a:r>
                  <a:rPr lang="cs-CZ" dirty="0" smtClean="0"/>
                  <a:t>Pohybová energie</a:t>
                </a:r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453081"/>
                <a:ext cx="2044149" cy="667747"/>
              </a:xfrm>
              <a:prstGeom prst="rect">
                <a:avLst/>
              </a:prstGeom>
              <a:blipFill rotWithShape="1">
                <a:blip r:embed="rId6"/>
                <a:stretch>
                  <a:fillRect l="-2381" r="-1190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81502" y="5154816"/>
                <a:ext cx="159524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h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b="0" i="1" dirty="0" smtClean="0">
                          <a:latin typeface="Cambria Math"/>
                        </a:rPr>
                        <m:t>𝑚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cs-CZ" b="0" i="1" dirty="0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02" y="5154816"/>
                <a:ext cx="1595245" cy="390748"/>
              </a:xfrm>
              <a:prstGeom prst="rect">
                <a:avLst/>
              </a:prstGeom>
              <a:blipFill rotWithShape="1">
                <a:blip r:embed="rId7"/>
                <a:stretch>
                  <a:fillRect t="-20313" r="-15649" b="-31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581502" y="5920389"/>
                <a:ext cx="159524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dirty="0" smtClean="0">
                          <a:latin typeface="Cambria Math"/>
                        </a:rPr>
                        <m:t>𝑚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cs-CZ" b="0" i="1" dirty="0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acc>
                      <m:r>
                        <a:rPr lang="cs-CZ" i="1" dirty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i="1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02" y="5920389"/>
                <a:ext cx="1595245" cy="390748"/>
              </a:xfrm>
              <a:prstGeom prst="rect">
                <a:avLst/>
              </a:prstGeom>
              <a:blipFill rotWithShape="1">
                <a:blip r:embed="rId8"/>
                <a:stretch>
                  <a:fillRect t="-20313" b="-31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155575" y="5605354"/>
            <a:ext cx="16188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častěji zapisujeme </a:t>
            </a:r>
            <a:endParaRPr lang="cs-CZ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155575" y="6370439"/>
                <a:ext cx="225141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50" dirty="0" smtClean="0"/>
                  <a:t>proměnnou v rovnici je výška </a:t>
                </a:r>
                <a14:m>
                  <m:oMath xmlns:m="http://schemas.openxmlformats.org/officeDocument/2006/math">
                    <m:r>
                      <a:rPr lang="cs-CZ" sz="1050" b="0" i="1" smtClean="0">
                        <a:latin typeface="Cambria Math"/>
                      </a:rPr>
                      <m:t>h</m:t>
                    </m:r>
                    <m:r>
                      <a:rPr lang="cs-CZ" sz="1050" b="0" i="1" smtClean="0">
                        <a:latin typeface="Cambria Math"/>
                      </a:rPr>
                      <m:t>[</m:t>
                    </m:r>
                    <m:r>
                      <a:rPr lang="cs-CZ" sz="1050" b="0" i="1" smtClean="0">
                        <a:latin typeface="Cambria Math"/>
                      </a:rPr>
                      <m:t>𝑚</m:t>
                    </m:r>
                    <m:r>
                      <a:rPr lang="cs-CZ" sz="1050" b="0" i="1" smtClean="0">
                        <a:latin typeface="Cambria Math"/>
                      </a:rPr>
                      <m:t>]</m:t>
                    </m:r>
                  </m:oMath>
                </a14:m>
                <a:endParaRPr lang="cs-CZ" sz="1050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6370439"/>
                <a:ext cx="2251416" cy="253916"/>
              </a:xfrm>
              <a:prstGeom prst="rect">
                <a:avLst/>
              </a:prstGeom>
              <a:blipFill rotWithShape="1">
                <a:blip r:embed="rId9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délník 17"/>
          <p:cNvSpPr/>
          <p:nvPr/>
        </p:nvSpPr>
        <p:spPr>
          <a:xfrm>
            <a:off x="2627113" y="1979548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Platí vztah: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684465" y="6392361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max.</a:t>
            </a:r>
            <a:endParaRPr lang="cs-CZ" sz="12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411760" y="3519010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max.</a:t>
            </a:r>
            <a:endParaRPr lang="cs-CZ" sz="12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684465" y="3519010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min.</a:t>
            </a:r>
            <a:endParaRPr lang="cs-CZ" sz="12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2411760" y="6354325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min.</a:t>
            </a:r>
            <a:endParaRPr lang="cs-CZ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6608177" y="3246018"/>
                <a:ext cx="22111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/>
                  <a:t>Pohybová energie hmotného bodu je závislá na: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cs-CZ" sz="1200" dirty="0" smtClean="0"/>
                  <a:t>hmotnosti</a:t>
                </a:r>
                <a:br>
                  <a:rPr lang="cs-CZ" sz="1200" dirty="0" smtClean="0"/>
                </a:br>
                <a14:m>
                  <m:oMath xmlns:m="http://schemas.openxmlformats.org/officeDocument/2006/math">
                    <m:r>
                      <a:rPr lang="cs-CZ" sz="1200" b="0" i="1" smtClean="0">
                        <a:latin typeface="Cambria Math"/>
                      </a:rPr>
                      <m:t>𝑚</m:t>
                    </m:r>
                    <m:r>
                      <a:rPr lang="cs-CZ" sz="1200" b="0" i="1" smtClean="0"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cs-CZ" sz="1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1200" b="0" i="1" smtClean="0">
                            <a:latin typeface="Cambria Math"/>
                          </a:rPr>
                          <m:t>𝑘𝑔</m:t>
                        </m:r>
                      </m:e>
                    </m:d>
                  </m:oMath>
                </a14:m>
                <a:endParaRPr lang="cs-CZ" sz="1200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cs-CZ" sz="1200" dirty="0" smtClean="0"/>
                  <a:t>a rychlosti</a:t>
                </a:r>
                <a:br>
                  <a:rPr lang="cs-CZ" sz="120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sz="12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cs-CZ" sz="1200" b="0" i="1" smtClean="0">
                        <a:latin typeface="Cambria Math"/>
                      </a:rPr>
                      <m:t> [</m:t>
                    </m:r>
                    <m:r>
                      <a:rPr lang="cs-CZ" sz="1200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cs-CZ" sz="1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sz="12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cs-CZ" sz="12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cs-CZ" sz="1200" b="0" i="1" smtClean="0">
                        <a:latin typeface="Cambria Math"/>
                      </a:rPr>
                      <m:t>]</m:t>
                    </m:r>
                  </m:oMath>
                </a14:m>
                <a:endParaRPr lang="cs-CZ" sz="1200" dirty="0" smtClean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77" y="3246018"/>
                <a:ext cx="2211180" cy="1200329"/>
              </a:xfrm>
              <a:prstGeom prst="rect">
                <a:avLst/>
              </a:prstGeom>
              <a:blipFill rotWithShape="1">
                <a:blip r:embed="rId10"/>
                <a:stretch>
                  <a:fillRect t="-508" b="-15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7030433" y="4554125"/>
                <a:ext cx="175208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b="0" i="1" dirty="0" smtClean="0">
                          <a:latin typeface="Cambria Math"/>
                        </a:rPr>
                        <m:t>𝑚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cs-CZ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cs-CZ" i="1" dirty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 dirty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433" y="4554125"/>
                <a:ext cx="1752083" cy="61093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6608932" y="5184195"/>
                <a:ext cx="253506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50" dirty="0" smtClean="0"/>
                  <a:t>proměnnou v rovnici je r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050" b="0" i="0" smtClean="0">
                        <a:latin typeface="Cambria Math"/>
                      </a:rPr>
                      <m:t>y</m:t>
                    </m:r>
                    <m:r>
                      <a:rPr lang="cs-CZ" sz="1050" b="0" i="1" smtClean="0">
                        <a:latin typeface="Cambria Math"/>
                      </a:rPr>
                      <m:t>𝑐h𝑙𝑜𝑠</m:t>
                    </m:r>
                    <m:r>
                      <m:rPr>
                        <m:sty m:val="p"/>
                      </m:rPr>
                      <a:rPr lang="cs-CZ" sz="1050" b="0" i="0" smtClean="0">
                        <a:latin typeface="Cambria Math"/>
                      </a:rPr>
                      <m:t>t</m:t>
                    </m:r>
                    <m:r>
                      <a:rPr lang="cs-CZ" sz="1050" b="0" i="1" smtClean="0">
                        <a:latin typeface="Cambria Math"/>
                      </a:rPr>
                      <m:t> [</m:t>
                    </m:r>
                    <m:r>
                      <a:rPr lang="cs-CZ" sz="1050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cs-CZ" sz="105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sz="105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cs-CZ" sz="105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cs-CZ" sz="1050" b="0" i="1" smtClean="0">
                        <a:latin typeface="Cambria Math"/>
                      </a:rPr>
                      <m:t>]</m:t>
                    </m:r>
                  </m:oMath>
                </a14:m>
                <a:endParaRPr lang="cs-CZ" sz="1050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932" y="5184195"/>
                <a:ext cx="2535068" cy="253916"/>
              </a:xfrm>
              <a:prstGeom prst="rect">
                <a:avLst/>
              </a:prstGeom>
              <a:blipFill rotWithShape="1">
                <a:blip r:embed="rId12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/>
              <p:cNvSpPr/>
              <p:nvPr/>
            </p:nvSpPr>
            <p:spPr>
              <a:xfrm>
                <a:off x="4977045" y="1858746"/>
                <a:ext cx="3339569" cy="61093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 dirty="0">
                          <a:latin typeface="Cambria Math"/>
                        </a:rPr>
                        <m:t>𝑚</m:t>
                      </m:r>
                      <m:r>
                        <a:rPr lang="cs-CZ" i="1" dirty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cs-CZ" i="1" dirty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 dirty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acc>
                      <m:r>
                        <a:rPr lang="cs-CZ" i="1" dirty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i="1">
                          <a:latin typeface="Cambria Math"/>
                        </a:rPr>
                        <m:t>h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i="1" dirty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i="1" dirty="0">
                          <a:latin typeface="Cambria Math"/>
                        </a:rPr>
                        <m:t>𝑚</m:t>
                      </m:r>
                      <m:r>
                        <a:rPr lang="cs-CZ" i="1" dirty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cs-CZ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cs-CZ" i="1" dirty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 dirty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cs-CZ" i="1" dirty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Obdélní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045" y="1858746"/>
                <a:ext cx="3339569" cy="61093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9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0035 0.42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728700"/>
            <a:ext cx="21717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751091"/>
              </p:ext>
            </p:extLst>
          </p:nvPr>
        </p:nvGraphicFramePr>
        <p:xfrm>
          <a:off x="3227350" y="4599130"/>
          <a:ext cx="5298252" cy="1897380"/>
        </p:xfrm>
        <a:graphic>
          <a:graphicData uri="http://schemas.openxmlformats.org/drawingml/2006/table">
            <a:tbl>
              <a:tblPr/>
              <a:tblGrid>
                <a:gridCol w="883042"/>
                <a:gridCol w="883042"/>
                <a:gridCol w="883042"/>
                <a:gridCol w="883042"/>
                <a:gridCol w="883042"/>
                <a:gridCol w="883042"/>
              </a:tblGrid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 [s]</a:t>
                      </a: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 [ms</a:t>
                      </a:r>
                      <a:r>
                        <a:rPr lang="cs-CZ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]</a:t>
                      </a: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 [m]</a:t>
                      </a: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</a:t>
                      </a:r>
                      <a:r>
                        <a:rPr lang="cs-CZ" sz="12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[J]</a:t>
                      </a: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</a:t>
                      </a:r>
                      <a:r>
                        <a:rPr lang="cs-CZ" sz="12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[J]</a:t>
                      </a: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 [J]</a:t>
                      </a:r>
                      <a:endParaRPr lang="cs-CZ" sz="120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cs-CZ" sz="120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cs-CZ" sz="120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cs-CZ" sz="120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45</a:t>
                      </a: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cs-CZ" sz="120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cs-CZ" sz="120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2861809" y="1268760"/>
            <a:ext cx="58956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Těleso o hmotnosti m = 1 kg vyzvednuté do výšky </a:t>
            </a:r>
            <a:r>
              <a:rPr lang="cs-CZ" sz="1400" dirty="0" smtClean="0"/>
              <a:t>60 </a:t>
            </a:r>
            <a:r>
              <a:rPr lang="cs-CZ" sz="1400" dirty="0"/>
              <a:t>m padá volným pádem, zjistěte </a:t>
            </a:r>
            <a:r>
              <a:rPr lang="cs-CZ" sz="1400" dirty="0" smtClean="0"/>
              <a:t>jaké jsou hodnoty polohové </a:t>
            </a:r>
            <a:r>
              <a:rPr lang="cs-CZ" sz="1400" dirty="0"/>
              <a:t>a </a:t>
            </a:r>
            <a:r>
              <a:rPr lang="cs-CZ" sz="1400" dirty="0" smtClean="0"/>
              <a:t>pohybové energie tělesa:</a:t>
            </a:r>
          </a:p>
          <a:p>
            <a:r>
              <a:rPr lang="cs-CZ" sz="1400" dirty="0" smtClean="0"/>
              <a:t>v minimální a maximální výšce, v ¼ , ½ a ¾ výšky na d povrchem. Doplňte všechny hodnoty doplňte do tabulky. Rovnice pro výpočet vypracujte v Excelu a použijte pro výpočty. Soubor XLS odevzdejte.</a:t>
            </a:r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2704440" y="260497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b="1" dirty="0"/>
              <a:t>Po vyzvednutí </a:t>
            </a:r>
            <a:r>
              <a:rPr lang="cs-CZ" sz="1000" b="1" dirty="0" smtClean="0"/>
              <a:t>do výšky 60 m těleso </a:t>
            </a:r>
            <a:r>
              <a:rPr lang="cs-CZ" sz="1000" b="1" dirty="0"/>
              <a:t>má: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/>
              <a:t>maximální polohovou </a:t>
            </a:r>
            <a:r>
              <a:rPr lang="cs-CZ" sz="1000" dirty="0" smtClean="0"/>
              <a:t>energii </a:t>
            </a:r>
            <a:endParaRPr lang="cs-CZ" sz="1000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/>
              <a:t>minimální pohybovou energii neboť rychlost je nulová</a:t>
            </a:r>
          </a:p>
        </p:txBody>
      </p:sp>
      <p:sp>
        <p:nvSpPr>
          <p:cNvPr id="6" name="Obdélník 5"/>
          <p:cNvSpPr/>
          <p:nvPr/>
        </p:nvSpPr>
        <p:spPr>
          <a:xfrm>
            <a:off x="2719959" y="3293985"/>
            <a:ext cx="5805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/>
              <a:t>V okamžiku dopadu má těleso: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/>
              <a:t>minimální polohovou energii, neboť výška nad povrchem se rovná nule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/>
              <a:t>maximální pohybovou energii neboť rychlost je v okamžiku dopadu </a:t>
            </a:r>
            <a:r>
              <a:rPr lang="cs-CZ" sz="1000" dirty="0" smtClean="0"/>
              <a:t>největší</a:t>
            </a:r>
            <a:endParaRPr lang="cs-CZ" sz="1000" dirty="0"/>
          </a:p>
        </p:txBody>
      </p:sp>
      <p:sp>
        <p:nvSpPr>
          <p:cNvPr id="7" name="Obdélník 6"/>
          <p:cNvSpPr/>
          <p:nvPr/>
        </p:nvSpPr>
        <p:spPr>
          <a:xfrm>
            <a:off x="2719959" y="4037874"/>
            <a:ext cx="6217526" cy="2462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000" dirty="0"/>
              <a:t>V jakémkoliv </a:t>
            </a:r>
            <a:r>
              <a:rPr lang="cs-CZ" sz="1000" dirty="0" smtClean="0"/>
              <a:t>místě, </a:t>
            </a:r>
            <a:r>
              <a:rPr lang="cs-CZ" sz="1000" dirty="0"/>
              <a:t>mezi maximální a minimální </a:t>
            </a:r>
            <a:r>
              <a:rPr lang="cs-CZ" sz="1000" dirty="0" smtClean="0"/>
              <a:t>polohou, </a:t>
            </a:r>
            <a:r>
              <a:rPr lang="cs-CZ" sz="1000" dirty="0"/>
              <a:t>se rovná součtu polohové  a pohybové </a:t>
            </a:r>
            <a:r>
              <a:rPr lang="cs-CZ" sz="1000" dirty="0" smtClean="0"/>
              <a:t>energie.</a:t>
            </a:r>
            <a:endParaRPr lang="cs-CZ" sz="1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4743" y="4750255"/>
            <a:ext cx="646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5</a:t>
            </a:r>
            <a:endParaRPr lang="cs-CZ" sz="1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64433" y="683695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výpočtem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 rot="700612">
                <a:off x="386535" y="5317987"/>
                <a:ext cx="1281376" cy="32438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cs-CZ" sz="1400" b="0" i="1" smtClean="0">
                          <a:latin typeface="Cambria Math"/>
                        </a:rPr>
                        <m:t>=</m:t>
                      </m:r>
                      <m:r>
                        <a:rPr lang="cs-CZ" sz="1400" b="0" i="1" dirty="0" smtClean="0">
                          <a:latin typeface="Cambria Math"/>
                        </a:rPr>
                        <m:t>𝑚</m:t>
                      </m:r>
                      <m:r>
                        <a:rPr lang="cs-CZ" sz="1400" b="0" i="1" dirty="0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cs-CZ" sz="1400" b="0" i="1" dirty="0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1400" b="0" i="1" dirty="0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acc>
                      <m:r>
                        <a:rPr lang="cs-CZ" sz="1400" i="1" dirty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sz="1400" i="1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00612">
                <a:off x="386535" y="5317987"/>
                <a:ext cx="1281376" cy="3243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 rot="20537406">
                <a:off x="1602507" y="5394337"/>
                <a:ext cx="1354730" cy="49564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cs-CZ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1400" b="0" i="1" dirty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sz="1400" b="0" i="1" dirty="0" smtClean="0">
                          <a:latin typeface="Cambria Math"/>
                        </a:rPr>
                        <m:t>𝑚</m:t>
                      </m:r>
                      <m:r>
                        <a:rPr lang="cs-CZ" sz="1400" b="0" i="1" dirty="0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cs-CZ" sz="1400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cs-CZ" sz="1400" i="1" dirty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1400" i="1" dirty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cs-CZ" sz="1400" b="0" i="1" dirty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37406">
                <a:off x="1602507" y="5394337"/>
                <a:ext cx="1354730" cy="4956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aoblený obdélníkový popisek 9"/>
          <p:cNvSpPr/>
          <p:nvPr/>
        </p:nvSpPr>
        <p:spPr>
          <a:xfrm>
            <a:off x="7137284" y="2606805"/>
            <a:ext cx="1530171" cy="742944"/>
          </a:xfrm>
          <a:prstGeom prst="wedgeRoundRectCallout">
            <a:avLst>
              <a:gd name="adj1" fmla="val -78948"/>
              <a:gd name="adj2" fmla="val -745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chemeClr val="tx1"/>
                </a:solidFill>
              </a:rPr>
              <a:t>Postup výpočtu a rovnice pro výpočet zvolte dle svého uvážení. </a:t>
            </a:r>
            <a:endParaRPr lang="cs-CZ" sz="11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 rot="2121256">
                <a:off x="216191" y="5896032"/>
                <a:ext cx="962186" cy="49564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dirty="0" smtClean="0">
                          <a:latin typeface="Cambria Math"/>
                        </a:rPr>
                        <m:t>𝑠</m:t>
                      </m:r>
                      <m:r>
                        <a:rPr lang="cs-CZ" sz="14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4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4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1400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cs-CZ" sz="1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1400" i="1">
                              <a:latin typeface="Cambria Math"/>
                            </a:rPr>
                            <m:t>𝑔</m:t>
                          </m:r>
                        </m:e>
                      </m:acc>
                      <m:sSup>
                        <m:sSupPr>
                          <m:ctrlPr>
                            <a:rPr lang="cs-CZ" sz="1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1400" b="0" i="1" dirty="0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cs-CZ" sz="14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1256">
                <a:off x="216191" y="5896032"/>
                <a:ext cx="962186" cy="4956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 rot="20793011">
                <a:off x="1073907" y="5996700"/>
                <a:ext cx="867352" cy="72885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latin typeface="Cambria Math"/>
                        </a:rPr>
                        <m:t>𝑡</m:t>
                      </m:r>
                      <m:r>
                        <a:rPr lang="cs-CZ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1400" b="0" i="1" smtClean="0">
                                  <a:latin typeface="Cambria Math"/>
                                </a:rPr>
                                <m:t>𝑠</m:t>
                              </m:r>
                            </m:num>
                            <m:den>
                              <m:acc>
                                <m:accPr>
                                  <m:chr m:val="⃗"/>
                                  <m:ctrlPr>
                                    <a:rPr lang="cs-CZ" sz="14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1400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</m:acc>
                            </m:den>
                          </m:f>
                        </m:e>
                      </m:rad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93011">
                <a:off x="1073907" y="5996700"/>
                <a:ext cx="867352" cy="7288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2141730" y="6084295"/>
                <a:ext cx="1000915" cy="72885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1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cs-CZ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cs-CZ" sz="14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14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1400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730" y="6084295"/>
                <a:ext cx="1000915" cy="7288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 rot="876015">
                <a:off x="2344925" y="5860130"/>
                <a:ext cx="760401" cy="30777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latin typeface="Cambria Math"/>
                        </a:rPr>
                        <m:t>𝑣</m:t>
                      </m:r>
                      <m:r>
                        <a:rPr lang="cs-CZ" sz="1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sz="1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1400" i="1"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cs-CZ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76015">
                <a:off x="2344925" y="5860130"/>
                <a:ext cx="760401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 rot="21066294">
                <a:off x="599926" y="4938416"/>
                <a:ext cx="854593" cy="32438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cs-CZ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66294">
                <a:off x="599926" y="4938416"/>
                <a:ext cx="854593" cy="32438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1321155" y="4779150"/>
            <a:ext cx="105028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/>
              <a:t>Nápověda:</a:t>
            </a:r>
            <a:endParaRPr lang="cs-CZ" sz="14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625"/>
            <a:ext cx="9144000" cy="633412"/>
          </a:xfrm>
        </p:spPr>
        <p:txBody>
          <a:bodyPr/>
          <a:lstStyle/>
          <a:p>
            <a:pPr eaLnBrk="1" hangingPunct="1"/>
            <a:r>
              <a:rPr lang="cs-CZ" dirty="0" smtClean="0"/>
              <a:t>Ověření zákona zachování energie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53624"/>
            <a:ext cx="9252520" cy="1215135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</a:pPr>
            <a:r>
              <a:rPr lang="cs-CZ" dirty="0" smtClean="0">
                <a:solidFill>
                  <a:schemeClr val="tx1"/>
                </a:solidFill>
              </a:rPr>
              <a:t>Zajímavá úloha – domácí příprava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18810"/>
            <a:ext cx="5933793" cy="341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418215" y="5499230"/>
            <a:ext cx="67991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Zajímavou </a:t>
            </a:r>
            <a:r>
              <a:rPr lang="cs-CZ" dirty="0" smtClean="0">
                <a:hlinkClick r:id="rId3"/>
              </a:rPr>
              <a:t>úlohu</a:t>
            </a:r>
            <a:r>
              <a:rPr lang="cs-CZ" dirty="0" smtClean="0"/>
              <a:t>, včetně nápovědy, rozboru a řešení naleznete na stránkách </a:t>
            </a:r>
            <a:r>
              <a:rPr lang="cs-CZ" dirty="0" smtClean="0">
                <a:hlinkClick r:id="rId3"/>
              </a:rPr>
              <a:t>fyzikální úlohy</a:t>
            </a:r>
            <a:r>
              <a:rPr lang="cs-CZ" dirty="0" smtClean="0"/>
              <a:t>. Seznamte se s řešením a připravte se na diskuzi o úloze ve vyučovací hodině.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920959" y="5110239"/>
            <a:ext cx="646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6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9005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Citace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115372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1400" b="1" dirty="0" smtClean="0"/>
              <a:t>Obr. 1 </a:t>
            </a:r>
            <a:r>
              <a:rPr lang="cs-CZ" sz="1400" dirty="0"/>
              <a:t>K WHITEFORD. </a:t>
            </a:r>
            <a:r>
              <a:rPr lang="cs-CZ" sz="1400" i="1" dirty="0"/>
              <a:t>NJ </a:t>
            </a:r>
            <a:r>
              <a:rPr lang="cs-CZ" sz="1400" i="1" dirty="0" err="1"/>
              <a:t>Six</a:t>
            </a:r>
            <a:r>
              <a:rPr lang="cs-CZ" sz="1400" i="1" dirty="0"/>
              <a:t> </a:t>
            </a:r>
            <a:r>
              <a:rPr lang="cs-CZ" sz="1400" i="1" dirty="0" err="1"/>
              <a:t>Flags</a:t>
            </a:r>
            <a:r>
              <a:rPr lang="cs-CZ" sz="1400" i="1" dirty="0"/>
              <a:t> horské dráze </a:t>
            </a:r>
            <a:r>
              <a:rPr lang="cs-CZ" sz="1400" i="1" dirty="0" err="1"/>
              <a:t>Stock</a:t>
            </a:r>
            <a:r>
              <a:rPr lang="cs-CZ" sz="1400" i="1" dirty="0"/>
              <a:t> Fotka zdarma - Public </a:t>
            </a:r>
            <a:r>
              <a:rPr lang="cs-CZ" sz="1400" i="1" dirty="0" err="1"/>
              <a:t>Domain</a:t>
            </a:r>
            <a:r>
              <a:rPr lang="cs-CZ" sz="1400" i="1" dirty="0"/>
              <a:t> </a:t>
            </a:r>
            <a:r>
              <a:rPr lang="cs-CZ" sz="1400" i="1" dirty="0" err="1"/>
              <a:t>Pictures</a:t>
            </a:r>
            <a:r>
              <a:rPr lang="cs-CZ" sz="1400" dirty="0"/>
              <a:t> [online]. [cit. </a:t>
            </a:r>
            <a:r>
              <a:rPr lang="cs-CZ" sz="1400" dirty="0" smtClean="0"/>
              <a:t>17.12.2012]. </a:t>
            </a:r>
            <a:r>
              <a:rPr lang="cs-CZ" sz="1400" dirty="0"/>
              <a:t>Dostupný na WWW: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www.publicdomainpictures.net/view-image.php?image=30310&amp;picture=nj-six-flags-horske-draze</a:t>
            </a:r>
            <a:endParaRPr lang="cs-CZ" sz="1400" dirty="0" smtClean="0"/>
          </a:p>
          <a:p>
            <a:pPr marL="0" indent="0" eaLnBrk="1" hangingPunct="1">
              <a:buNone/>
            </a:pPr>
            <a:r>
              <a:rPr lang="cs-CZ" sz="1400" b="1" dirty="0"/>
              <a:t>Obr. </a:t>
            </a:r>
            <a:r>
              <a:rPr lang="cs-CZ" sz="1400" b="1" dirty="0" smtClean="0"/>
              <a:t>2, 3, 4, 5, 6 </a:t>
            </a:r>
            <a:r>
              <a:rPr lang="cs-CZ" sz="1400" dirty="0" smtClean="0"/>
              <a:t> Archiv autora</a:t>
            </a:r>
          </a:p>
        </p:txBody>
      </p:sp>
      <p:sp>
        <p:nvSpPr>
          <p:cNvPr id="4" name="Obdélník 3"/>
          <p:cNvSpPr/>
          <p:nvPr/>
        </p:nvSpPr>
        <p:spPr>
          <a:xfrm>
            <a:off x="417806" y="4763468"/>
            <a:ext cx="8235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Wikipedia</a:t>
            </a:r>
            <a:r>
              <a:rPr lang="en-US" sz="1400" dirty="0"/>
              <a:t>: the free encyclopedia [online]. San Francisco (CA): Wikimedia Foundation,</a:t>
            </a:r>
            <a:r>
              <a:rPr lang="en-US" sz="1400"/>
              <a:t> </a:t>
            </a:r>
            <a:r>
              <a:rPr lang="en-US" sz="1400" smtClean="0"/>
              <a:t>2001-201</a:t>
            </a:r>
            <a:r>
              <a:rPr lang="cs-CZ" sz="1400" dirty="0" smtClean="0"/>
              <a:t>2</a:t>
            </a:r>
            <a:r>
              <a:rPr lang="en-US" sz="1400" dirty="0"/>
              <a:t> [cit. </a:t>
            </a:r>
            <a:r>
              <a:rPr lang="cs-CZ" sz="1400" dirty="0"/>
              <a:t> 17.12.2012</a:t>
            </a:r>
            <a:r>
              <a:rPr lang="en-US" sz="1400" dirty="0" smtClean="0"/>
              <a:t>].</a:t>
            </a:r>
            <a:r>
              <a:rPr lang="en-US" sz="1400" dirty="0"/>
              <a:t> </a:t>
            </a:r>
            <a:r>
              <a:rPr lang="en-US" sz="1400" dirty="0" err="1"/>
              <a:t>Dostupné</a:t>
            </a:r>
            <a:r>
              <a:rPr lang="en-US" sz="1400" dirty="0"/>
              <a:t> z: </a:t>
            </a:r>
            <a:r>
              <a:rPr lang="en-US" sz="1400" dirty="0">
                <a:hlinkClick r:id="rId3"/>
              </a:rPr>
              <a:t>http://en.wikipedia.org/wiki/Main_Page</a:t>
            </a:r>
            <a:endParaRPr lang="cs-CZ" sz="1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4121" y="3683348"/>
            <a:ext cx="8229600" cy="85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kern="0" dirty="0" smtClean="0"/>
              <a:t>Literatura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lastní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7272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9100</TotalTime>
  <Words>822</Words>
  <Application>Microsoft Office PowerPoint</Application>
  <PresentationFormat>Předvádění na obrazovce (4:3)</PresentationFormat>
  <Paragraphs>124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Výchozí návrh</vt:lpstr>
      <vt:lpstr>Prezentace aplikace PowerPoint</vt:lpstr>
      <vt:lpstr>Zákon zachování mechanické energie</vt:lpstr>
      <vt:lpstr>Kyvadlo</vt:lpstr>
      <vt:lpstr>Cvičení – sjezd na lyžích</vt:lpstr>
      <vt:lpstr>Zákon zachování mechanické energie</vt:lpstr>
      <vt:lpstr>Ověření zákona zachování energie</vt:lpstr>
      <vt:lpstr>Zajímavá úloha – domácí příprava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Souhrnné opakování fyzikálních veličin</dc:title>
  <dc:creator>zdenet</dc:creator>
  <cp:lastModifiedBy>zchalupsky</cp:lastModifiedBy>
  <cp:revision>356</cp:revision>
  <dcterms:created xsi:type="dcterms:W3CDTF">2013-03-27T07:54:35Z</dcterms:created>
  <dcterms:modified xsi:type="dcterms:W3CDTF">2013-08-20T17:18:44Z</dcterms:modified>
</cp:coreProperties>
</file>