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8" r:id="rId4"/>
    <p:sldId id="256" r:id="rId5"/>
    <p:sldId id="257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7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2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9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358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94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931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31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345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8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178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3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145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292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578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7425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0470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3209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633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467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318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8704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66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591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284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5275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4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9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9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4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7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7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CF02-97FA-4704-B3E3-40757D42C8F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65E52-FFAC-4E2D-B900-5673128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2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00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35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29.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VY_32_INOVACE_19_AJ_EP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</a:t>
            </a:r>
            <a:r>
              <a:rPr lang="cs-CZ" sz="140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Podnikání)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informace, monitoring, ICT jako prostředek komunikace</a:t>
            </a:r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79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Information</a:t>
            </a:r>
            <a:r>
              <a:rPr lang="cs-CZ" dirty="0" smtClean="0"/>
              <a:t> in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32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primary</a:t>
            </a:r>
            <a:r>
              <a:rPr lang="cs-CZ" dirty="0" smtClean="0"/>
              <a:t> (</a:t>
            </a:r>
            <a:r>
              <a:rPr lang="cs-CZ" dirty="0" err="1" smtClean="0"/>
              <a:t>surveys</a:t>
            </a:r>
            <a:r>
              <a:rPr lang="cs-CZ" dirty="0" smtClean="0"/>
              <a:t>, </a:t>
            </a:r>
            <a:r>
              <a:rPr lang="cs-CZ" dirty="0" err="1" smtClean="0"/>
              <a:t>interviews</a:t>
            </a:r>
            <a:r>
              <a:rPr lang="cs-CZ" dirty="0" smtClean="0"/>
              <a:t>, </a:t>
            </a:r>
            <a:r>
              <a:rPr lang="cs-CZ" dirty="0" err="1" smtClean="0"/>
              <a:t>observations</a:t>
            </a:r>
            <a:r>
              <a:rPr lang="cs-CZ" dirty="0" smtClean="0"/>
              <a:t>, </a:t>
            </a:r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secondary</a:t>
            </a:r>
            <a:r>
              <a:rPr lang="cs-CZ" dirty="0" smtClean="0"/>
              <a:t> (</a:t>
            </a:r>
            <a:r>
              <a:rPr lang="en-US" dirty="0" smtClean="0"/>
              <a:t>the internet, newspapers and magazines, market </a:t>
            </a:r>
            <a:r>
              <a:rPr lang="en-US" dirty="0" err="1" smtClean="0"/>
              <a:t>researc</a:t>
            </a:r>
            <a:r>
              <a:rPr lang="cs-CZ" dirty="0" smtClean="0"/>
              <a:t>h)</a:t>
            </a:r>
          </a:p>
          <a:p>
            <a:r>
              <a:rPr lang="cs-CZ" dirty="0" err="1" smtClean="0"/>
              <a:t>internal</a:t>
            </a:r>
            <a:r>
              <a:rPr lang="cs-CZ" dirty="0" smtClean="0"/>
              <a:t> (</a:t>
            </a:r>
            <a:r>
              <a:rPr lang="en-US" dirty="0" smtClean="0"/>
              <a:t>sales figures, personnel records, customer records, and financial documents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external</a:t>
            </a:r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87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Criteria</a:t>
            </a:r>
            <a:r>
              <a:rPr lang="en-US" dirty="0" smtClean="0"/>
              <a:t> of information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cs-CZ" dirty="0" err="1" smtClean="0"/>
              <a:t>time</a:t>
            </a:r>
            <a:endParaRPr lang="cs-CZ" dirty="0" smtClean="0"/>
          </a:p>
          <a:p>
            <a:r>
              <a:rPr lang="cs-CZ" dirty="0" err="1" smtClean="0"/>
              <a:t>object</a:t>
            </a:r>
            <a:endParaRPr lang="cs-CZ" dirty="0" smtClean="0"/>
          </a:p>
          <a:p>
            <a:r>
              <a:rPr lang="cs-CZ" dirty="0" err="1" smtClean="0"/>
              <a:t>accuracy</a:t>
            </a:r>
            <a:endParaRPr lang="cs-CZ" dirty="0" smtClean="0"/>
          </a:p>
          <a:p>
            <a:r>
              <a:rPr lang="cs-CZ" dirty="0" err="1" smtClean="0"/>
              <a:t>appropriate</a:t>
            </a:r>
            <a:endParaRPr lang="cs-CZ" dirty="0" smtClean="0"/>
          </a:p>
          <a:p>
            <a:r>
              <a:rPr lang="cs-CZ" dirty="0" err="1" smtClean="0"/>
              <a:t>complete</a:t>
            </a:r>
            <a:endParaRPr lang="cs-CZ" dirty="0" smtClean="0"/>
          </a:p>
          <a:p>
            <a:r>
              <a:rPr lang="cs-CZ" dirty="0" err="1" smtClean="0"/>
              <a:t>available</a:t>
            </a:r>
            <a:endParaRPr lang="cs-CZ" dirty="0" smtClean="0"/>
          </a:p>
          <a:p>
            <a:r>
              <a:rPr lang="cs-CZ" dirty="0" err="1" smtClean="0"/>
              <a:t>complete</a:t>
            </a:r>
            <a:endParaRPr lang="cs-CZ" dirty="0" smtClean="0"/>
          </a:p>
          <a:p>
            <a:r>
              <a:rPr lang="cs-CZ" dirty="0" err="1" smtClean="0"/>
              <a:t>concise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581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ICT and </a:t>
            </a:r>
            <a:r>
              <a:rPr lang="cs-CZ" dirty="0" err="1" smtClean="0"/>
              <a:t>information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email</a:t>
            </a:r>
          </a:p>
          <a:p>
            <a:r>
              <a:rPr lang="cs-CZ" dirty="0" smtClean="0"/>
              <a:t>internet</a:t>
            </a:r>
          </a:p>
          <a:p>
            <a:r>
              <a:rPr lang="cs-CZ" dirty="0" err="1" smtClean="0"/>
              <a:t>videoconference</a:t>
            </a:r>
            <a:endParaRPr lang="cs-CZ" dirty="0" smtClean="0"/>
          </a:p>
          <a:p>
            <a:r>
              <a:rPr lang="cs-CZ" dirty="0" err="1" smtClean="0"/>
              <a:t>smartphones</a:t>
            </a:r>
            <a:endParaRPr lang="cs-CZ" dirty="0" smtClean="0"/>
          </a:p>
          <a:p>
            <a:r>
              <a:rPr lang="cs-CZ" dirty="0" smtClean="0"/>
              <a:t>e-</a:t>
            </a:r>
            <a:r>
              <a:rPr lang="cs-CZ" dirty="0" err="1" smtClean="0"/>
              <a:t>commerce</a:t>
            </a:r>
            <a:endParaRPr lang="cs-CZ" dirty="0" smtClean="0"/>
          </a:p>
          <a:p>
            <a:r>
              <a:rPr lang="cs-CZ" dirty="0" err="1" smtClean="0"/>
              <a:t>tablets</a:t>
            </a:r>
            <a:endParaRPr lang="cs-CZ" dirty="0" smtClean="0"/>
          </a:p>
          <a:p>
            <a:r>
              <a:rPr lang="cs-CZ" dirty="0" err="1" smtClean="0"/>
              <a:t>laptops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12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software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w</a:t>
            </a:r>
            <a:r>
              <a:rPr lang="en-US" dirty="0" err="1" smtClean="0"/>
              <a:t>ord</a:t>
            </a:r>
            <a:r>
              <a:rPr lang="en-US" dirty="0" smtClean="0"/>
              <a:t> processing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en-US" dirty="0" err="1" smtClean="0"/>
              <a:t>preadsheets</a:t>
            </a:r>
            <a:endParaRPr lang="cs-CZ" dirty="0" smtClean="0"/>
          </a:p>
          <a:p>
            <a:r>
              <a:rPr lang="cs-CZ" dirty="0" err="1" smtClean="0"/>
              <a:t>databases</a:t>
            </a:r>
            <a:endParaRPr lang="cs-CZ" dirty="0" smtClean="0"/>
          </a:p>
          <a:p>
            <a:r>
              <a:rPr lang="cs-CZ" dirty="0" smtClean="0"/>
              <a:t>desktop </a:t>
            </a:r>
            <a:r>
              <a:rPr lang="cs-CZ" dirty="0" err="1" smtClean="0"/>
              <a:t>publishing</a:t>
            </a:r>
            <a:endParaRPr lang="cs-CZ" dirty="0" smtClean="0"/>
          </a:p>
          <a:p>
            <a:r>
              <a:rPr lang="cs-CZ" dirty="0" err="1" smtClean="0"/>
              <a:t>presentation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cs-CZ" b="1" i="1" dirty="0" smtClean="0"/>
              <a:t>positive </a:t>
            </a:r>
            <a:r>
              <a:rPr lang="cs-CZ" b="1" i="1" dirty="0" err="1" smtClean="0"/>
              <a:t>effects</a:t>
            </a:r>
            <a:r>
              <a:rPr lang="cs-CZ" b="1" i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making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effective</a:t>
            </a:r>
            <a:r>
              <a:rPr lang="cs-CZ" dirty="0" smtClean="0"/>
              <a:t> </a:t>
            </a:r>
            <a:r>
              <a:rPr lang="cs-CZ" dirty="0" err="1" smtClean="0"/>
              <a:t>com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maintaining</a:t>
            </a:r>
            <a:r>
              <a:rPr lang="cs-CZ" dirty="0" smtClean="0"/>
              <a:t> business </a:t>
            </a:r>
            <a:r>
              <a:rPr lang="cs-CZ" dirty="0" err="1" smtClean="0"/>
              <a:t>records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flexible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endParaRPr lang="cs-CZ" dirty="0" smtClean="0"/>
          </a:p>
          <a:p>
            <a:r>
              <a:rPr lang="cs-CZ" b="1" i="1" dirty="0" smtClean="0"/>
              <a:t>negative </a:t>
            </a:r>
            <a:r>
              <a:rPr lang="cs-CZ" b="1" i="1" dirty="0" err="1" smtClean="0"/>
              <a:t>effects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</a:t>
            </a:r>
            <a:r>
              <a:rPr lang="cs-CZ" b="1" i="1" dirty="0" smtClean="0"/>
              <a:t> </a:t>
            </a:r>
            <a:r>
              <a:rPr lang="cs-CZ" b="1" i="1" dirty="0" err="1" smtClean="0"/>
              <a:t>staff</a:t>
            </a:r>
            <a:endParaRPr lang="cs-CZ" b="1" i="1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redundancy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d</a:t>
            </a:r>
            <a:r>
              <a:rPr lang="en-US" dirty="0" err="1" smtClean="0"/>
              <a:t>elayering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n</a:t>
            </a:r>
            <a:r>
              <a:rPr lang="en-US" dirty="0" err="1" smtClean="0"/>
              <a:t>arrowing</a:t>
            </a:r>
            <a:r>
              <a:rPr lang="en-US" dirty="0" smtClean="0"/>
              <a:t> of span of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695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  <a:endParaRPr lang="cs-CZ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KOTLER, P.. Marketing Management. Praha: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Grada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Publishing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, 2001, ISBN 80-247-0016-6.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868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180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Motiv systému Office</vt:lpstr>
      <vt:lpstr>1_Motiv systému Office</vt:lpstr>
      <vt:lpstr>2_Motiv systému Office</vt:lpstr>
      <vt:lpstr>Prezentace aplikace PowerPoint</vt:lpstr>
      <vt:lpstr>Information in business</vt:lpstr>
      <vt:lpstr>Basic types of information</vt:lpstr>
      <vt:lpstr>Criteria of information</vt:lpstr>
      <vt:lpstr>ICT and information</vt:lpstr>
      <vt:lpstr>Business software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8</cp:revision>
  <dcterms:created xsi:type="dcterms:W3CDTF">2013-06-09T08:55:09Z</dcterms:created>
  <dcterms:modified xsi:type="dcterms:W3CDTF">2013-06-24T06:29:19Z</dcterms:modified>
</cp:coreProperties>
</file>