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69" r:id="rId5"/>
    <p:sldId id="257" r:id="rId6"/>
    <p:sldId id="259" r:id="rId7"/>
    <p:sldId id="261" r:id="rId8"/>
    <p:sldId id="262" r:id="rId9"/>
    <p:sldId id="263" r:id="rId10"/>
    <p:sldId id="264" r:id="rId11"/>
    <p:sldId id="260" r:id="rId12"/>
    <p:sldId id="265" r:id="rId13"/>
    <p:sldId id="266" r:id="rId14"/>
    <p:sldId id="270" r:id="rId15"/>
    <p:sldId id="268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85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09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43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3804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708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194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659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3337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448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204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360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3728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1478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8995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645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52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61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35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68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64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8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48E7F-A510-4761-8E1F-5E37D096B3E1}" type="datetimeFigureOut">
              <a:rPr lang="en-US" smtClean="0"/>
              <a:t>6/24/2013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E936A-3B42-4343-BEDA-06159DC77F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62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6728A-95B5-4D06-BDD1-59D7212BF1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6/24/2013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A5798-2187-46C3-8895-4BE096AF50A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779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lab.com/" TargetMode="External"/><Relationship Id="rId2" Type="http://schemas.openxmlformats.org/officeDocument/2006/relationships/hyperlink" Target="http://en.wikip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1400" dirty="0" smtClean="0"/>
              <a:t>Jméno autora:	 Mgr. Mária Filipová</a:t>
            </a:r>
          </a:p>
          <a:p>
            <a:pPr marL="0" indent="0">
              <a:buNone/>
            </a:pPr>
            <a:r>
              <a:rPr lang="cs-CZ" sz="1400" dirty="0" smtClean="0"/>
              <a:t>Datum vytvoření:	 22. 3. 2013 </a:t>
            </a:r>
          </a:p>
          <a:p>
            <a:pPr marL="0" indent="0">
              <a:buNone/>
            </a:pPr>
            <a:r>
              <a:rPr lang="cs-CZ" sz="1400" dirty="0" smtClean="0"/>
              <a:t>Číslo </a:t>
            </a:r>
            <a:r>
              <a:rPr lang="cs-CZ" sz="1400" dirty="0" err="1"/>
              <a:t>DUMu</a:t>
            </a:r>
            <a:r>
              <a:rPr lang="cs-CZ" sz="1400" dirty="0"/>
              <a:t>:	 VY_32_INOVACE_19_AJ_ACH</a:t>
            </a:r>
          </a:p>
          <a:p>
            <a:pPr marL="0" indent="0">
              <a:buNone/>
            </a:pPr>
            <a:r>
              <a:rPr lang="cs-CZ" sz="1400" dirty="0" smtClean="0"/>
              <a:t>Ročník:   	                   1. – 4. ročník </a:t>
            </a:r>
          </a:p>
          <a:p>
            <a:pPr marL="0" indent="0">
              <a:buNone/>
            </a:pPr>
            <a:r>
              <a:rPr lang="cs-CZ" sz="1400" dirty="0" smtClean="0"/>
              <a:t>Vzdělávací oblast:	 Jazyk a jazyková komunikace</a:t>
            </a:r>
          </a:p>
          <a:p>
            <a:pPr marL="0" indent="0">
              <a:buNone/>
            </a:pPr>
            <a:r>
              <a:rPr lang="cs-CZ" sz="1400" dirty="0" smtClean="0"/>
              <a:t>Vzdělávací obor:	 Anglický jazyk</a:t>
            </a:r>
          </a:p>
          <a:p>
            <a:pPr marL="0" indent="0">
              <a:buNone/>
            </a:pPr>
            <a:r>
              <a:rPr lang="cs-CZ" sz="1400" dirty="0" smtClean="0"/>
              <a:t>Tematický okruh:  	 odborná slovní zásoba pro studenty aplikované chemie </a:t>
            </a:r>
          </a:p>
          <a:p>
            <a:pPr marL="0" indent="0">
              <a:buNone/>
            </a:pPr>
            <a:r>
              <a:rPr lang="cs-CZ" sz="1400" dirty="0" smtClean="0"/>
              <a:t>Klíčová slova:       	 kleště, kahan, hustoměr, chladič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Metodický list/anotace:</a:t>
            </a:r>
          </a:p>
          <a:p>
            <a:pPr marL="0" indent="0">
              <a:buNone/>
            </a:pPr>
            <a:r>
              <a:rPr lang="cs-CZ" sz="1400" dirty="0" smtClean="0"/>
              <a:t>Materiál slouží k seznámení se základní odbornou slovní zásobou pro studenty oborů  Aplikovaná chemie. Jedná se zejména o termíny z oblasti biologie a chemie. </a:t>
            </a:r>
          </a:p>
          <a:p>
            <a:pPr marL="0" indent="0">
              <a:buNone/>
            </a:pPr>
            <a:r>
              <a:rPr lang="cs-CZ" sz="1400" dirty="0" smtClean="0"/>
              <a:t>Studenti odhadují na základě svých znalostí význam slov. V případě potřeby pracují se slovníkem.</a:t>
            </a:r>
            <a:r>
              <a:rPr lang="cs-CZ" dirty="0" smtClean="0"/>
              <a:t> </a:t>
            </a:r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5761037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4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brown</a:t>
            </a:r>
            <a:r>
              <a:rPr lang="cs-CZ" dirty="0" smtClean="0"/>
              <a:t> jar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liquid</a:t>
            </a:r>
            <a:r>
              <a:rPr lang="cs-CZ" dirty="0" smtClean="0"/>
              <a:t> </a:t>
            </a:r>
            <a:r>
              <a:rPr lang="cs-CZ" dirty="0" err="1" smtClean="0"/>
              <a:t>chemicals</a:t>
            </a:r>
            <a:endParaRPr lang="en-US" dirty="0"/>
          </a:p>
        </p:txBody>
      </p:sp>
      <p:pic>
        <p:nvPicPr>
          <p:cNvPr id="2050" name="Picture 2" descr="D:\DUMY\WEB\Chem-2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00" y="1809000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799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aerometer</a:t>
            </a:r>
            <a:endParaRPr lang="en-US" dirty="0"/>
          </a:p>
        </p:txBody>
      </p:sp>
      <p:pic>
        <p:nvPicPr>
          <p:cNvPr id="8194" name="Picture 2" descr="D:\DUMY\WEB\Chem-3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125" y="1809000"/>
            <a:ext cx="483975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041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laboratory</a:t>
            </a:r>
            <a:r>
              <a:rPr lang="cs-CZ" dirty="0" smtClean="0"/>
              <a:t> </a:t>
            </a:r>
            <a:r>
              <a:rPr lang="cs-CZ" dirty="0" err="1" smtClean="0"/>
              <a:t>tripod</a:t>
            </a:r>
            <a:endParaRPr lang="en-US" dirty="0"/>
          </a:p>
        </p:txBody>
      </p:sp>
      <p:pic>
        <p:nvPicPr>
          <p:cNvPr id="9218" name="Picture 2" descr="D:\DUMY\WEB\Chem-3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000" y="1791000"/>
            <a:ext cx="3276000" cy="32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7907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Foto autor.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291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i="1" dirty="0">
                <a:solidFill>
                  <a:prstClr val="black"/>
                </a:solidFill>
                <a:latin typeface="Arial"/>
              </a:rPr>
              <a:t>Wikipedia: the free encyclopedia</a:t>
            </a:r>
            <a:r>
              <a:rPr lang="en-US" sz="3000" dirty="0">
                <a:solidFill>
                  <a:prstClr val="black"/>
                </a:solidFill>
                <a:latin typeface="Arial"/>
              </a:rPr>
              <a:t> [online]. San Francisco (CA): Wikimedia Foundation, 2001-2013 [cit. 2013-06-06]. </a:t>
            </a:r>
            <a:r>
              <a:rPr lang="en-US" sz="3000" dirty="0" err="1">
                <a:solidFill>
                  <a:prstClr val="black"/>
                </a:solidFill>
                <a:latin typeface="Arial"/>
              </a:rPr>
              <a:t>Dostupné</a:t>
            </a:r>
            <a:r>
              <a:rPr lang="en-US" sz="3000" dirty="0">
                <a:solidFill>
                  <a:prstClr val="black"/>
                </a:solidFill>
                <a:latin typeface="Arial"/>
              </a:rPr>
              <a:t> z:</a:t>
            </a:r>
            <a:r>
              <a:rPr lang="en-US" sz="3000" dirty="0">
                <a:solidFill>
                  <a:prstClr val="black"/>
                </a:solidFill>
                <a:latin typeface="Arial"/>
                <a:hlinkClick r:id="rId2"/>
              </a:rPr>
              <a:t>http://en.wikipedia.org/wiki/Main_Page </a:t>
            </a:r>
            <a:endParaRPr lang="cs-CZ" sz="3000" dirty="0" smtClean="0">
              <a:solidFill>
                <a:prstClr val="black"/>
              </a:solidFill>
              <a:latin typeface="Arial"/>
            </a:endParaRPr>
          </a:p>
          <a:p>
            <a:r>
              <a:rPr lang="en-US" sz="2800" i="1" dirty="0"/>
              <a:t>ScienceLab.com: Chemicals &amp; Laboratory Equipment</a:t>
            </a:r>
            <a:r>
              <a:rPr lang="en-US" sz="2800" dirty="0"/>
              <a:t> [online]. 1997 - 2005 [cit. 2013-06-24]. </a:t>
            </a:r>
            <a:r>
              <a:rPr lang="en-US" sz="2800" dirty="0" err="1"/>
              <a:t>Dostupné</a:t>
            </a:r>
            <a:r>
              <a:rPr lang="en-US" sz="2800" dirty="0"/>
              <a:t> z: </a:t>
            </a:r>
            <a:r>
              <a:rPr lang="en-US" sz="2800" dirty="0">
                <a:hlinkClick r:id="rId3"/>
              </a:rPr>
              <a:t>http://www.sciencelab.com</a:t>
            </a:r>
            <a:r>
              <a:rPr lang="en-US" sz="2800" dirty="0" smtClean="0">
                <a:hlinkClick r:id="rId3"/>
              </a:rPr>
              <a:t>/</a:t>
            </a:r>
            <a:r>
              <a:rPr lang="cs-CZ" sz="2800" dirty="0" smtClean="0"/>
              <a:t> </a:t>
            </a:r>
            <a:r>
              <a:rPr lang="en-US" sz="2800" dirty="0" smtClean="0"/>
              <a:t> </a:t>
            </a:r>
            <a:endParaRPr lang="en-US" sz="3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02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Laboratory</a:t>
            </a:r>
            <a:r>
              <a:rPr lang="cs-CZ" dirty="0" smtClean="0"/>
              <a:t> </a:t>
            </a:r>
            <a:r>
              <a:rPr lang="cs-CZ" dirty="0" err="1" smtClean="0"/>
              <a:t>equipment</a:t>
            </a:r>
            <a:r>
              <a:rPr lang="cs-CZ" dirty="0" smtClean="0"/>
              <a:t> 2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63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Examples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lab</a:t>
            </a:r>
            <a:r>
              <a:rPr lang="cs-CZ" dirty="0" smtClean="0"/>
              <a:t> </a:t>
            </a:r>
            <a:r>
              <a:rPr lang="cs-CZ" dirty="0" err="1" smtClean="0"/>
              <a:t>equipment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brown</a:t>
            </a:r>
            <a:r>
              <a:rPr lang="cs-CZ" dirty="0" smtClean="0"/>
              <a:t> </a:t>
            </a:r>
            <a:r>
              <a:rPr lang="cs-CZ" dirty="0" err="1" smtClean="0"/>
              <a:t>glass</a:t>
            </a:r>
            <a:r>
              <a:rPr lang="cs-CZ" dirty="0" smtClean="0"/>
              <a:t> </a:t>
            </a:r>
            <a:r>
              <a:rPr lang="cs-CZ" dirty="0" err="1" smtClean="0"/>
              <a:t>jars</a:t>
            </a:r>
            <a:endParaRPr lang="cs-CZ" dirty="0" smtClean="0"/>
          </a:p>
          <a:p>
            <a:r>
              <a:rPr lang="cs-CZ" dirty="0" err="1" smtClean="0"/>
              <a:t>cooler</a:t>
            </a:r>
            <a:endParaRPr lang="cs-CZ" dirty="0" smtClean="0"/>
          </a:p>
          <a:p>
            <a:r>
              <a:rPr lang="cs-CZ" dirty="0" err="1" smtClean="0"/>
              <a:t>adapters</a:t>
            </a:r>
            <a:endParaRPr lang="cs-CZ" dirty="0" smtClean="0"/>
          </a:p>
          <a:p>
            <a:r>
              <a:rPr lang="cs-CZ" dirty="0" err="1" smtClean="0"/>
              <a:t>tongs</a:t>
            </a:r>
            <a:endParaRPr lang="cs-CZ" dirty="0" smtClean="0"/>
          </a:p>
          <a:p>
            <a:r>
              <a:rPr lang="cs-CZ" dirty="0" err="1" smtClean="0"/>
              <a:t>pipets</a:t>
            </a:r>
            <a:endParaRPr lang="cs-CZ" dirty="0" smtClean="0"/>
          </a:p>
          <a:p>
            <a:r>
              <a:rPr lang="cs-CZ" dirty="0" err="1" smtClean="0"/>
              <a:t>aerometer</a:t>
            </a:r>
            <a:endParaRPr lang="cs-CZ" dirty="0" smtClean="0"/>
          </a:p>
          <a:p>
            <a:r>
              <a:rPr lang="cs-CZ" dirty="0" err="1" smtClean="0"/>
              <a:t>tripod</a:t>
            </a:r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31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</a:t>
            </a:r>
            <a:r>
              <a:rPr lang="cs-CZ" dirty="0" err="1" smtClean="0"/>
              <a:t>rown</a:t>
            </a:r>
            <a:r>
              <a:rPr lang="cs-CZ" dirty="0" smtClean="0"/>
              <a:t> </a:t>
            </a:r>
            <a:r>
              <a:rPr lang="cs-CZ" dirty="0" err="1" smtClean="0"/>
              <a:t>glass</a:t>
            </a:r>
            <a:r>
              <a:rPr lang="cs-CZ" dirty="0" smtClean="0"/>
              <a:t> </a:t>
            </a:r>
            <a:r>
              <a:rPr lang="cs-CZ" dirty="0" err="1" smtClean="0"/>
              <a:t>jars</a:t>
            </a:r>
            <a:endParaRPr lang="en-US" dirty="0"/>
          </a:p>
        </p:txBody>
      </p:sp>
      <p:pic>
        <p:nvPicPr>
          <p:cNvPr id="1026" name="Picture 2" descr="D:\DUMY\WEB\Chem-1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000" y="1791000"/>
            <a:ext cx="3276000" cy="32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3625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laboratory</a:t>
            </a:r>
            <a:r>
              <a:rPr lang="cs-CZ" dirty="0" smtClean="0"/>
              <a:t> </a:t>
            </a:r>
            <a:r>
              <a:rPr lang="cs-CZ" dirty="0" err="1" smtClean="0"/>
              <a:t>glass</a:t>
            </a:r>
            <a:r>
              <a:rPr lang="cs-CZ" dirty="0" smtClean="0"/>
              <a:t> </a:t>
            </a:r>
            <a:r>
              <a:rPr lang="cs-CZ" dirty="0" err="1" smtClean="0"/>
              <a:t>cooler</a:t>
            </a:r>
            <a:endParaRPr lang="en-US" dirty="0"/>
          </a:p>
        </p:txBody>
      </p:sp>
      <p:pic>
        <p:nvPicPr>
          <p:cNvPr id="3074" name="Picture 2" descr="D:\DUMY\WEB\Chem-23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048833"/>
            <a:ext cx="3219108" cy="331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6794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glass</a:t>
            </a:r>
            <a:r>
              <a:rPr lang="cs-CZ" dirty="0" smtClean="0"/>
              <a:t> </a:t>
            </a:r>
            <a:r>
              <a:rPr lang="cs-CZ" dirty="0" err="1" smtClean="0"/>
              <a:t>adapters</a:t>
            </a:r>
            <a:endParaRPr lang="en-US" dirty="0"/>
          </a:p>
        </p:txBody>
      </p:sp>
      <p:pic>
        <p:nvPicPr>
          <p:cNvPr id="4098" name="Picture 2" descr="D:\DUMY\WEB\Chem-2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000" y="1791000"/>
            <a:ext cx="3276000" cy="32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0413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ceramic</a:t>
            </a:r>
            <a:r>
              <a:rPr lang="cs-CZ" dirty="0" smtClean="0"/>
              <a:t> </a:t>
            </a:r>
            <a:r>
              <a:rPr lang="cs-CZ" dirty="0" err="1" smtClean="0"/>
              <a:t>dish</a:t>
            </a:r>
            <a:endParaRPr lang="en-US" dirty="0"/>
          </a:p>
        </p:txBody>
      </p:sp>
      <p:pic>
        <p:nvPicPr>
          <p:cNvPr id="5122" name="Picture 2" descr="D:\DUMY\WEB\Chem-2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000" y="1791000"/>
            <a:ext cx="3276000" cy="32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576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pipette</a:t>
            </a:r>
            <a:endParaRPr lang="en-US" dirty="0"/>
          </a:p>
        </p:txBody>
      </p:sp>
      <p:pic>
        <p:nvPicPr>
          <p:cNvPr id="6146" name="Picture 2" descr="D:\DUMY\WEB\Chem-2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000" y="1809000"/>
            <a:ext cx="3240000" cy="32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6424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laboratory</a:t>
            </a:r>
            <a:r>
              <a:rPr lang="cs-CZ" dirty="0" smtClean="0"/>
              <a:t> </a:t>
            </a:r>
            <a:r>
              <a:rPr lang="cs-CZ" dirty="0" err="1" smtClean="0"/>
              <a:t>tongs</a:t>
            </a:r>
            <a:endParaRPr lang="en-US" dirty="0"/>
          </a:p>
        </p:txBody>
      </p:sp>
      <p:pic>
        <p:nvPicPr>
          <p:cNvPr id="7170" name="Picture 2" descr="D:\DUMY\WEB\Chem-2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4000" y="1791000"/>
            <a:ext cx="3276000" cy="32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5506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50</Words>
  <Application>Microsoft Office PowerPoint</Application>
  <PresentationFormat>Předvádění na obrazovce (4:3)</PresentationFormat>
  <Paragraphs>36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14</vt:i4>
      </vt:variant>
    </vt:vector>
  </HeadingPairs>
  <TitlesOfParts>
    <vt:vector size="16" baseType="lpstr">
      <vt:lpstr>Motiv systému Office</vt:lpstr>
      <vt:lpstr>1_Motiv systému Office</vt:lpstr>
      <vt:lpstr>Prezentace aplikace PowerPoint</vt:lpstr>
      <vt:lpstr>Laboratory equipment 2</vt:lpstr>
      <vt:lpstr>Examples of lab equipment</vt:lpstr>
      <vt:lpstr>brown glass jars</vt:lpstr>
      <vt:lpstr>laboratory glass cooler</vt:lpstr>
      <vt:lpstr>glass adapters</vt:lpstr>
      <vt:lpstr>ceramic dish</vt:lpstr>
      <vt:lpstr>pipette</vt:lpstr>
      <vt:lpstr>laboratory tongs</vt:lpstr>
      <vt:lpstr>brown jar for liquid chemicals</vt:lpstr>
      <vt:lpstr>aerometer</vt:lpstr>
      <vt:lpstr>laboratory tripod</vt:lpstr>
      <vt:lpstr>Citace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Lenovo</dc:creator>
  <cp:lastModifiedBy>Lenovo</cp:lastModifiedBy>
  <cp:revision>9</cp:revision>
  <dcterms:created xsi:type="dcterms:W3CDTF">2013-05-30T13:44:36Z</dcterms:created>
  <dcterms:modified xsi:type="dcterms:W3CDTF">2013-06-24T06:08:49Z</dcterms:modified>
</cp:coreProperties>
</file>