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77" r:id="rId4"/>
    <p:sldId id="378" r:id="rId5"/>
    <p:sldId id="379" r:id="rId6"/>
    <p:sldId id="380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VY_32_INOVACE_19_AJ3E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Cestování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</a:t>
            </a:r>
            <a:r>
              <a:rPr lang="cs-CZ" sz="1500" b="1" dirty="0" smtClean="0">
                <a:solidFill>
                  <a:srgbClr val="758386"/>
                </a:solidFill>
              </a:rPr>
              <a:t>Test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Write</a:t>
            </a:r>
            <a:r>
              <a:rPr lang="cs-CZ" sz="3000" dirty="0" smtClean="0"/>
              <a:t> </a:t>
            </a:r>
            <a:r>
              <a:rPr lang="cs-CZ" sz="3000" dirty="0" err="1" smtClean="0"/>
              <a:t>questions</a:t>
            </a:r>
            <a:r>
              <a:rPr lang="cs-CZ" sz="3000" dirty="0" smtClean="0"/>
              <a:t> to these </a:t>
            </a:r>
            <a:r>
              <a:rPr lang="cs-CZ" sz="3000" dirty="0" err="1" smtClean="0"/>
              <a:t>answers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Q?) …</a:t>
            </a:r>
          </a:p>
          <a:p>
            <a:pPr marL="0" indent="0">
              <a:buNone/>
            </a:pPr>
            <a:r>
              <a:rPr lang="cs-CZ" dirty="0" smtClean="0"/>
              <a:t>A) I </a:t>
            </a:r>
            <a:r>
              <a:rPr lang="cs-CZ" dirty="0" err="1" smtClean="0"/>
              <a:t>prefer</a:t>
            </a:r>
            <a:r>
              <a:rPr lang="cs-CZ" dirty="0" smtClean="0"/>
              <a:t> </a:t>
            </a:r>
            <a:r>
              <a:rPr lang="cs-CZ" dirty="0" err="1" smtClean="0"/>
              <a:t>flying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Q?) …</a:t>
            </a:r>
            <a:br>
              <a:rPr lang="cs-CZ" dirty="0" smtClean="0"/>
            </a:br>
            <a:r>
              <a:rPr lang="cs-CZ" dirty="0" smtClean="0"/>
              <a:t>A) </a:t>
            </a:r>
            <a:r>
              <a:rPr lang="cs-CZ" dirty="0" err="1" smtClean="0"/>
              <a:t>It‘s</a:t>
            </a:r>
            <a:r>
              <a:rPr lang="cs-CZ" dirty="0" smtClean="0"/>
              <a:t> </a:t>
            </a:r>
            <a:r>
              <a:rPr lang="cs-CZ" dirty="0" err="1" smtClean="0"/>
              <a:t>quite</a:t>
            </a:r>
            <a:r>
              <a:rPr lang="cs-CZ" dirty="0" smtClean="0"/>
              <a:t> </a:t>
            </a:r>
            <a:r>
              <a:rPr lang="cs-CZ" dirty="0" err="1" smtClean="0"/>
              <a:t>expensive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Q?) …</a:t>
            </a:r>
            <a:br>
              <a:rPr lang="cs-CZ" dirty="0" smtClean="0"/>
            </a:br>
            <a:r>
              <a:rPr lang="cs-CZ" dirty="0" smtClean="0"/>
              <a:t>A) I </a:t>
            </a:r>
            <a:r>
              <a:rPr lang="cs-CZ" dirty="0" err="1" smtClean="0"/>
              <a:t>visited</a:t>
            </a:r>
            <a:r>
              <a:rPr lang="cs-CZ" dirty="0" smtClean="0"/>
              <a:t> London last </a:t>
            </a:r>
            <a:r>
              <a:rPr lang="cs-CZ" dirty="0" err="1" smtClean="0"/>
              <a:t>year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Q?) …</a:t>
            </a:r>
            <a:br>
              <a:rPr lang="cs-CZ" dirty="0" smtClean="0"/>
            </a:br>
            <a:r>
              <a:rPr lang="cs-CZ" dirty="0" smtClean="0"/>
              <a:t>A)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friends</a:t>
            </a:r>
            <a:r>
              <a:rPr lang="cs-CZ" dirty="0" smtClean="0"/>
              <a:t> </a:t>
            </a:r>
            <a:r>
              <a:rPr lang="cs-CZ" dirty="0" err="1" smtClean="0"/>
              <a:t>arranged</a:t>
            </a:r>
            <a:r>
              <a:rPr lang="cs-CZ" dirty="0" smtClean="0"/>
              <a:t> a long </a:t>
            </a:r>
            <a:r>
              <a:rPr lang="cs-CZ" dirty="0" err="1" smtClean="0"/>
              <a:t>sightseeing</a:t>
            </a:r>
            <a:r>
              <a:rPr lang="cs-CZ" dirty="0" smtClean="0"/>
              <a:t> tour.</a:t>
            </a:r>
            <a:br>
              <a:rPr lang="cs-CZ" dirty="0" smtClean="0"/>
            </a:br>
            <a:r>
              <a:rPr lang="cs-CZ" dirty="0" smtClean="0"/>
              <a:t>Q?) …</a:t>
            </a:r>
            <a:br>
              <a:rPr lang="cs-CZ" dirty="0" smtClean="0"/>
            </a:br>
            <a:r>
              <a:rPr lang="cs-CZ" dirty="0" smtClean="0"/>
              <a:t>A) I </a:t>
            </a:r>
            <a:r>
              <a:rPr lang="cs-CZ" dirty="0" err="1" smtClean="0"/>
              <a:t>liked</a:t>
            </a:r>
            <a:r>
              <a:rPr lang="cs-CZ" dirty="0" smtClean="0"/>
              <a:t> London </a:t>
            </a:r>
            <a:r>
              <a:rPr lang="cs-CZ" dirty="0" err="1"/>
              <a:t>E</a:t>
            </a:r>
            <a:r>
              <a:rPr lang="cs-CZ" dirty="0" err="1" smtClean="0"/>
              <a:t>ye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Q?) …</a:t>
            </a:r>
            <a:br>
              <a:rPr lang="cs-CZ" dirty="0" smtClean="0"/>
            </a:br>
            <a:r>
              <a:rPr lang="cs-CZ" dirty="0" smtClean="0"/>
              <a:t>A) I </a:t>
            </a:r>
            <a:r>
              <a:rPr lang="cs-CZ" dirty="0" err="1" smtClean="0"/>
              <a:t>missed</a:t>
            </a:r>
            <a:r>
              <a:rPr lang="cs-CZ" dirty="0" smtClean="0"/>
              <a:t> Czech </a:t>
            </a:r>
            <a:r>
              <a:rPr lang="cs-CZ" dirty="0" err="1" smtClean="0"/>
              <a:t>dumplings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Q?) …</a:t>
            </a:r>
            <a:br>
              <a:rPr lang="cs-CZ" dirty="0" smtClean="0"/>
            </a:br>
            <a:r>
              <a:rPr lang="cs-CZ" dirty="0" smtClean="0"/>
              <a:t>A) </a:t>
            </a:r>
            <a:r>
              <a:rPr lang="cs-CZ" dirty="0" err="1" smtClean="0"/>
              <a:t>We</a:t>
            </a:r>
            <a:r>
              <a:rPr lang="cs-CZ" dirty="0" smtClean="0"/>
              <a:t> are </a:t>
            </a:r>
            <a:r>
              <a:rPr lang="cs-CZ" dirty="0" err="1" smtClean="0"/>
              <a:t>going</a:t>
            </a:r>
            <a:r>
              <a:rPr lang="cs-CZ" dirty="0" smtClean="0"/>
              <a:t> to Prague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month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30" name="Picture 6" descr="C:\Users\Vodny\AppData\Local\Microsoft\Windows\Temporary Internet Files\Content.IE5\J6PF0OKD\MP90040216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452883"/>
            <a:ext cx="2760810" cy="220864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85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Use these </a:t>
            </a:r>
            <a:r>
              <a:rPr lang="cs-CZ" sz="3000" dirty="0" err="1" smtClean="0"/>
              <a:t>words</a:t>
            </a:r>
            <a:r>
              <a:rPr lang="cs-CZ" sz="3000" dirty="0" smtClean="0"/>
              <a:t>/</a:t>
            </a:r>
            <a:r>
              <a:rPr lang="cs-CZ" sz="3000" dirty="0" err="1" smtClean="0"/>
              <a:t>phrases</a:t>
            </a:r>
            <a:r>
              <a:rPr lang="cs-CZ" sz="3000" dirty="0" smtClean="0"/>
              <a:t> in </a:t>
            </a:r>
            <a:r>
              <a:rPr lang="cs-CZ" sz="3000" dirty="0" err="1" smtClean="0"/>
              <a:t>your</a:t>
            </a:r>
            <a:r>
              <a:rPr lang="cs-CZ" sz="3000" dirty="0" smtClean="0"/>
              <a:t> </a:t>
            </a:r>
            <a:r>
              <a:rPr lang="cs-CZ" sz="3000" dirty="0" err="1" smtClean="0"/>
              <a:t>sentences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766192" cy="4572000"/>
          </a:xfrm>
        </p:spPr>
        <p:txBody>
          <a:bodyPr/>
          <a:lstStyle/>
          <a:p>
            <a:r>
              <a:rPr lang="cs-CZ" dirty="0" err="1" smtClean="0"/>
              <a:t>reception</a:t>
            </a:r>
            <a:r>
              <a:rPr lang="cs-CZ" dirty="0" smtClean="0"/>
              <a:t>  (?)</a:t>
            </a:r>
          </a:p>
          <a:p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  (.)</a:t>
            </a:r>
          </a:p>
          <a:p>
            <a:r>
              <a:rPr lang="cs-CZ" dirty="0" smtClean="0"/>
              <a:t>return </a:t>
            </a:r>
            <a:r>
              <a:rPr lang="cs-CZ" dirty="0" err="1" smtClean="0"/>
              <a:t>ticket</a:t>
            </a:r>
            <a:r>
              <a:rPr lang="cs-CZ" dirty="0" smtClean="0"/>
              <a:t> (-)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three-star</a:t>
            </a:r>
            <a:r>
              <a:rPr lang="cs-CZ" dirty="0" smtClean="0"/>
              <a:t> hotel (?)</a:t>
            </a:r>
          </a:p>
          <a:p>
            <a:r>
              <a:rPr lang="cs-CZ" dirty="0" err="1" smtClean="0"/>
              <a:t>package</a:t>
            </a:r>
            <a:r>
              <a:rPr lang="cs-CZ" dirty="0" smtClean="0"/>
              <a:t> </a:t>
            </a:r>
            <a:r>
              <a:rPr lang="cs-CZ" dirty="0" err="1" smtClean="0"/>
              <a:t>holiday</a:t>
            </a:r>
            <a:r>
              <a:rPr lang="cs-CZ" dirty="0" smtClean="0"/>
              <a:t> (.)</a:t>
            </a:r>
          </a:p>
          <a:p>
            <a:r>
              <a:rPr lang="cs-CZ" dirty="0" err="1" smtClean="0"/>
              <a:t>motorway</a:t>
            </a:r>
            <a:r>
              <a:rPr lang="cs-CZ" dirty="0" smtClean="0"/>
              <a:t> (-)</a:t>
            </a:r>
          </a:p>
          <a:p>
            <a:r>
              <a:rPr lang="cs-CZ" dirty="0" err="1" smtClean="0"/>
              <a:t>break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journey</a:t>
            </a:r>
            <a:r>
              <a:rPr lang="cs-CZ" dirty="0" smtClean="0"/>
              <a:t> (?)</a:t>
            </a:r>
          </a:p>
          <a:p>
            <a:r>
              <a:rPr lang="cs-CZ" dirty="0" smtClean="0"/>
              <a:t>underground (-)</a:t>
            </a:r>
          </a:p>
          <a:p>
            <a:r>
              <a:rPr lang="cs-CZ" dirty="0" err="1" smtClean="0"/>
              <a:t>hitch</a:t>
            </a:r>
            <a:r>
              <a:rPr lang="cs-CZ" dirty="0" smtClean="0"/>
              <a:t> </a:t>
            </a:r>
            <a:r>
              <a:rPr lang="cs-CZ" dirty="0" err="1" smtClean="0"/>
              <a:t>hike</a:t>
            </a:r>
            <a:r>
              <a:rPr lang="cs-CZ" dirty="0" smtClean="0"/>
              <a:t> (.)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330707" y="1412776"/>
            <a:ext cx="1633781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cs-CZ" b="1" dirty="0" smtClean="0"/>
              <a:t>?</a:t>
            </a:r>
            <a:r>
              <a:rPr lang="cs-CZ" dirty="0" smtClean="0"/>
              <a:t> = 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b="1" dirty="0" smtClean="0"/>
              <a:t>.</a:t>
            </a:r>
            <a:r>
              <a:rPr lang="cs-CZ" dirty="0" smtClean="0"/>
              <a:t> = </a:t>
            </a:r>
            <a:r>
              <a:rPr lang="cs-CZ" dirty="0" err="1" smtClean="0"/>
              <a:t>affirmative</a:t>
            </a:r>
            <a:endParaRPr lang="cs-CZ" dirty="0" smtClean="0"/>
          </a:p>
          <a:p>
            <a:r>
              <a:rPr lang="cs-CZ" b="1" dirty="0" smtClean="0"/>
              <a:t>-</a:t>
            </a:r>
            <a:r>
              <a:rPr lang="cs-CZ" dirty="0" smtClean="0"/>
              <a:t> = negative</a:t>
            </a:r>
            <a:endParaRPr lang="cs-CZ" dirty="0"/>
          </a:p>
        </p:txBody>
      </p:sp>
      <p:pic>
        <p:nvPicPr>
          <p:cNvPr id="2051" name="Picture 3" descr="C:\Users\Vodny\AppData\Local\Microsoft\Windows\Temporary Internet Files\Content.IE5\3SORHQ3F\MC90033253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36912"/>
            <a:ext cx="2789579" cy="29932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75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Join</a:t>
            </a:r>
            <a:r>
              <a:rPr lang="cs-CZ" sz="3000" dirty="0" smtClean="0"/>
              <a:t> </a:t>
            </a:r>
            <a:r>
              <a:rPr lang="cs-CZ" sz="3000" dirty="0" err="1" smtClean="0"/>
              <a:t>suitable</a:t>
            </a:r>
            <a:r>
              <a:rPr lang="cs-CZ" sz="3000" dirty="0" smtClean="0"/>
              <a:t> </a:t>
            </a:r>
            <a:r>
              <a:rPr lang="cs-CZ" sz="3000" dirty="0" err="1" smtClean="0"/>
              <a:t>pairs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118120" cy="4572000"/>
          </a:xfrm>
        </p:spPr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board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cancel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refund</a:t>
            </a:r>
            <a:endParaRPr lang="cs-CZ" dirty="0" smtClean="0"/>
          </a:p>
          <a:p>
            <a:r>
              <a:rPr lang="cs-CZ" dirty="0" smtClean="0"/>
              <a:t>to re-</a:t>
            </a:r>
            <a:r>
              <a:rPr lang="cs-CZ" dirty="0" err="1" smtClean="0"/>
              <a:t>book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reclaim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check</a:t>
            </a:r>
            <a:r>
              <a:rPr lang="cs-CZ" dirty="0" smtClean="0"/>
              <a:t>-in</a:t>
            </a:r>
          </a:p>
          <a:p>
            <a:r>
              <a:rPr lang="cs-CZ" dirty="0" smtClean="0"/>
              <a:t>to </a:t>
            </a:r>
            <a:r>
              <a:rPr lang="cs-CZ" dirty="0" err="1" smtClean="0"/>
              <a:t>pay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plan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complain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774360" y="1556792"/>
            <a:ext cx="311812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to </a:t>
            </a:r>
            <a:r>
              <a:rPr lang="cs-CZ" dirty="0"/>
              <a:t>a </a:t>
            </a:r>
            <a:r>
              <a:rPr lang="cs-CZ" dirty="0" err="1"/>
              <a:t>travel</a:t>
            </a:r>
            <a:r>
              <a:rPr lang="cs-CZ" dirty="0"/>
              <a:t> </a:t>
            </a:r>
            <a:r>
              <a:rPr lang="cs-CZ" dirty="0" err="1"/>
              <a:t>agency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money</a:t>
            </a:r>
            <a:endParaRPr lang="cs-CZ" dirty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flight</a:t>
            </a:r>
            <a:endParaRPr lang="cs-CZ" dirty="0" smtClean="0"/>
          </a:p>
          <a:p>
            <a:r>
              <a:rPr lang="cs-CZ" dirty="0"/>
              <a:t>a </a:t>
            </a:r>
            <a:r>
              <a:rPr lang="cs-CZ" dirty="0" smtClean="0"/>
              <a:t>plane</a:t>
            </a:r>
            <a:endParaRPr lang="cs-CZ" dirty="0"/>
          </a:p>
          <a:p>
            <a:r>
              <a:rPr lang="cs-CZ" dirty="0"/>
              <a:t>a tour</a:t>
            </a:r>
          </a:p>
          <a:p>
            <a:r>
              <a:rPr lang="cs-CZ" dirty="0" smtClean="0"/>
              <a:t>a </a:t>
            </a:r>
            <a:r>
              <a:rPr lang="cs-CZ" dirty="0" err="1"/>
              <a:t>ticket</a:t>
            </a:r>
            <a:endParaRPr lang="cs-CZ" dirty="0"/>
          </a:p>
          <a:p>
            <a:r>
              <a:rPr lang="cs-CZ" dirty="0" smtClean="0"/>
              <a:t>a </a:t>
            </a:r>
            <a:r>
              <a:rPr lang="cs-CZ" dirty="0" err="1" smtClean="0"/>
              <a:t>reservation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baggage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luggage</a:t>
            </a:r>
            <a:endParaRPr lang="cs-CZ" dirty="0" smtClean="0"/>
          </a:p>
        </p:txBody>
      </p:sp>
      <p:pic>
        <p:nvPicPr>
          <p:cNvPr id="3075" name="Picture 3" descr="C:\Users\Vodny\AppData\Local\Microsoft\Windows\Temporary Internet Files\Content.IE5\J6PF0OKD\MC900410215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31035"/>
            <a:ext cx="2421139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4777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Join</a:t>
            </a:r>
            <a:r>
              <a:rPr lang="cs-CZ" sz="3000" dirty="0" smtClean="0"/>
              <a:t> </a:t>
            </a:r>
            <a:r>
              <a:rPr lang="cs-CZ" sz="3000" dirty="0" err="1" smtClean="0"/>
              <a:t>suitable</a:t>
            </a:r>
            <a:r>
              <a:rPr lang="cs-CZ" sz="3000" dirty="0" smtClean="0"/>
              <a:t> </a:t>
            </a:r>
            <a:r>
              <a:rPr lang="cs-CZ" sz="3000" dirty="0" err="1" smtClean="0"/>
              <a:t>pairs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118120" cy="4572000"/>
          </a:xfrm>
        </p:spPr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board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cancel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refund</a:t>
            </a:r>
            <a:endParaRPr lang="cs-CZ" dirty="0" smtClean="0"/>
          </a:p>
          <a:p>
            <a:r>
              <a:rPr lang="cs-CZ" dirty="0" smtClean="0"/>
              <a:t>to re-</a:t>
            </a:r>
            <a:r>
              <a:rPr lang="cs-CZ" dirty="0" err="1" smtClean="0"/>
              <a:t>book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reclaim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check</a:t>
            </a:r>
            <a:r>
              <a:rPr lang="cs-CZ" dirty="0" smtClean="0"/>
              <a:t>-in</a:t>
            </a:r>
          </a:p>
          <a:p>
            <a:r>
              <a:rPr lang="cs-CZ" dirty="0" smtClean="0"/>
              <a:t>to </a:t>
            </a:r>
            <a:r>
              <a:rPr lang="cs-CZ" dirty="0" err="1" smtClean="0"/>
              <a:t>pay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plan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complain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774360" y="1556792"/>
            <a:ext cx="311812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a plane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flight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reservation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baggage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luggage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ticket</a:t>
            </a:r>
            <a:endParaRPr lang="cs-CZ" dirty="0" smtClean="0"/>
          </a:p>
          <a:p>
            <a:r>
              <a:rPr lang="cs-CZ" dirty="0" smtClean="0"/>
              <a:t>a tour</a:t>
            </a:r>
          </a:p>
          <a:p>
            <a:r>
              <a:rPr lang="cs-CZ" dirty="0" smtClean="0"/>
              <a:t>to a </a:t>
            </a:r>
            <a:r>
              <a:rPr lang="cs-CZ" dirty="0" err="1" smtClean="0"/>
              <a:t>travel</a:t>
            </a:r>
            <a:r>
              <a:rPr lang="cs-CZ" dirty="0" smtClean="0"/>
              <a:t> </a:t>
            </a:r>
            <a:r>
              <a:rPr lang="cs-CZ" dirty="0" err="1" smtClean="0"/>
              <a:t>agency</a:t>
            </a:r>
            <a:endParaRPr lang="cs-CZ" dirty="0"/>
          </a:p>
        </p:txBody>
      </p:sp>
      <p:pic>
        <p:nvPicPr>
          <p:cNvPr id="5" name="Picture 3" descr="C:\Users\Vodny\AppData\Local\Microsoft\Windows\Temporary Internet Files\Content.IE5\J6PF0OKD\MC900410215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31035"/>
            <a:ext cx="2421139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3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smtClean="0"/>
              <a:t>Zdroj 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1355</TotalTime>
  <Words>162</Words>
  <Application>Microsoft Office PowerPoint</Application>
  <PresentationFormat>Předvádění na obrazovce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Administrativní</vt:lpstr>
      <vt:lpstr>Aspekt</vt:lpstr>
      <vt:lpstr>Prezentace aplikace PowerPoint</vt:lpstr>
      <vt:lpstr>Write questions to these answers</vt:lpstr>
      <vt:lpstr>Use these words/phrases in your sentences</vt:lpstr>
      <vt:lpstr>Join suitable pairs</vt:lpstr>
      <vt:lpstr>Join suitable pairs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302</cp:revision>
  <cp:lastPrinted>2013-10-06T19:14:03Z</cp:lastPrinted>
  <dcterms:created xsi:type="dcterms:W3CDTF">2013-05-13T19:28:29Z</dcterms:created>
  <dcterms:modified xsi:type="dcterms:W3CDTF">2013-11-16T09:05:25Z</dcterms:modified>
</cp:coreProperties>
</file>