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303" r:id="rId4"/>
    <p:sldId id="304" r:id="rId5"/>
    <p:sldId id="305" r:id="rId6"/>
    <p:sldId id="306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smtClean="0">
                <a:solidFill>
                  <a:srgbClr val="758386"/>
                </a:solidFill>
              </a:rPr>
              <a:t>: </a:t>
            </a:r>
            <a:r>
              <a:rPr lang="cs-CZ" sz="1500" b="1" smtClean="0">
                <a:solidFill>
                  <a:srgbClr val="758386"/>
                </a:solidFill>
              </a:rPr>
              <a:t>VY_32_INOVACE_19_AJ2V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obor: 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Svátky a volné dny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Téma: Vánoce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opakování pomocí projekce PC nebo formou vytištění pracovního listu s následnou kontrolou. Vhodné k procvičování a doplnění slovní zásoby. </a:t>
            </a: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Christmas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What</a:t>
            </a:r>
            <a:r>
              <a:rPr lang="cs-CZ" sz="2700" dirty="0" smtClean="0"/>
              <a:t> </a:t>
            </a:r>
            <a:r>
              <a:rPr lang="cs-CZ" sz="2700" dirty="0" err="1" smtClean="0"/>
              <a:t>is</a:t>
            </a:r>
            <a:r>
              <a:rPr lang="cs-CZ" sz="2700" dirty="0" smtClean="0"/>
              <a:t> </a:t>
            </a:r>
            <a:r>
              <a:rPr lang="cs-CZ" sz="2700" dirty="0" err="1" smtClean="0"/>
              <a:t>it</a:t>
            </a:r>
            <a:r>
              <a:rPr lang="cs-CZ" sz="2700" dirty="0" smtClean="0"/>
              <a:t>?</a:t>
            </a:r>
            <a:endParaRPr lang="cs-CZ" sz="2700" dirty="0"/>
          </a:p>
        </p:txBody>
      </p:sp>
      <p:pic>
        <p:nvPicPr>
          <p:cNvPr id="4098" name="Picture 2" descr="C:\Users\Vodny\AppData\Local\Microsoft\Windows\Temporary Internet Files\Content.IE5\I5VVDSRP\MP90039958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30" y="1459976"/>
            <a:ext cx="2496312" cy="31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Vodny\AppData\Local\Microsoft\Windows\Temporary Internet Files\Content.IE5\1A201BTK\MP9004001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30" y="134076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Vodny\AppData\Local\Microsoft\Windows\Temporary Internet Files\Content.IE5\62J5BXC3\MP9002161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2001416" cy="133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Vodny\AppData\Local\Microsoft\Windows\Temporary Internet Files\Content.IE5\I5VVDSRP\MP9004236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0" y="3212976"/>
            <a:ext cx="2018459" cy="201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Vodny\AppData\Local\Microsoft\Windows\Temporary Internet Files\Content.IE5\62J5BXC3\MP90043118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095001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Vodny\AppData\Local\Microsoft\Windows\Temporary Internet Files\Content.IE5\IK8IRNB9\MP900216154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115"/>
          <a:stretch/>
        </p:blipFill>
        <p:spPr bwMode="auto">
          <a:xfrm>
            <a:off x="2487359" y="2708920"/>
            <a:ext cx="1881336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Vodny\AppData\Local\Microsoft\Windows\Temporary Internet Files\Content.IE5\62J5BXC3\MP9004088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6" y="4437112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Vodny\AppData\Local\Microsoft\Windows\Temporary Internet Files\Content.IE5\1A201BTK\MP90038788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70" y="4608633"/>
            <a:ext cx="2485086" cy="177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Vodny\AppData\Local\Microsoft\Windows\Temporary Internet Files\Content.IE5\62J5BXC3\MP90040220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84" y="4749554"/>
            <a:ext cx="1922111" cy="153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:\Users\Vodny\AppData\Local\Microsoft\Windows\Temporary Internet Files\Content.IE5\VP0BDLYB\MP90040354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18" y="5157192"/>
            <a:ext cx="1950720" cy="129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9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Christmas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Solution</a:t>
            </a:r>
            <a:endParaRPr lang="cs-CZ" sz="2700" dirty="0"/>
          </a:p>
        </p:txBody>
      </p:sp>
      <p:pic>
        <p:nvPicPr>
          <p:cNvPr id="4098" name="Picture 2" descr="C:\Users\Vodny\AppData\Local\Microsoft\Windows\Temporary Internet Files\Content.IE5\I5VVDSRP\MP90039958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30" y="1459976"/>
            <a:ext cx="2496312" cy="312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Vodny\AppData\Local\Microsoft\Windows\Temporary Internet Files\Content.IE5\1A201BTK\MP9004001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30" y="134076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Vodny\AppData\Local\Microsoft\Windows\Temporary Internet Files\Content.IE5\62J5BXC3\MP9002161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2001416" cy="133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Vodny\AppData\Local\Microsoft\Windows\Temporary Internet Files\Content.IE5\I5VVDSRP\MP9004236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0" y="3212976"/>
            <a:ext cx="2018459" cy="201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Vodny\AppData\Local\Microsoft\Windows\Temporary Internet Files\Content.IE5\62J5BXC3\MP90043118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095001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Vodny\AppData\Local\Microsoft\Windows\Temporary Internet Files\Content.IE5\IK8IRNB9\MP900216154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115"/>
          <a:stretch/>
        </p:blipFill>
        <p:spPr bwMode="auto">
          <a:xfrm>
            <a:off x="2487359" y="2708920"/>
            <a:ext cx="1881336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Vodny\AppData\Local\Microsoft\Windows\Temporary Internet Files\Content.IE5\62J5BXC3\MP9004088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6" y="4437112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Vodny\AppData\Local\Microsoft\Windows\Temporary Internet Files\Content.IE5\1A201BTK\MP90038788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70" y="4608633"/>
            <a:ext cx="2485086" cy="177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Vodny\AppData\Local\Microsoft\Windows\Temporary Internet Files\Content.IE5\62J5BXC3\MP90040220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84" y="4749554"/>
            <a:ext cx="1922111" cy="153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:\Users\Vodny\AppData\Local\Microsoft\Windows\Temporary Internet Files\Content.IE5\VP0BDLYB\MP90040354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18" y="5157192"/>
            <a:ext cx="1950720" cy="129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0415" y="115610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wreath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437039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candles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62833" y="105961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holly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1059614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00845" y="1026288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sweets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71954" y="34234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cracker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79397" y="597163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gift</a:t>
            </a:r>
            <a:r>
              <a:rPr lang="cs-CZ" dirty="0" smtClean="0"/>
              <a:t>/</a:t>
            </a:r>
            <a:r>
              <a:rPr lang="cs-CZ" dirty="0" err="1" smtClean="0"/>
              <a:t>present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66805" y="4427820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decorations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71729" y="521086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10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Christmas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Religious</a:t>
            </a:r>
            <a:r>
              <a:rPr lang="cs-CZ" sz="2700" dirty="0" smtClean="0"/>
              <a:t> </a:t>
            </a:r>
            <a:r>
              <a:rPr lang="cs-CZ" sz="2700" dirty="0" err="1" smtClean="0"/>
              <a:t>festivals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24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December</a:t>
            </a:r>
            <a:r>
              <a:rPr lang="cs-CZ" dirty="0" smtClean="0"/>
              <a:t> -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ve</a:t>
            </a:r>
            <a:r>
              <a:rPr lang="cs-CZ" dirty="0" smtClean="0"/>
              <a:t>.</a:t>
            </a:r>
          </a:p>
          <a:p>
            <a:r>
              <a:rPr lang="cs-CZ" dirty="0" smtClean="0"/>
              <a:t>25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December</a:t>
            </a:r>
            <a:r>
              <a:rPr lang="cs-CZ" dirty="0" smtClean="0"/>
              <a:t> -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</a:p>
          <a:p>
            <a:r>
              <a:rPr lang="cs-CZ" dirty="0" smtClean="0"/>
              <a:t>26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December</a:t>
            </a:r>
            <a:r>
              <a:rPr lang="cs-CZ" dirty="0" smtClean="0"/>
              <a:t> - Boxing </a:t>
            </a:r>
            <a:r>
              <a:rPr lang="cs-CZ" dirty="0" err="1" smtClean="0"/>
              <a:t>Day</a:t>
            </a:r>
            <a:r>
              <a:rPr lang="cs-CZ" dirty="0" smtClean="0"/>
              <a:t> / St. </a:t>
            </a:r>
            <a:r>
              <a:rPr lang="cs-CZ" dirty="0" err="1" smtClean="0"/>
              <a:t>Stephen‘s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</a:p>
          <a:p>
            <a:r>
              <a:rPr lang="cs-CZ" dirty="0" smtClean="0"/>
              <a:t>31 st </a:t>
            </a:r>
            <a:r>
              <a:rPr lang="cs-CZ" dirty="0" err="1" smtClean="0"/>
              <a:t>December</a:t>
            </a:r>
            <a:r>
              <a:rPr lang="cs-CZ" dirty="0" smtClean="0"/>
              <a:t> - New </a:t>
            </a:r>
            <a:r>
              <a:rPr lang="cs-CZ" dirty="0" err="1" smtClean="0"/>
              <a:t>Year‘s</a:t>
            </a:r>
            <a:r>
              <a:rPr lang="cs-CZ" dirty="0" smtClean="0"/>
              <a:t> </a:t>
            </a:r>
            <a:r>
              <a:rPr lang="cs-CZ" dirty="0" err="1" smtClean="0"/>
              <a:t>Eve</a:t>
            </a:r>
            <a:r>
              <a:rPr lang="cs-CZ" dirty="0" smtClean="0"/>
              <a:t>.</a:t>
            </a:r>
          </a:p>
          <a:p>
            <a:r>
              <a:rPr lang="cs-CZ" dirty="0" smtClean="0"/>
              <a:t>1 st </a:t>
            </a:r>
            <a:r>
              <a:rPr lang="cs-CZ" dirty="0" err="1" smtClean="0"/>
              <a:t>January</a:t>
            </a:r>
            <a:r>
              <a:rPr lang="cs-CZ" dirty="0" smtClean="0"/>
              <a:t> - New </a:t>
            </a:r>
            <a:r>
              <a:rPr lang="cs-CZ" dirty="0" err="1" smtClean="0"/>
              <a:t>Year‘s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30" name="Picture 10" descr="C:\Users\Vodny\AppData\Local\Microsoft\Windows\Temporary Internet Files\Content.IE5\31AJYKDQ\MP9004226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220970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Vodny\AppData\Local\Microsoft\Windows\Temporary Internet Files\Content.IE5\CSD7MNBC\MP9004236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93" y="3556343"/>
            <a:ext cx="2824985" cy="282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Vodny\AppData\Local\Microsoft\Windows\Temporary Internet Files\Content.IE5\8TP0D0TT\MP9004422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93413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Vodny\AppData\Local\Microsoft\Windows\Temporary Internet Files\Content.IE5\1A201BTK\MC9004449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291643"/>
            <a:ext cx="1411213" cy="182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3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 smtClean="0"/>
              <a:t>Homework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/>
              <a:t>.</a:t>
            </a:r>
            <a:endParaRPr lang="cs-CZ" dirty="0" smtClean="0"/>
          </a:p>
          <a:p>
            <a:pPr lvl="1"/>
            <a:r>
              <a:rPr lang="cs-CZ" dirty="0" err="1"/>
              <a:t>A</a:t>
            </a:r>
            <a:r>
              <a:rPr lang="cs-CZ" dirty="0" err="1" smtClean="0"/>
              <a:t>ctivities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/>
              <a:t>Y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dinner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presents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carols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fairy</a:t>
            </a:r>
            <a:r>
              <a:rPr lang="cs-CZ" dirty="0" smtClean="0"/>
              <a:t> </a:t>
            </a:r>
            <a:r>
              <a:rPr lang="cs-CZ" dirty="0" err="1" smtClean="0"/>
              <a:t>tales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customs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New </a:t>
            </a:r>
            <a:r>
              <a:rPr lang="cs-CZ" dirty="0" err="1" smtClean="0"/>
              <a:t>Year‘s</a:t>
            </a:r>
            <a:r>
              <a:rPr lang="cs-CZ" dirty="0" smtClean="0"/>
              <a:t> </a:t>
            </a:r>
            <a:r>
              <a:rPr lang="cs-CZ" dirty="0" err="1" smtClean="0"/>
              <a:t>Eve</a:t>
            </a:r>
            <a:r>
              <a:rPr lang="cs-CZ" dirty="0" smtClean="0"/>
              <a:t> party.</a:t>
            </a:r>
          </a:p>
          <a:p>
            <a:pPr lvl="1"/>
            <a:r>
              <a:rPr lang="cs-CZ" dirty="0" err="1" smtClean="0"/>
              <a:t>Where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do?</a:t>
            </a:r>
          </a:p>
          <a:p>
            <a:pPr lvl="1"/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whom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28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Zdroj dalších obrázků</a:t>
            </a:r>
            <a:r>
              <a:rPr lang="cs-CZ" sz="2200" dirty="0"/>
              <a:t>: MS Office, Verze: 14.0.6129.5000 (64bitová verze)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618</TotalTime>
  <Words>134</Words>
  <Application>Microsoft Office PowerPoint</Application>
  <PresentationFormat>Předvádění na obrazovce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Administrativní</vt:lpstr>
      <vt:lpstr>Aspekt</vt:lpstr>
      <vt:lpstr>Prezentace aplikace PowerPoint</vt:lpstr>
      <vt:lpstr>Christmas What is it?</vt:lpstr>
      <vt:lpstr>Christmas Solution</vt:lpstr>
      <vt:lpstr>Christmas Religious festivals</vt:lpstr>
      <vt:lpstr>Homework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Olga Bayerlová</dc:creator>
  <cp:lastModifiedBy>zchalupsky</cp:lastModifiedBy>
  <cp:revision>139</cp:revision>
  <cp:lastPrinted>2013-10-06T19:14:03Z</cp:lastPrinted>
  <dcterms:created xsi:type="dcterms:W3CDTF">2013-05-13T19:28:29Z</dcterms:created>
  <dcterms:modified xsi:type="dcterms:W3CDTF">2013-10-22T16:53:40Z</dcterms:modified>
</cp:coreProperties>
</file>