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75" r:id="rId4"/>
    <p:sldId id="277" r:id="rId5"/>
    <p:sldId id="278" r:id="rId6"/>
    <p:sldId id="27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682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243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972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979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823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0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6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6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51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123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2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VY_32_INOVACE_19_AJ1G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</a:t>
            </a:r>
            <a:r>
              <a:rPr lang="cs-CZ" sz="1500" b="1" dirty="0" smtClean="0">
                <a:solidFill>
                  <a:srgbClr val="758386"/>
                </a:solidFill>
              </a:rPr>
              <a:t>IV.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Budoucí čas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Použití </a:t>
            </a:r>
            <a:r>
              <a:rPr lang="cs-CZ" sz="1500" b="1" dirty="0" err="1" smtClean="0">
                <a:solidFill>
                  <a:srgbClr val="758386"/>
                </a:solidFill>
              </a:rPr>
              <a:t>will</a:t>
            </a:r>
            <a:r>
              <a:rPr lang="cs-CZ" sz="1500" b="1" dirty="0" smtClean="0">
                <a:solidFill>
                  <a:srgbClr val="758386"/>
                </a:solidFill>
              </a:rPr>
              <a:t> a </a:t>
            </a:r>
            <a:r>
              <a:rPr lang="cs-CZ" sz="1500" b="1" dirty="0" err="1" smtClean="0">
                <a:solidFill>
                  <a:srgbClr val="758386"/>
                </a:solidFill>
              </a:rPr>
              <a:t>going</a:t>
            </a:r>
            <a:r>
              <a:rPr lang="cs-CZ" sz="1500" b="1" dirty="0" smtClean="0">
                <a:solidFill>
                  <a:srgbClr val="758386"/>
                </a:solidFill>
              </a:rPr>
              <a:t> to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a opakování pomocí projekce PC nebo formou vytištění pracovního listu s následnou kontrolou.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i="1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/>
              <a:t>going</a:t>
            </a:r>
            <a:r>
              <a:rPr lang="cs-CZ" i="1" dirty="0" smtClean="0"/>
              <a:t> to</a:t>
            </a:r>
            <a:endParaRPr lang="cs-CZ" sz="2700" i="1" dirty="0"/>
          </a:p>
        </p:txBody>
      </p:sp>
      <p:pic>
        <p:nvPicPr>
          <p:cNvPr id="1030" name="Picture 6" descr="C:\Users\Vodny\AppData\Local\Microsoft\Windows\Temporary Internet Files\Content.IE5\6H2P9HO5\MP900442508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8" b="2343"/>
          <a:stretch/>
        </p:blipFill>
        <p:spPr bwMode="auto">
          <a:xfrm>
            <a:off x="3419872" y="2204864"/>
            <a:ext cx="2710927" cy="35818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971600" y="177281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err="1" smtClean="0"/>
              <a:t>will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04496" y="1772816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err="1"/>
              <a:t>g</a:t>
            </a:r>
            <a:r>
              <a:rPr lang="cs-CZ" b="1" i="1" dirty="0" err="1" smtClean="0"/>
              <a:t>oing</a:t>
            </a:r>
            <a:r>
              <a:rPr lang="cs-CZ" b="1" i="1" dirty="0" smtClean="0"/>
              <a:t> to</a:t>
            </a:r>
            <a:endParaRPr 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2636912"/>
            <a:ext cx="32063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Let‘s</a:t>
            </a:r>
            <a:r>
              <a:rPr lang="cs-CZ" dirty="0" smtClean="0"/>
              <a:t> go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walk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That‘s</a:t>
            </a:r>
            <a:r>
              <a:rPr lang="cs-CZ" dirty="0" smtClean="0"/>
              <a:t> a nice idea.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weather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beautiful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26796" y="263691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forever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marry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7544" y="4221088"/>
            <a:ext cx="2694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barbecue.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385502" y="4221088"/>
            <a:ext cx="2474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 are </a:t>
            </a:r>
            <a:r>
              <a:rPr lang="cs-CZ" dirty="0" err="1" smtClean="0"/>
              <a:t>going</a:t>
            </a:r>
            <a:r>
              <a:rPr lang="cs-CZ" dirty="0" smtClean="0"/>
              <a:t> to visit </a:t>
            </a:r>
            <a:r>
              <a:rPr lang="cs-CZ" dirty="0" err="1" smtClean="0"/>
              <a:t>us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wedding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0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Excercise</a:t>
            </a:r>
            <a:endParaRPr lang="cs-CZ" sz="2700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1628800"/>
            <a:ext cx="488146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Translate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i="1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/>
              <a:t>going</a:t>
            </a:r>
            <a:r>
              <a:rPr lang="cs-CZ" i="1" dirty="0" smtClean="0"/>
              <a:t> to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996034" y="2420888"/>
            <a:ext cx="542488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Myslím si, že příští rok budeš nejlepším studentem.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Chystám se zavolat mým rodičům.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Budeš doma příští víkend?</a:t>
            </a:r>
          </a:p>
          <a:p>
            <a:endParaRPr lang="cs-CZ" dirty="0"/>
          </a:p>
          <a:p>
            <a:r>
              <a:rPr lang="cs-CZ" dirty="0" smtClean="0"/>
              <a:t>Hodlám se učit na test v autoškole.</a:t>
            </a:r>
          </a:p>
          <a:p>
            <a:endParaRPr lang="cs-CZ" dirty="0"/>
          </a:p>
          <a:p>
            <a:r>
              <a:rPr lang="cs-CZ" dirty="0" smtClean="0"/>
              <a:t>Její sestra ti bude vždy pomáhat.</a:t>
            </a:r>
          </a:p>
          <a:p>
            <a:endParaRPr lang="cs-CZ" dirty="0"/>
          </a:p>
          <a:p>
            <a:r>
              <a:rPr lang="cs-CZ" dirty="0" smtClean="0"/>
              <a:t>Děti se chystají napsat domácí úkoly.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46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Solution</a:t>
            </a:r>
            <a:endParaRPr lang="cs-CZ" sz="2700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1628800"/>
            <a:ext cx="488146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Translate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i="1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/>
              <a:t>going</a:t>
            </a:r>
            <a:r>
              <a:rPr lang="cs-CZ" i="1" dirty="0" smtClean="0"/>
              <a:t> to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996034" y="2420888"/>
            <a:ext cx="483497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student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call my </a:t>
            </a:r>
            <a:r>
              <a:rPr lang="cs-CZ" dirty="0" err="1" smtClean="0"/>
              <a:t>parents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study </a:t>
            </a:r>
            <a:r>
              <a:rPr lang="cs-CZ" dirty="0" err="1" smtClean="0"/>
              <a:t>for</a:t>
            </a:r>
            <a:r>
              <a:rPr lang="cs-CZ" dirty="0" smtClean="0"/>
              <a:t> my </a:t>
            </a:r>
            <a:r>
              <a:rPr lang="cs-CZ" dirty="0" err="1" smtClean="0"/>
              <a:t>driving</a:t>
            </a:r>
            <a:r>
              <a:rPr lang="cs-CZ" dirty="0" smtClean="0"/>
              <a:t> test.</a:t>
            </a:r>
          </a:p>
          <a:p>
            <a:endParaRPr lang="cs-CZ" dirty="0"/>
          </a:p>
          <a:p>
            <a:r>
              <a:rPr lang="cs-CZ" dirty="0" smtClean="0"/>
              <a:t>Her </a:t>
            </a:r>
            <a:r>
              <a:rPr lang="cs-CZ" dirty="0" err="1" smtClean="0"/>
              <a:t>sister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Children</a:t>
            </a:r>
            <a:r>
              <a:rPr lang="cs-CZ" dirty="0" smtClean="0"/>
              <a:t> are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homework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0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418</TotalTime>
  <Words>132</Words>
  <Application>Microsoft Office PowerPoint</Application>
  <PresentationFormat>Předvádění na obrazovce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Aspekt</vt:lpstr>
      <vt:lpstr>1_Administrativní</vt:lpstr>
      <vt:lpstr>Prezentace aplikace PowerPoint</vt:lpstr>
      <vt:lpstr>Future with will or going to</vt:lpstr>
      <vt:lpstr>Excercise</vt:lpstr>
      <vt:lpstr>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80</cp:revision>
  <dcterms:created xsi:type="dcterms:W3CDTF">2013-05-13T19:28:29Z</dcterms:created>
  <dcterms:modified xsi:type="dcterms:W3CDTF">2013-06-02T18:01:07Z</dcterms:modified>
</cp:coreProperties>
</file>