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3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03C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Zaoblený obdélník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7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28007E3-ED54-49B7-B964-99BF774B430B}" type="datetimeFigureOut">
              <a:rPr lang="cs-CZ"/>
              <a:pPr>
                <a:defRPr/>
              </a:pPr>
              <a:t>15.8.2012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BC03761-3272-4E2A-B6EF-3162A0DD5E8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F2395-EB28-4AB3-BA90-67C6557BE42B}" type="datetimeFigureOut">
              <a:rPr lang="cs-CZ"/>
              <a:pPr>
                <a:defRPr/>
              </a:pPr>
              <a:t>15.8.2012</a:t>
            </a:fld>
            <a:endParaRPr lang="cs-CZ"/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D9DE4-4E4D-497D-A770-C2DB24674E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4B4BC-DE41-45CB-8670-97648F3F5BDF}" type="datetimeFigureOut">
              <a:rPr lang="cs-CZ"/>
              <a:pPr>
                <a:defRPr/>
              </a:pPr>
              <a:t>15.8.2012</a:t>
            </a:fld>
            <a:endParaRPr lang="cs-CZ"/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89774-45D0-400F-AA05-C8273C652F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77FA1-6031-449B-A7F9-3D149691250B}" type="datetimeFigureOut">
              <a:rPr lang="cs-CZ"/>
              <a:pPr>
                <a:defRPr/>
              </a:pPr>
              <a:t>15.8.2012</a:t>
            </a:fld>
            <a:endParaRPr lang="cs-CZ"/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F0390-8B0F-434F-8932-697D4D01C4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Zaoblený obdélník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E47453F-A83F-41FE-9BCE-AE2776E78B4B}" type="datetimeFigureOut">
              <a:rPr lang="cs-CZ"/>
              <a:pPr>
                <a:defRPr/>
              </a:pPr>
              <a:t>15.8.2012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42BA40F-B7F7-4D85-9D9F-59189B9CBD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57C2A-FCC1-44E7-AA4B-1EDCC02FD1C8}" type="datetimeFigureOut">
              <a:rPr lang="cs-CZ"/>
              <a:pPr>
                <a:defRPr/>
              </a:pPr>
              <a:t>15.8.2012</a:t>
            </a:fld>
            <a:endParaRPr lang="cs-CZ"/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5C911-2C95-4C8A-AFDC-C48729AE39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F8345-4B6F-4A95-BC9F-389CCFF8EFC3}" type="datetimeFigureOut">
              <a:rPr lang="cs-CZ"/>
              <a:pPr>
                <a:defRPr/>
              </a:pPr>
              <a:t>15.8.2012</a:t>
            </a:fld>
            <a:endParaRPr lang="cs-CZ"/>
          </a:p>
        </p:txBody>
      </p:sp>
      <p:sp>
        <p:nvSpPr>
          <p:cNvPr id="8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B075B-7ED6-4359-993B-C174FFBDDF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2B29B-1A03-4101-A5FE-D2F01DE51543}" type="datetimeFigureOut">
              <a:rPr lang="cs-CZ"/>
              <a:pPr>
                <a:defRPr/>
              </a:pPr>
              <a:t>15.8.2012</a:t>
            </a:fld>
            <a:endParaRPr lang="cs-CZ"/>
          </a:p>
        </p:txBody>
      </p:sp>
      <p:sp>
        <p:nvSpPr>
          <p:cNvPr id="4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CA809-AAF4-464C-B030-1C20B10A78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F050C4C-B1D1-4BF6-B1C2-BD2A41EDE0AB}" type="datetimeFigureOut">
              <a:rPr lang="cs-CZ"/>
              <a:pPr>
                <a:defRPr/>
              </a:pPr>
              <a:t>15.8.2012</a:t>
            </a:fld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A54FFDD-687A-4BE3-AE8C-2817D9F331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B27F8-3DFC-4C10-898A-90799752E6B7}" type="datetimeFigureOut">
              <a:rPr lang="cs-CZ"/>
              <a:pPr>
                <a:defRPr/>
              </a:pPr>
              <a:t>15.8.2012</a:t>
            </a:fld>
            <a:endParaRPr lang="cs-CZ"/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C27C2-949B-4F06-9579-8AE80E42D2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s jedním zakulaceným rohem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99D93D-B8AD-495B-AB51-0EAB65A6BB6A}" type="datetimeFigureOut">
              <a:rPr lang="cs-CZ"/>
              <a:pPr>
                <a:defRPr/>
              </a:pPr>
              <a:t>15.8.2012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C9C8524-DA32-4709-A5B2-099BB5E988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31" name="Zástupný symbol pro text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B51C9F0-E66B-4248-99AC-EABC14375052}" type="datetimeFigureOut">
              <a:rPr lang="cs-CZ"/>
              <a:pPr>
                <a:defRPr/>
              </a:pPr>
              <a:t>15.8.2012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5984127F-E47A-46BF-8714-3199511A31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18" r:id="rId2"/>
    <p:sldLayoutId id="2147483726" r:id="rId3"/>
    <p:sldLayoutId id="2147483719" r:id="rId4"/>
    <p:sldLayoutId id="2147483720" r:id="rId5"/>
    <p:sldLayoutId id="2147483721" r:id="rId6"/>
    <p:sldLayoutId id="2147483727" r:id="rId7"/>
    <p:sldLayoutId id="2147483722" r:id="rId8"/>
    <p:sldLayoutId id="2147483728" r:id="rId9"/>
    <p:sldLayoutId id="2147483723" r:id="rId10"/>
    <p:sldLayoutId id="214748372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E8CE72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8CE7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8CE7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8CE7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8CE7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E8CE7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E8CE7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E8CE7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E8CE72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B1DC81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B1DC81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54D9F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6148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 altLang="cs-CZ"/>
            </a:p>
          </p:txBody>
        </p:sp>
        <p:sp>
          <p:nvSpPr>
            <p:cNvPr id="6149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1 w 7514"/>
                <a:gd name="T7" fmla="*/ 0 h 385"/>
                <a:gd name="T8" fmla="*/ 1 w 7514"/>
                <a:gd name="T9" fmla="*/ 0 h 385"/>
                <a:gd name="T10" fmla="*/ 2 w 7514"/>
                <a:gd name="T11" fmla="*/ 0 h 385"/>
                <a:gd name="T12" fmla="*/ 1 w 7514"/>
                <a:gd name="T13" fmla="*/ 0 h 385"/>
                <a:gd name="T14" fmla="*/ 2 w 7514"/>
                <a:gd name="T15" fmla="*/ 0 h 385"/>
                <a:gd name="T16" fmla="*/ 2 w 7514"/>
                <a:gd name="T17" fmla="*/ 0 h 385"/>
                <a:gd name="T18" fmla="*/ 1 w 7514"/>
                <a:gd name="T19" fmla="*/ 0 h 385"/>
                <a:gd name="T20" fmla="*/ 2 w 7514"/>
                <a:gd name="T21" fmla="*/ 0 h 385"/>
                <a:gd name="T22" fmla="*/ 3 w 7514"/>
                <a:gd name="T23" fmla="*/ 0 h 385"/>
                <a:gd name="T24" fmla="*/ 3 w 7514"/>
                <a:gd name="T25" fmla="*/ 0 h 385"/>
                <a:gd name="T26" fmla="*/ 3 w 7514"/>
                <a:gd name="T27" fmla="*/ 0 h 385"/>
                <a:gd name="T28" fmla="*/ 3 w 7514"/>
                <a:gd name="T29" fmla="*/ 0 h 385"/>
                <a:gd name="T30" fmla="*/ 3 w 7514"/>
                <a:gd name="T31" fmla="*/ 0 h 385"/>
                <a:gd name="T32" fmla="*/ 3 w 7514"/>
                <a:gd name="T33" fmla="*/ 0 h 385"/>
                <a:gd name="T34" fmla="*/ 4 w 7514"/>
                <a:gd name="T35" fmla="*/ 0 h 385"/>
                <a:gd name="T36" fmla="*/ 4 w 7514"/>
                <a:gd name="T37" fmla="*/ 0 h 385"/>
                <a:gd name="T38" fmla="*/ 4 w 7514"/>
                <a:gd name="T39" fmla="*/ 0 h 385"/>
                <a:gd name="T40" fmla="*/ 5 w 7514"/>
                <a:gd name="T41" fmla="*/ 0 h 385"/>
                <a:gd name="T42" fmla="*/ 5 w 7514"/>
                <a:gd name="T43" fmla="*/ 0 h 385"/>
                <a:gd name="T44" fmla="*/ 5 w 7514"/>
                <a:gd name="T45" fmla="*/ 0 h 385"/>
                <a:gd name="T46" fmla="*/ 5 w 7514"/>
                <a:gd name="T47" fmla="*/ 0 h 385"/>
                <a:gd name="T48" fmla="*/ 5 w 7514"/>
                <a:gd name="T49" fmla="*/ 0 h 385"/>
                <a:gd name="T50" fmla="*/ 6 w 7514"/>
                <a:gd name="T51" fmla="*/ 0 h 385"/>
                <a:gd name="T52" fmla="*/ 6 w 7514"/>
                <a:gd name="T53" fmla="*/ 0 h 385"/>
                <a:gd name="T54" fmla="*/ 6 w 7514"/>
                <a:gd name="T55" fmla="*/ 0 h 385"/>
                <a:gd name="T56" fmla="*/ 6 w 7514"/>
                <a:gd name="T57" fmla="*/ 0 h 385"/>
                <a:gd name="T58" fmla="*/ 6 w 7514"/>
                <a:gd name="T59" fmla="*/ 0 h 385"/>
                <a:gd name="T60" fmla="*/ 6 w 7514"/>
                <a:gd name="T61" fmla="*/ 0 h 385"/>
                <a:gd name="T62" fmla="*/ 6 w 7514"/>
                <a:gd name="T63" fmla="*/ 0 h 385"/>
                <a:gd name="T64" fmla="*/ 6 w 7514"/>
                <a:gd name="T65" fmla="*/ 0 h 385"/>
                <a:gd name="T66" fmla="*/ 7 w 7514"/>
                <a:gd name="T67" fmla="*/ 0 h 385"/>
                <a:gd name="T68" fmla="*/ 7 w 7514"/>
                <a:gd name="T69" fmla="*/ 0 h 385"/>
                <a:gd name="T70" fmla="*/ 7 w 7514"/>
                <a:gd name="T71" fmla="*/ 0 h 385"/>
                <a:gd name="T72" fmla="*/ 8 w 7514"/>
                <a:gd name="T73" fmla="*/ 0 h 385"/>
                <a:gd name="T74" fmla="*/ 8 w 7514"/>
                <a:gd name="T75" fmla="*/ 0 h 385"/>
                <a:gd name="T76" fmla="*/ 8 w 7514"/>
                <a:gd name="T77" fmla="*/ 0 h 385"/>
                <a:gd name="T78" fmla="*/ 8 w 7514"/>
                <a:gd name="T79" fmla="*/ 0 h 385"/>
                <a:gd name="T80" fmla="*/ 8 w 7514"/>
                <a:gd name="T81" fmla="*/ 0 h 385"/>
                <a:gd name="T82" fmla="*/ 8 w 7514"/>
                <a:gd name="T83" fmla="*/ 0 h 385"/>
                <a:gd name="T84" fmla="*/ 9 w 7514"/>
                <a:gd name="T85" fmla="*/ 0 h 385"/>
                <a:gd name="T86" fmla="*/ 9 w 7514"/>
                <a:gd name="T87" fmla="*/ 0 h 385"/>
                <a:gd name="T88" fmla="*/ 10 w 7514"/>
                <a:gd name="T89" fmla="*/ 0 h 385"/>
                <a:gd name="T90" fmla="*/ 10 w 7514"/>
                <a:gd name="T91" fmla="*/ 0 h 385"/>
                <a:gd name="T92" fmla="*/ 10 w 7514"/>
                <a:gd name="T93" fmla="*/ 0 h 385"/>
                <a:gd name="T94" fmla="*/ 11 w 7514"/>
                <a:gd name="T95" fmla="*/ 0 h 385"/>
                <a:gd name="T96" fmla="*/ 10 w 7514"/>
                <a:gd name="T97" fmla="*/ 0 h 385"/>
                <a:gd name="T98" fmla="*/ 11 w 7514"/>
                <a:gd name="T99" fmla="*/ 0 h 385"/>
                <a:gd name="T100" fmla="*/ 11 w 7514"/>
                <a:gd name="T101" fmla="*/ 0 h 385"/>
                <a:gd name="T102" fmla="*/ 11 w 7514"/>
                <a:gd name="T103" fmla="*/ 0 h 385"/>
                <a:gd name="T104" fmla="*/ 11 w 7514"/>
                <a:gd name="T105" fmla="*/ 0 h 385"/>
                <a:gd name="T106" fmla="*/ 12 w 7514"/>
                <a:gd name="T107" fmla="*/ 0 h 385"/>
                <a:gd name="T108" fmla="*/ 12 w 7514"/>
                <a:gd name="T109" fmla="*/ 0 h 385"/>
                <a:gd name="T110" fmla="*/ 12 w 7514"/>
                <a:gd name="T111" fmla="*/ 0 h 385"/>
                <a:gd name="T112" fmla="*/ 13 w 7514"/>
                <a:gd name="T113" fmla="*/ 0 h 385"/>
                <a:gd name="T114" fmla="*/ 13 w 7514"/>
                <a:gd name="T115" fmla="*/ 0 h 385"/>
                <a:gd name="T116" fmla="*/ 13 w 7514"/>
                <a:gd name="T117" fmla="*/ 0 h 385"/>
                <a:gd name="T118" fmla="*/ 14 w 7514"/>
                <a:gd name="T119" fmla="*/ 0 h 385"/>
                <a:gd name="T120" fmla="*/ 13 w 7514"/>
                <a:gd name="T121" fmla="*/ 0 h 385"/>
                <a:gd name="T122" fmla="*/ 14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50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3 h 1689"/>
                <a:gd name="T2" fmla="*/ 1 w 2517"/>
                <a:gd name="T3" fmla="*/ 3 h 1689"/>
                <a:gd name="T4" fmla="*/ 2 w 2517"/>
                <a:gd name="T5" fmla="*/ 3 h 1689"/>
                <a:gd name="T6" fmla="*/ 2 w 2517"/>
                <a:gd name="T7" fmla="*/ 3 h 1689"/>
                <a:gd name="T8" fmla="*/ 3 w 2517"/>
                <a:gd name="T9" fmla="*/ 3 h 1689"/>
                <a:gd name="T10" fmla="*/ 4 w 2517"/>
                <a:gd name="T11" fmla="*/ 3 h 1689"/>
                <a:gd name="T12" fmla="*/ 5 w 2517"/>
                <a:gd name="T13" fmla="*/ 3 h 1689"/>
                <a:gd name="T14" fmla="*/ 5 w 2517"/>
                <a:gd name="T15" fmla="*/ 3 h 1689"/>
                <a:gd name="T16" fmla="*/ 5 w 2517"/>
                <a:gd name="T17" fmla="*/ 3 h 1689"/>
                <a:gd name="T18" fmla="*/ 5 w 2517"/>
                <a:gd name="T19" fmla="*/ 2 h 1689"/>
                <a:gd name="T20" fmla="*/ 5 w 2517"/>
                <a:gd name="T21" fmla="*/ 2 h 1689"/>
                <a:gd name="T22" fmla="*/ 5 w 2517"/>
                <a:gd name="T23" fmla="*/ 1 h 1689"/>
                <a:gd name="T24" fmla="*/ 5 w 2517"/>
                <a:gd name="T25" fmla="*/ 1 h 1689"/>
                <a:gd name="T26" fmla="*/ 5 w 2517"/>
                <a:gd name="T27" fmla="*/ 0 h 1689"/>
                <a:gd name="T28" fmla="*/ 5 w 2517"/>
                <a:gd name="T29" fmla="*/ 0 h 1689"/>
                <a:gd name="T30" fmla="*/ 5 w 2517"/>
                <a:gd name="T31" fmla="*/ 0 h 1689"/>
                <a:gd name="T32" fmla="*/ 5 w 2517"/>
                <a:gd name="T33" fmla="*/ 0 h 1689"/>
                <a:gd name="T34" fmla="*/ 5 w 2517"/>
                <a:gd name="T35" fmla="*/ 0 h 1689"/>
                <a:gd name="T36" fmla="*/ 4 w 2517"/>
                <a:gd name="T37" fmla="*/ 0 h 1689"/>
                <a:gd name="T38" fmla="*/ 3 w 2517"/>
                <a:gd name="T39" fmla="*/ 0 h 1689"/>
                <a:gd name="T40" fmla="*/ 2 w 2517"/>
                <a:gd name="T41" fmla="*/ 0 h 1689"/>
                <a:gd name="T42" fmla="*/ 2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1 h 1689"/>
                <a:gd name="T56" fmla="*/ 0 w 2517"/>
                <a:gd name="T57" fmla="*/ 1 h 1689"/>
                <a:gd name="T58" fmla="*/ 0 w 2517"/>
                <a:gd name="T59" fmla="*/ 2 h 1689"/>
                <a:gd name="T60" fmla="*/ 0 w 2517"/>
                <a:gd name="T61" fmla="*/ 2 h 1689"/>
                <a:gd name="T62" fmla="*/ 0 w 2517"/>
                <a:gd name="T63" fmla="*/ 3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51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2 w 1310"/>
                <a:gd name="T1" fmla="*/ 1 h 1309"/>
                <a:gd name="T2" fmla="*/ 2 w 1310"/>
                <a:gd name="T3" fmla="*/ 1 h 1309"/>
                <a:gd name="T4" fmla="*/ 2 w 1310"/>
                <a:gd name="T5" fmla="*/ 1 h 1309"/>
                <a:gd name="T6" fmla="*/ 2 w 1310"/>
                <a:gd name="T7" fmla="*/ 1 h 1309"/>
                <a:gd name="T8" fmla="*/ 2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2 h 1309"/>
                <a:gd name="T32" fmla="*/ 1 w 1310"/>
                <a:gd name="T33" fmla="*/ 2 h 1309"/>
                <a:gd name="T34" fmla="*/ 1 w 1310"/>
                <a:gd name="T35" fmla="*/ 2 h 1309"/>
                <a:gd name="T36" fmla="*/ 0 w 1310"/>
                <a:gd name="T37" fmla="*/ 2 h 1309"/>
                <a:gd name="T38" fmla="*/ 1 w 1310"/>
                <a:gd name="T39" fmla="*/ 2 h 1309"/>
                <a:gd name="T40" fmla="*/ 1 w 1310"/>
                <a:gd name="T41" fmla="*/ 2 h 1309"/>
                <a:gd name="T42" fmla="*/ 1 w 1310"/>
                <a:gd name="T43" fmla="*/ 2 h 1309"/>
                <a:gd name="T44" fmla="*/ 1 w 1310"/>
                <a:gd name="T45" fmla="*/ 3 h 1309"/>
                <a:gd name="T46" fmla="*/ 1 w 1310"/>
                <a:gd name="T47" fmla="*/ 2 h 1309"/>
                <a:gd name="T48" fmla="*/ 1 w 1310"/>
                <a:gd name="T49" fmla="*/ 2 h 1309"/>
                <a:gd name="T50" fmla="*/ 1 w 1310"/>
                <a:gd name="T51" fmla="*/ 3 h 1309"/>
                <a:gd name="T52" fmla="*/ 1 w 1310"/>
                <a:gd name="T53" fmla="*/ 3 h 1309"/>
                <a:gd name="T54" fmla="*/ 1 w 1310"/>
                <a:gd name="T55" fmla="*/ 3 h 1309"/>
                <a:gd name="T56" fmla="*/ 1 w 1310"/>
                <a:gd name="T57" fmla="*/ 3 h 1309"/>
                <a:gd name="T58" fmla="*/ 1 w 1310"/>
                <a:gd name="T59" fmla="*/ 3 h 1309"/>
                <a:gd name="T60" fmla="*/ 2 w 1310"/>
                <a:gd name="T61" fmla="*/ 3 h 1309"/>
                <a:gd name="T62" fmla="*/ 2 w 1310"/>
                <a:gd name="T63" fmla="*/ 3 h 1309"/>
                <a:gd name="T64" fmla="*/ 2 w 1310"/>
                <a:gd name="T65" fmla="*/ 3 h 1309"/>
                <a:gd name="T66" fmla="*/ 2 w 1310"/>
                <a:gd name="T67" fmla="*/ 3 h 1309"/>
                <a:gd name="T68" fmla="*/ 2 w 1310"/>
                <a:gd name="T69" fmla="*/ 3 h 1309"/>
                <a:gd name="T70" fmla="*/ 2 w 1310"/>
                <a:gd name="T71" fmla="*/ 3 h 1309"/>
                <a:gd name="T72" fmla="*/ 2 w 1310"/>
                <a:gd name="T73" fmla="*/ 3 h 1309"/>
                <a:gd name="T74" fmla="*/ 2 w 1310"/>
                <a:gd name="T75" fmla="*/ 3 h 1309"/>
                <a:gd name="T76" fmla="*/ 2 w 1310"/>
                <a:gd name="T77" fmla="*/ 3 h 1309"/>
                <a:gd name="T78" fmla="*/ 2 w 1310"/>
                <a:gd name="T79" fmla="*/ 3 h 1309"/>
                <a:gd name="T80" fmla="*/ 2 w 1310"/>
                <a:gd name="T81" fmla="*/ 3 h 1309"/>
                <a:gd name="T82" fmla="*/ 3 w 1310"/>
                <a:gd name="T83" fmla="*/ 2 h 1309"/>
                <a:gd name="T84" fmla="*/ 3 w 1310"/>
                <a:gd name="T85" fmla="*/ 2 h 1309"/>
                <a:gd name="T86" fmla="*/ 3 w 1310"/>
                <a:gd name="T87" fmla="*/ 2 h 1309"/>
                <a:gd name="T88" fmla="*/ 3 w 1310"/>
                <a:gd name="T89" fmla="*/ 2 h 1309"/>
                <a:gd name="T90" fmla="*/ 3 w 1310"/>
                <a:gd name="T91" fmla="*/ 2 h 1309"/>
                <a:gd name="T92" fmla="*/ 3 w 1310"/>
                <a:gd name="T93" fmla="*/ 2 h 1309"/>
                <a:gd name="T94" fmla="*/ 3 w 1310"/>
                <a:gd name="T95" fmla="*/ 2 h 1309"/>
                <a:gd name="T96" fmla="*/ 3 w 1310"/>
                <a:gd name="T97" fmla="*/ 2 h 1309"/>
                <a:gd name="T98" fmla="*/ 3 w 1310"/>
                <a:gd name="T99" fmla="*/ 2 h 1309"/>
                <a:gd name="T100" fmla="*/ 3 w 1310"/>
                <a:gd name="T101" fmla="*/ 2 h 1309"/>
                <a:gd name="T102" fmla="*/ 3 w 1310"/>
                <a:gd name="T103" fmla="*/ 1 h 1309"/>
                <a:gd name="T104" fmla="*/ 3 w 1310"/>
                <a:gd name="T105" fmla="*/ 1 h 1309"/>
                <a:gd name="T106" fmla="*/ 3 w 1310"/>
                <a:gd name="T107" fmla="*/ 1 h 1309"/>
                <a:gd name="T108" fmla="*/ 3 w 1310"/>
                <a:gd name="T109" fmla="*/ 1 h 1309"/>
                <a:gd name="T110" fmla="*/ 3 w 1310"/>
                <a:gd name="T111" fmla="*/ 1 h 1309"/>
                <a:gd name="T112" fmla="*/ 2 w 1310"/>
                <a:gd name="T113" fmla="*/ 1 h 1309"/>
                <a:gd name="T114" fmla="*/ 2 w 1310"/>
                <a:gd name="T115" fmla="*/ 1 h 1309"/>
                <a:gd name="T116" fmla="*/ 2 w 1310"/>
                <a:gd name="T117" fmla="*/ 1 h 1309"/>
                <a:gd name="T118" fmla="*/ 2 w 1310"/>
                <a:gd name="T119" fmla="*/ 1 h 1309"/>
                <a:gd name="T120" fmla="*/ 2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52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2 w 2521"/>
                <a:gd name="T13" fmla="*/ 1 h 294"/>
                <a:gd name="T14" fmla="*/ 2 w 2521"/>
                <a:gd name="T15" fmla="*/ 1 h 294"/>
                <a:gd name="T16" fmla="*/ 2 w 2521"/>
                <a:gd name="T17" fmla="*/ 1 h 294"/>
                <a:gd name="T18" fmla="*/ 2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2 w 2521"/>
                <a:gd name="T25" fmla="*/ 1 h 294"/>
                <a:gd name="T26" fmla="*/ 1 w 2521"/>
                <a:gd name="T27" fmla="*/ 1 h 294"/>
                <a:gd name="T28" fmla="*/ 2 w 2521"/>
                <a:gd name="T29" fmla="*/ 1 h 294"/>
                <a:gd name="T30" fmla="*/ 2 w 2521"/>
                <a:gd name="T31" fmla="*/ 1 h 294"/>
                <a:gd name="T32" fmla="*/ 2 w 2521"/>
                <a:gd name="T33" fmla="*/ 1 h 294"/>
                <a:gd name="T34" fmla="*/ 2 w 2521"/>
                <a:gd name="T35" fmla="*/ 1 h 294"/>
                <a:gd name="T36" fmla="*/ 2 w 2521"/>
                <a:gd name="T37" fmla="*/ 1 h 294"/>
                <a:gd name="T38" fmla="*/ 2 w 2521"/>
                <a:gd name="T39" fmla="*/ 1 h 294"/>
                <a:gd name="T40" fmla="*/ 2 w 2521"/>
                <a:gd name="T41" fmla="*/ 1 h 294"/>
                <a:gd name="T42" fmla="*/ 2 w 2521"/>
                <a:gd name="T43" fmla="*/ 1 h 294"/>
                <a:gd name="T44" fmla="*/ 2 w 2521"/>
                <a:gd name="T45" fmla="*/ 1 h 294"/>
                <a:gd name="T46" fmla="*/ 2 w 2521"/>
                <a:gd name="T47" fmla="*/ 1 h 294"/>
                <a:gd name="T48" fmla="*/ 3 w 2521"/>
                <a:gd name="T49" fmla="*/ 1 h 294"/>
                <a:gd name="T50" fmla="*/ 2 w 2521"/>
                <a:gd name="T51" fmla="*/ 1 h 294"/>
                <a:gd name="T52" fmla="*/ 2 w 2521"/>
                <a:gd name="T53" fmla="*/ 1 h 294"/>
                <a:gd name="T54" fmla="*/ 2 w 2521"/>
                <a:gd name="T55" fmla="*/ 1 h 294"/>
                <a:gd name="T56" fmla="*/ 2 w 2521"/>
                <a:gd name="T57" fmla="*/ 1 h 294"/>
                <a:gd name="T58" fmla="*/ 3 w 2521"/>
                <a:gd name="T59" fmla="*/ 1 h 294"/>
                <a:gd name="T60" fmla="*/ 3 w 2521"/>
                <a:gd name="T61" fmla="*/ 1 h 294"/>
                <a:gd name="T62" fmla="*/ 3 w 2521"/>
                <a:gd name="T63" fmla="*/ 1 h 294"/>
                <a:gd name="T64" fmla="*/ 3 w 2521"/>
                <a:gd name="T65" fmla="*/ 1 h 294"/>
                <a:gd name="T66" fmla="*/ 3 w 2521"/>
                <a:gd name="T67" fmla="*/ 1 h 294"/>
                <a:gd name="T68" fmla="*/ 3 w 2521"/>
                <a:gd name="T69" fmla="*/ 1 h 294"/>
                <a:gd name="T70" fmla="*/ 3 w 2521"/>
                <a:gd name="T71" fmla="*/ 1 h 294"/>
                <a:gd name="T72" fmla="*/ 3 w 2521"/>
                <a:gd name="T73" fmla="*/ 1 h 294"/>
                <a:gd name="T74" fmla="*/ 3 w 2521"/>
                <a:gd name="T75" fmla="*/ 1 h 294"/>
                <a:gd name="T76" fmla="*/ 3 w 2521"/>
                <a:gd name="T77" fmla="*/ 1 h 294"/>
                <a:gd name="T78" fmla="*/ 3 w 2521"/>
                <a:gd name="T79" fmla="*/ 1 h 294"/>
                <a:gd name="T80" fmla="*/ 3 w 2521"/>
                <a:gd name="T81" fmla="*/ 1 h 294"/>
                <a:gd name="T82" fmla="*/ 3 w 2521"/>
                <a:gd name="T83" fmla="*/ 1 h 294"/>
                <a:gd name="T84" fmla="*/ 3 w 2521"/>
                <a:gd name="T85" fmla="*/ 1 h 294"/>
                <a:gd name="T86" fmla="*/ 4 w 2521"/>
                <a:gd name="T87" fmla="*/ 1 h 294"/>
                <a:gd name="T88" fmla="*/ 4 w 2521"/>
                <a:gd name="T89" fmla="*/ 1 h 294"/>
                <a:gd name="T90" fmla="*/ 4 w 2521"/>
                <a:gd name="T91" fmla="*/ 1 h 294"/>
                <a:gd name="T92" fmla="*/ 4 w 2521"/>
                <a:gd name="T93" fmla="*/ 1 h 294"/>
                <a:gd name="T94" fmla="*/ 4 w 2521"/>
                <a:gd name="T95" fmla="*/ 0 h 294"/>
                <a:gd name="T96" fmla="*/ 4 w 2521"/>
                <a:gd name="T97" fmla="*/ 1 h 294"/>
                <a:gd name="T98" fmla="*/ 4 w 2521"/>
                <a:gd name="T99" fmla="*/ 1 h 294"/>
                <a:gd name="T100" fmla="*/ 4 w 2521"/>
                <a:gd name="T101" fmla="*/ 1 h 294"/>
                <a:gd name="T102" fmla="*/ 4 w 2521"/>
                <a:gd name="T103" fmla="*/ 1 h 294"/>
                <a:gd name="T104" fmla="*/ 4 w 2521"/>
                <a:gd name="T105" fmla="*/ 1 h 294"/>
                <a:gd name="T106" fmla="*/ 5 w 2521"/>
                <a:gd name="T107" fmla="*/ 1 h 294"/>
                <a:gd name="T108" fmla="*/ 5 w 2521"/>
                <a:gd name="T109" fmla="*/ 1 h 294"/>
                <a:gd name="T110" fmla="*/ 5 w 2521"/>
                <a:gd name="T111" fmla="*/ 1 h 294"/>
                <a:gd name="T112" fmla="*/ 4 w 2521"/>
                <a:gd name="T113" fmla="*/ 1 h 294"/>
                <a:gd name="T114" fmla="*/ 5 w 2521"/>
                <a:gd name="T115" fmla="*/ 1 h 294"/>
                <a:gd name="T116" fmla="*/ 5 w 2521"/>
                <a:gd name="T117" fmla="*/ 1 h 294"/>
                <a:gd name="T118" fmla="*/ 5 w 2521"/>
                <a:gd name="T119" fmla="*/ 1 h 294"/>
                <a:gd name="T120" fmla="*/ 5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53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2 h 1049"/>
                <a:gd name="T2" fmla="*/ 1 w 1777"/>
                <a:gd name="T3" fmla="*/ 2 h 1049"/>
                <a:gd name="T4" fmla="*/ 1 w 1777"/>
                <a:gd name="T5" fmla="*/ 2 h 1049"/>
                <a:gd name="T6" fmla="*/ 2 w 1777"/>
                <a:gd name="T7" fmla="*/ 2 h 1049"/>
                <a:gd name="T8" fmla="*/ 3 w 1777"/>
                <a:gd name="T9" fmla="*/ 2 h 1049"/>
                <a:gd name="T10" fmla="*/ 3 w 1777"/>
                <a:gd name="T11" fmla="*/ 2 h 1049"/>
                <a:gd name="T12" fmla="*/ 4 w 1777"/>
                <a:gd name="T13" fmla="*/ 2 h 1049"/>
                <a:gd name="T14" fmla="*/ 4 w 1777"/>
                <a:gd name="T15" fmla="*/ 2 h 1049"/>
                <a:gd name="T16" fmla="*/ 4 w 1777"/>
                <a:gd name="T17" fmla="*/ 2 h 1049"/>
                <a:gd name="T18" fmla="*/ 4 w 1777"/>
                <a:gd name="T19" fmla="*/ 1 h 1049"/>
                <a:gd name="T20" fmla="*/ 4 w 1777"/>
                <a:gd name="T21" fmla="*/ 1 h 1049"/>
                <a:gd name="T22" fmla="*/ 4 w 1777"/>
                <a:gd name="T23" fmla="*/ 1 h 1049"/>
                <a:gd name="T24" fmla="*/ 4 w 1777"/>
                <a:gd name="T25" fmla="*/ 0 h 1049"/>
                <a:gd name="T26" fmla="*/ 4 w 1777"/>
                <a:gd name="T27" fmla="*/ 0 h 1049"/>
                <a:gd name="T28" fmla="*/ 4 w 1777"/>
                <a:gd name="T29" fmla="*/ 0 h 1049"/>
                <a:gd name="T30" fmla="*/ 4 w 1777"/>
                <a:gd name="T31" fmla="*/ 0 h 1049"/>
                <a:gd name="T32" fmla="*/ 4 w 1777"/>
                <a:gd name="T33" fmla="*/ 0 h 1049"/>
                <a:gd name="T34" fmla="*/ 4 w 1777"/>
                <a:gd name="T35" fmla="*/ 0 h 1049"/>
                <a:gd name="T36" fmla="*/ 3 w 1777"/>
                <a:gd name="T37" fmla="*/ 0 h 1049"/>
                <a:gd name="T38" fmla="*/ 3 w 1777"/>
                <a:gd name="T39" fmla="*/ 0 h 1049"/>
                <a:gd name="T40" fmla="*/ 2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1 h 1049"/>
                <a:gd name="T58" fmla="*/ 0 w 1777"/>
                <a:gd name="T59" fmla="*/ 1 h 1049"/>
                <a:gd name="T60" fmla="*/ 0 w 1777"/>
                <a:gd name="T61" fmla="*/ 1 h 1049"/>
                <a:gd name="T62" fmla="*/ 0 w 1777"/>
                <a:gd name="T63" fmla="*/ 2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54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4 w 2355"/>
                <a:gd name="T1" fmla="*/ 1 h 1405"/>
                <a:gd name="T2" fmla="*/ 4 w 2355"/>
                <a:gd name="T3" fmla="*/ 1 h 1405"/>
                <a:gd name="T4" fmla="*/ 4 w 2355"/>
                <a:gd name="T5" fmla="*/ 1 h 1405"/>
                <a:gd name="T6" fmla="*/ 4 w 2355"/>
                <a:gd name="T7" fmla="*/ 1 h 1405"/>
                <a:gd name="T8" fmla="*/ 4 w 2355"/>
                <a:gd name="T9" fmla="*/ 2 h 1405"/>
                <a:gd name="T10" fmla="*/ 4 w 2355"/>
                <a:gd name="T11" fmla="*/ 3 h 1405"/>
                <a:gd name="T12" fmla="*/ 3 w 2355"/>
                <a:gd name="T13" fmla="*/ 3 h 1405"/>
                <a:gd name="T14" fmla="*/ 3 w 2355"/>
                <a:gd name="T15" fmla="*/ 2 h 1405"/>
                <a:gd name="T16" fmla="*/ 3 w 2355"/>
                <a:gd name="T17" fmla="*/ 1 h 1405"/>
                <a:gd name="T18" fmla="*/ 3 w 2355"/>
                <a:gd name="T19" fmla="*/ 1 h 1405"/>
                <a:gd name="T20" fmla="*/ 3 w 2355"/>
                <a:gd name="T21" fmla="*/ 1 h 1405"/>
                <a:gd name="T22" fmla="*/ 4 w 2355"/>
                <a:gd name="T23" fmla="*/ 1 h 1405"/>
                <a:gd name="T24" fmla="*/ 2 w 2355"/>
                <a:gd name="T25" fmla="*/ 3 h 1405"/>
                <a:gd name="T26" fmla="*/ 2 w 2355"/>
                <a:gd name="T27" fmla="*/ 3 h 1405"/>
                <a:gd name="T28" fmla="*/ 2 w 2355"/>
                <a:gd name="T29" fmla="*/ 3 h 1405"/>
                <a:gd name="T30" fmla="*/ 2 w 2355"/>
                <a:gd name="T31" fmla="*/ 3 h 1405"/>
                <a:gd name="T32" fmla="*/ 2 w 2355"/>
                <a:gd name="T33" fmla="*/ 3 h 1405"/>
                <a:gd name="T34" fmla="*/ 2 w 2355"/>
                <a:gd name="T35" fmla="*/ 2 h 1405"/>
                <a:gd name="T36" fmla="*/ 1 w 2355"/>
                <a:gd name="T37" fmla="*/ 2 h 1405"/>
                <a:gd name="T38" fmla="*/ 1 w 2355"/>
                <a:gd name="T39" fmla="*/ 2 h 1405"/>
                <a:gd name="T40" fmla="*/ 1 w 2355"/>
                <a:gd name="T41" fmla="*/ 2 h 1405"/>
                <a:gd name="T42" fmla="*/ 1 w 2355"/>
                <a:gd name="T43" fmla="*/ 1 h 1405"/>
                <a:gd name="T44" fmla="*/ 2 w 2355"/>
                <a:gd name="T45" fmla="*/ 1 h 1405"/>
                <a:gd name="T46" fmla="*/ 2 w 2355"/>
                <a:gd name="T47" fmla="*/ 1 h 1405"/>
                <a:gd name="T48" fmla="*/ 2 w 2355"/>
                <a:gd name="T49" fmla="*/ 1 h 1405"/>
                <a:gd name="T50" fmla="*/ 3 w 2355"/>
                <a:gd name="T51" fmla="*/ 1 h 1405"/>
                <a:gd name="T52" fmla="*/ 3 w 2355"/>
                <a:gd name="T53" fmla="*/ 2 h 1405"/>
                <a:gd name="T54" fmla="*/ 2 w 2355"/>
                <a:gd name="T55" fmla="*/ 2 h 1405"/>
                <a:gd name="T56" fmla="*/ 2 w 2355"/>
                <a:gd name="T57" fmla="*/ 2 h 1405"/>
                <a:gd name="T58" fmla="*/ 2 w 2355"/>
                <a:gd name="T59" fmla="*/ 2 h 1405"/>
                <a:gd name="T60" fmla="*/ 2 w 2355"/>
                <a:gd name="T61" fmla="*/ 2 h 1405"/>
                <a:gd name="T62" fmla="*/ 2 w 2355"/>
                <a:gd name="T63" fmla="*/ 2 h 1405"/>
                <a:gd name="T64" fmla="*/ 2 w 2355"/>
                <a:gd name="T65" fmla="*/ 2 h 1405"/>
                <a:gd name="T66" fmla="*/ 3 w 2355"/>
                <a:gd name="T67" fmla="*/ 2 h 1405"/>
                <a:gd name="T68" fmla="*/ 3 w 2355"/>
                <a:gd name="T69" fmla="*/ 3 h 1405"/>
                <a:gd name="T70" fmla="*/ 3 w 2355"/>
                <a:gd name="T71" fmla="*/ 3 h 1405"/>
                <a:gd name="T72" fmla="*/ 3 w 2355"/>
                <a:gd name="T73" fmla="*/ 3 h 1405"/>
                <a:gd name="T74" fmla="*/ 2 w 2355"/>
                <a:gd name="T75" fmla="*/ 3 h 1405"/>
                <a:gd name="T76" fmla="*/ 2 w 2355"/>
                <a:gd name="T77" fmla="*/ 3 h 1405"/>
                <a:gd name="T78" fmla="*/ 1 w 2355"/>
                <a:gd name="T79" fmla="*/ 3 h 1405"/>
                <a:gd name="T80" fmla="*/ 1 w 2355"/>
                <a:gd name="T81" fmla="*/ 3 h 1405"/>
                <a:gd name="T82" fmla="*/ 1 w 2355"/>
                <a:gd name="T83" fmla="*/ 3 h 1405"/>
                <a:gd name="T84" fmla="*/ 0 w 2355"/>
                <a:gd name="T85" fmla="*/ 3 h 1405"/>
                <a:gd name="T86" fmla="*/ 1 w 2355"/>
                <a:gd name="T87" fmla="*/ 3 h 1405"/>
                <a:gd name="T88" fmla="*/ 1 w 2355"/>
                <a:gd name="T89" fmla="*/ 3 h 1405"/>
                <a:gd name="T90" fmla="*/ 0 w 2355"/>
                <a:gd name="T91" fmla="*/ 3 h 1405"/>
                <a:gd name="T92" fmla="*/ 0 w 2355"/>
                <a:gd name="T93" fmla="*/ 3 h 1405"/>
                <a:gd name="T94" fmla="*/ 0 w 2355"/>
                <a:gd name="T95" fmla="*/ 3 h 1405"/>
                <a:gd name="T96" fmla="*/ 0 w 2355"/>
                <a:gd name="T97" fmla="*/ 3 h 1405"/>
                <a:gd name="T98" fmla="*/ 0 w 2355"/>
                <a:gd name="T99" fmla="*/ 3 h 1405"/>
                <a:gd name="T100" fmla="*/ 0 w 2355"/>
                <a:gd name="T101" fmla="*/ 2 h 1405"/>
                <a:gd name="T102" fmla="*/ 0 w 2355"/>
                <a:gd name="T103" fmla="*/ 2 h 1405"/>
                <a:gd name="T104" fmla="*/ 0 w 2355"/>
                <a:gd name="T105" fmla="*/ 2 h 1405"/>
                <a:gd name="T106" fmla="*/ 0 w 2355"/>
                <a:gd name="T107" fmla="*/ 2 h 1405"/>
                <a:gd name="T108" fmla="*/ 1 w 2355"/>
                <a:gd name="T109" fmla="*/ 2 h 1405"/>
                <a:gd name="T110" fmla="*/ 1 w 2355"/>
                <a:gd name="T111" fmla="*/ 2 h 1405"/>
                <a:gd name="T112" fmla="*/ 1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2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55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2 w 1237"/>
                <a:gd name="T1" fmla="*/ 0 h 939"/>
                <a:gd name="T2" fmla="*/ 2 w 1237"/>
                <a:gd name="T3" fmla="*/ 0 h 939"/>
                <a:gd name="T4" fmla="*/ 2 w 1237"/>
                <a:gd name="T5" fmla="*/ 0 h 939"/>
                <a:gd name="T6" fmla="*/ 2 w 1237"/>
                <a:gd name="T7" fmla="*/ 0 h 939"/>
                <a:gd name="T8" fmla="*/ 2 w 1237"/>
                <a:gd name="T9" fmla="*/ 0 h 939"/>
                <a:gd name="T10" fmla="*/ 2 w 1237"/>
                <a:gd name="T11" fmla="*/ 0 h 939"/>
                <a:gd name="T12" fmla="*/ 2 w 1237"/>
                <a:gd name="T13" fmla="*/ 0 h 939"/>
                <a:gd name="T14" fmla="*/ 2 w 1237"/>
                <a:gd name="T15" fmla="*/ 0 h 939"/>
                <a:gd name="T16" fmla="*/ 2 w 1237"/>
                <a:gd name="T17" fmla="*/ 0 h 939"/>
                <a:gd name="T18" fmla="*/ 2 w 1237"/>
                <a:gd name="T19" fmla="*/ 0 h 939"/>
                <a:gd name="T20" fmla="*/ 2 w 1237"/>
                <a:gd name="T21" fmla="*/ 0 h 939"/>
                <a:gd name="T22" fmla="*/ 2 w 1237"/>
                <a:gd name="T23" fmla="*/ 0 h 939"/>
                <a:gd name="T24" fmla="*/ 2 w 1237"/>
                <a:gd name="T25" fmla="*/ 0 h 939"/>
                <a:gd name="T26" fmla="*/ 1 w 1237"/>
                <a:gd name="T27" fmla="*/ 0 h 939"/>
                <a:gd name="T28" fmla="*/ 1 w 1237"/>
                <a:gd name="T29" fmla="*/ 0 h 939"/>
                <a:gd name="T30" fmla="*/ 1 w 1237"/>
                <a:gd name="T31" fmla="*/ 0 h 939"/>
                <a:gd name="T32" fmla="*/ 1 w 1237"/>
                <a:gd name="T33" fmla="*/ 0 h 939"/>
                <a:gd name="T34" fmla="*/ 1 w 1237"/>
                <a:gd name="T35" fmla="*/ 0 h 939"/>
                <a:gd name="T36" fmla="*/ 1 w 1237"/>
                <a:gd name="T37" fmla="*/ 0 h 939"/>
                <a:gd name="T38" fmla="*/ 1 w 1237"/>
                <a:gd name="T39" fmla="*/ 0 h 939"/>
                <a:gd name="T40" fmla="*/ 1 w 1237"/>
                <a:gd name="T41" fmla="*/ 0 h 939"/>
                <a:gd name="T42" fmla="*/ 1 w 1237"/>
                <a:gd name="T43" fmla="*/ 0 h 939"/>
                <a:gd name="T44" fmla="*/ 1 w 1237"/>
                <a:gd name="T45" fmla="*/ 0 h 939"/>
                <a:gd name="T46" fmla="*/ 1 w 1237"/>
                <a:gd name="T47" fmla="*/ 0 h 939"/>
                <a:gd name="T48" fmla="*/ 1 w 1237"/>
                <a:gd name="T49" fmla="*/ 0 h 939"/>
                <a:gd name="T50" fmla="*/ 1 w 1237"/>
                <a:gd name="T51" fmla="*/ 0 h 939"/>
                <a:gd name="T52" fmla="*/ 1 w 1237"/>
                <a:gd name="T53" fmla="*/ 0 h 939"/>
                <a:gd name="T54" fmla="*/ 0 w 1237"/>
                <a:gd name="T55" fmla="*/ 1 h 939"/>
                <a:gd name="T56" fmla="*/ 0 w 1237"/>
                <a:gd name="T57" fmla="*/ 1 h 939"/>
                <a:gd name="T58" fmla="*/ 1 w 1237"/>
                <a:gd name="T59" fmla="*/ 1 h 939"/>
                <a:gd name="T60" fmla="*/ 0 w 1237"/>
                <a:gd name="T61" fmla="*/ 1 h 939"/>
                <a:gd name="T62" fmla="*/ 0 w 1237"/>
                <a:gd name="T63" fmla="*/ 1 h 939"/>
                <a:gd name="T64" fmla="*/ 0 w 1237"/>
                <a:gd name="T65" fmla="*/ 1 h 939"/>
                <a:gd name="T66" fmla="*/ 0 w 1237"/>
                <a:gd name="T67" fmla="*/ 1 h 939"/>
                <a:gd name="T68" fmla="*/ 0 w 1237"/>
                <a:gd name="T69" fmla="*/ 1 h 939"/>
                <a:gd name="T70" fmla="*/ 0 w 1237"/>
                <a:gd name="T71" fmla="*/ 1 h 939"/>
                <a:gd name="T72" fmla="*/ 0 w 1237"/>
                <a:gd name="T73" fmla="*/ 1 h 939"/>
                <a:gd name="T74" fmla="*/ 0 w 1237"/>
                <a:gd name="T75" fmla="*/ 1 h 939"/>
                <a:gd name="T76" fmla="*/ 0 w 1237"/>
                <a:gd name="T77" fmla="*/ 1 h 939"/>
                <a:gd name="T78" fmla="*/ 0 w 1237"/>
                <a:gd name="T79" fmla="*/ 1 h 939"/>
                <a:gd name="T80" fmla="*/ 0 w 1237"/>
                <a:gd name="T81" fmla="*/ 1 h 939"/>
                <a:gd name="T82" fmla="*/ 0 w 1237"/>
                <a:gd name="T83" fmla="*/ 1 h 939"/>
                <a:gd name="T84" fmla="*/ 0 w 1237"/>
                <a:gd name="T85" fmla="*/ 1 h 939"/>
                <a:gd name="T86" fmla="*/ 0 w 1237"/>
                <a:gd name="T87" fmla="*/ 1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1 h 939"/>
                <a:gd name="T96" fmla="*/ 0 w 1237"/>
                <a:gd name="T97" fmla="*/ 1 h 939"/>
                <a:gd name="T98" fmla="*/ 1 w 1237"/>
                <a:gd name="T99" fmla="*/ 0 h 939"/>
                <a:gd name="T100" fmla="*/ 1 w 1237"/>
                <a:gd name="T101" fmla="*/ 0 h 939"/>
                <a:gd name="T102" fmla="*/ 1 w 1237"/>
                <a:gd name="T103" fmla="*/ 0 h 939"/>
                <a:gd name="T104" fmla="*/ 1 w 1237"/>
                <a:gd name="T105" fmla="*/ 0 h 939"/>
                <a:gd name="T106" fmla="*/ 1 w 1237"/>
                <a:gd name="T107" fmla="*/ 0 h 939"/>
                <a:gd name="T108" fmla="*/ 1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1 w 1237"/>
                <a:gd name="T119" fmla="*/ 0 h 939"/>
                <a:gd name="T120" fmla="*/ 1 w 1237"/>
                <a:gd name="T121" fmla="*/ 0 h 939"/>
                <a:gd name="T122" fmla="*/ 1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56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1 w 1739"/>
                <a:gd name="T9" fmla="*/ 1 h 1107"/>
                <a:gd name="T10" fmla="*/ 0 w 1739"/>
                <a:gd name="T11" fmla="*/ 1 h 1107"/>
                <a:gd name="T12" fmla="*/ 1 w 1739"/>
                <a:gd name="T13" fmla="*/ 1 h 1107"/>
                <a:gd name="T14" fmla="*/ 1 w 1739"/>
                <a:gd name="T15" fmla="*/ 1 h 1107"/>
                <a:gd name="T16" fmla="*/ 1 w 1739"/>
                <a:gd name="T17" fmla="*/ 1 h 1107"/>
                <a:gd name="T18" fmla="*/ 1 w 1739"/>
                <a:gd name="T19" fmla="*/ 1 h 1107"/>
                <a:gd name="T20" fmla="*/ 2 w 1739"/>
                <a:gd name="T21" fmla="*/ 1 h 1107"/>
                <a:gd name="T22" fmla="*/ 1 w 1739"/>
                <a:gd name="T23" fmla="*/ 1 h 1107"/>
                <a:gd name="T24" fmla="*/ 1 w 1739"/>
                <a:gd name="T25" fmla="*/ 1 h 1107"/>
                <a:gd name="T26" fmla="*/ 2 w 1739"/>
                <a:gd name="T27" fmla="*/ 1 h 1107"/>
                <a:gd name="T28" fmla="*/ 2 w 1739"/>
                <a:gd name="T29" fmla="*/ 1 h 1107"/>
                <a:gd name="T30" fmla="*/ 2 w 1739"/>
                <a:gd name="T31" fmla="*/ 1 h 1107"/>
                <a:gd name="T32" fmla="*/ 2 w 1739"/>
                <a:gd name="T33" fmla="*/ 1 h 1107"/>
                <a:gd name="T34" fmla="*/ 2 w 1739"/>
                <a:gd name="T35" fmla="*/ 1 h 1107"/>
                <a:gd name="T36" fmla="*/ 2 w 1739"/>
                <a:gd name="T37" fmla="*/ 1 h 1107"/>
                <a:gd name="T38" fmla="*/ 3 w 1739"/>
                <a:gd name="T39" fmla="*/ 1 h 1107"/>
                <a:gd name="T40" fmla="*/ 3 w 1739"/>
                <a:gd name="T41" fmla="*/ 1 h 1107"/>
                <a:gd name="T42" fmla="*/ 3 w 1739"/>
                <a:gd name="T43" fmla="*/ 0 h 1107"/>
                <a:gd name="T44" fmla="*/ 0 w 1739"/>
                <a:gd name="T45" fmla="*/ 2 h 1107"/>
                <a:gd name="T46" fmla="*/ 0 w 1739"/>
                <a:gd name="T47" fmla="*/ 2 h 1107"/>
                <a:gd name="T48" fmla="*/ 0 w 1739"/>
                <a:gd name="T49" fmla="*/ 2 h 1107"/>
                <a:gd name="T50" fmla="*/ 0 w 1739"/>
                <a:gd name="T51" fmla="*/ 1 h 1107"/>
                <a:gd name="T52" fmla="*/ 0 w 1739"/>
                <a:gd name="T53" fmla="*/ 2 h 1107"/>
                <a:gd name="T54" fmla="*/ 0 w 1739"/>
                <a:gd name="T55" fmla="*/ 1 h 1107"/>
                <a:gd name="T56" fmla="*/ 0 w 1739"/>
                <a:gd name="T57" fmla="*/ 2 h 1107"/>
                <a:gd name="T58" fmla="*/ 0 w 1739"/>
                <a:gd name="T59" fmla="*/ 2 h 1107"/>
                <a:gd name="T60" fmla="*/ 1 w 1739"/>
                <a:gd name="T61" fmla="*/ 2 h 1107"/>
                <a:gd name="T62" fmla="*/ 0 w 1739"/>
                <a:gd name="T63" fmla="*/ 2 h 1107"/>
                <a:gd name="T64" fmla="*/ 1 w 1739"/>
                <a:gd name="T65" fmla="*/ 1 h 1107"/>
                <a:gd name="T66" fmla="*/ 1 w 1739"/>
                <a:gd name="T67" fmla="*/ 2 h 1107"/>
                <a:gd name="T68" fmla="*/ 1 w 1739"/>
                <a:gd name="T69" fmla="*/ 2 h 1107"/>
                <a:gd name="T70" fmla="*/ 1 w 1739"/>
                <a:gd name="T71" fmla="*/ 2 h 1107"/>
                <a:gd name="T72" fmla="*/ 1 w 1739"/>
                <a:gd name="T73" fmla="*/ 2 h 1107"/>
                <a:gd name="T74" fmla="*/ 1 w 1739"/>
                <a:gd name="T75" fmla="*/ 2 h 1107"/>
                <a:gd name="T76" fmla="*/ 1 w 1739"/>
                <a:gd name="T77" fmla="*/ 1 h 1107"/>
                <a:gd name="T78" fmla="*/ 1 w 1739"/>
                <a:gd name="T79" fmla="*/ 2 h 1107"/>
                <a:gd name="T80" fmla="*/ 1 w 1739"/>
                <a:gd name="T81" fmla="*/ 1 h 1107"/>
                <a:gd name="T82" fmla="*/ 2 w 1739"/>
                <a:gd name="T83" fmla="*/ 2 h 1107"/>
                <a:gd name="T84" fmla="*/ 0 w 1739"/>
                <a:gd name="T85" fmla="*/ 2 h 1107"/>
                <a:gd name="T86" fmla="*/ 0 w 1739"/>
                <a:gd name="T87" fmla="*/ 2 h 1107"/>
                <a:gd name="T88" fmla="*/ 0 w 1739"/>
                <a:gd name="T89" fmla="*/ 3 h 1107"/>
                <a:gd name="T90" fmla="*/ 0 w 1739"/>
                <a:gd name="T91" fmla="*/ 2 h 1107"/>
                <a:gd name="T92" fmla="*/ 0 w 1739"/>
                <a:gd name="T93" fmla="*/ 2 h 1107"/>
                <a:gd name="T94" fmla="*/ 0 w 1739"/>
                <a:gd name="T95" fmla="*/ 2 h 1107"/>
                <a:gd name="T96" fmla="*/ 0 w 1739"/>
                <a:gd name="T97" fmla="*/ 2 h 1107"/>
                <a:gd name="T98" fmla="*/ 1 w 1739"/>
                <a:gd name="T99" fmla="*/ 3 h 1107"/>
                <a:gd name="T100" fmla="*/ 1 w 1739"/>
                <a:gd name="T101" fmla="*/ 2 h 1107"/>
                <a:gd name="T102" fmla="*/ 1 w 1739"/>
                <a:gd name="T103" fmla="*/ 3 h 1107"/>
                <a:gd name="T104" fmla="*/ 1 w 1739"/>
                <a:gd name="T105" fmla="*/ 2 h 1107"/>
                <a:gd name="T106" fmla="*/ 1 w 1739"/>
                <a:gd name="T107" fmla="*/ 3 h 1107"/>
                <a:gd name="T108" fmla="*/ 2 w 1739"/>
                <a:gd name="T109" fmla="*/ 2 h 1107"/>
                <a:gd name="T110" fmla="*/ 2 w 1739"/>
                <a:gd name="T111" fmla="*/ 3 h 1107"/>
                <a:gd name="T112" fmla="*/ 2 w 1739"/>
                <a:gd name="T113" fmla="*/ 3 h 1107"/>
                <a:gd name="T114" fmla="*/ 2 w 1739"/>
                <a:gd name="T115" fmla="*/ 2 h 1107"/>
                <a:gd name="T116" fmla="*/ 2 w 1739"/>
                <a:gd name="T117" fmla="*/ 2 h 1107"/>
                <a:gd name="T118" fmla="*/ 3 w 1739"/>
                <a:gd name="T119" fmla="*/ 2 h 1107"/>
                <a:gd name="T120" fmla="*/ 2 w 1739"/>
                <a:gd name="T121" fmla="*/ 3 h 1107"/>
                <a:gd name="T122" fmla="*/ 2 w 1739"/>
                <a:gd name="T123" fmla="*/ 2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57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58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2 w 1559"/>
                <a:gd name="T1" fmla="*/ 0 h 639"/>
                <a:gd name="T2" fmla="*/ 2 w 1559"/>
                <a:gd name="T3" fmla="*/ 0 h 639"/>
                <a:gd name="T4" fmla="*/ 2 w 1559"/>
                <a:gd name="T5" fmla="*/ 0 h 639"/>
                <a:gd name="T6" fmla="*/ 2 w 1559"/>
                <a:gd name="T7" fmla="*/ 0 h 639"/>
                <a:gd name="T8" fmla="*/ 2 w 1559"/>
                <a:gd name="T9" fmla="*/ 0 h 639"/>
                <a:gd name="T10" fmla="*/ 2 w 1559"/>
                <a:gd name="T11" fmla="*/ 0 h 639"/>
                <a:gd name="T12" fmla="*/ 2 w 1559"/>
                <a:gd name="T13" fmla="*/ 0 h 639"/>
                <a:gd name="T14" fmla="*/ 1 w 1559"/>
                <a:gd name="T15" fmla="*/ 0 h 639"/>
                <a:gd name="T16" fmla="*/ 1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1 h 639"/>
                <a:gd name="T32" fmla="*/ 0 w 1559"/>
                <a:gd name="T33" fmla="*/ 1 h 639"/>
                <a:gd name="T34" fmla="*/ 0 w 1559"/>
                <a:gd name="T35" fmla="*/ 1 h 639"/>
                <a:gd name="T36" fmla="*/ 0 w 1559"/>
                <a:gd name="T37" fmla="*/ 1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1 w 1559"/>
                <a:gd name="T51" fmla="*/ 0 h 639"/>
                <a:gd name="T52" fmla="*/ 1 w 1559"/>
                <a:gd name="T53" fmla="*/ 0 h 639"/>
                <a:gd name="T54" fmla="*/ 2 w 1559"/>
                <a:gd name="T55" fmla="*/ 0 h 639"/>
                <a:gd name="T56" fmla="*/ 2 w 1559"/>
                <a:gd name="T57" fmla="*/ 0 h 639"/>
                <a:gd name="T58" fmla="*/ 2 w 1559"/>
                <a:gd name="T59" fmla="*/ 0 h 639"/>
                <a:gd name="T60" fmla="*/ 2 w 1559"/>
                <a:gd name="T61" fmla="*/ 0 h 639"/>
                <a:gd name="T62" fmla="*/ 2 w 1559"/>
                <a:gd name="T63" fmla="*/ 0 h 639"/>
                <a:gd name="T64" fmla="*/ 2 w 1559"/>
                <a:gd name="T65" fmla="*/ 0 h 639"/>
                <a:gd name="T66" fmla="*/ 2 w 1559"/>
                <a:gd name="T67" fmla="*/ 0 h 639"/>
                <a:gd name="T68" fmla="*/ 2 w 1559"/>
                <a:gd name="T69" fmla="*/ 0 h 639"/>
                <a:gd name="T70" fmla="*/ 2 w 1559"/>
                <a:gd name="T71" fmla="*/ 0 h 639"/>
                <a:gd name="T72" fmla="*/ 2 w 1559"/>
                <a:gd name="T73" fmla="*/ 0 h 639"/>
                <a:gd name="T74" fmla="*/ 2 w 1559"/>
                <a:gd name="T75" fmla="*/ 0 h 639"/>
                <a:gd name="T76" fmla="*/ 2 w 1559"/>
                <a:gd name="T77" fmla="*/ 1 h 639"/>
                <a:gd name="T78" fmla="*/ 2 w 1559"/>
                <a:gd name="T79" fmla="*/ 1 h 639"/>
                <a:gd name="T80" fmla="*/ 2 w 1559"/>
                <a:gd name="T81" fmla="*/ 1 h 639"/>
                <a:gd name="T82" fmla="*/ 2 w 1559"/>
                <a:gd name="T83" fmla="*/ 1 h 639"/>
                <a:gd name="T84" fmla="*/ 2 w 1559"/>
                <a:gd name="T85" fmla="*/ 0 h 639"/>
                <a:gd name="T86" fmla="*/ 3 w 1559"/>
                <a:gd name="T87" fmla="*/ 0 h 639"/>
                <a:gd name="T88" fmla="*/ 3 w 1559"/>
                <a:gd name="T89" fmla="*/ 0 h 639"/>
                <a:gd name="T90" fmla="*/ 2 w 1559"/>
                <a:gd name="T91" fmla="*/ 0 h 639"/>
                <a:gd name="T92" fmla="*/ 2 w 1559"/>
                <a:gd name="T93" fmla="*/ 1 h 639"/>
                <a:gd name="T94" fmla="*/ 2 w 1559"/>
                <a:gd name="T95" fmla="*/ 0 h 639"/>
                <a:gd name="T96" fmla="*/ 2 w 1559"/>
                <a:gd name="T97" fmla="*/ 0 h 639"/>
                <a:gd name="T98" fmla="*/ 2 w 1559"/>
                <a:gd name="T99" fmla="*/ 0 h 639"/>
                <a:gd name="T100" fmla="*/ 2 w 1559"/>
                <a:gd name="T101" fmla="*/ 0 h 639"/>
                <a:gd name="T102" fmla="*/ 2 w 1559"/>
                <a:gd name="T103" fmla="*/ 0 h 639"/>
                <a:gd name="T104" fmla="*/ 2 w 1559"/>
                <a:gd name="T105" fmla="*/ 1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59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1 h 685"/>
                <a:gd name="T2" fmla="*/ 0 w 468"/>
                <a:gd name="T3" fmla="*/ 1 h 685"/>
                <a:gd name="T4" fmla="*/ 0 w 468"/>
                <a:gd name="T5" fmla="*/ 1 h 685"/>
                <a:gd name="T6" fmla="*/ 0 w 468"/>
                <a:gd name="T7" fmla="*/ 1 h 685"/>
                <a:gd name="T8" fmla="*/ 0 w 468"/>
                <a:gd name="T9" fmla="*/ 1 h 685"/>
                <a:gd name="T10" fmla="*/ 0 w 468"/>
                <a:gd name="T11" fmla="*/ 1 h 685"/>
                <a:gd name="T12" fmla="*/ 0 w 468"/>
                <a:gd name="T13" fmla="*/ 1 h 685"/>
                <a:gd name="T14" fmla="*/ 0 w 468"/>
                <a:gd name="T15" fmla="*/ 1 h 685"/>
                <a:gd name="T16" fmla="*/ 0 w 468"/>
                <a:gd name="T17" fmla="*/ 1 h 685"/>
                <a:gd name="T18" fmla="*/ 0 w 468"/>
                <a:gd name="T19" fmla="*/ 1 h 685"/>
                <a:gd name="T20" fmla="*/ 0 w 468"/>
                <a:gd name="T21" fmla="*/ 1 h 685"/>
                <a:gd name="T22" fmla="*/ 0 w 468"/>
                <a:gd name="T23" fmla="*/ 1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60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1 h 553"/>
                <a:gd name="T86" fmla="*/ 1 w 93"/>
                <a:gd name="T87" fmla="*/ 0 h 553"/>
                <a:gd name="T88" fmla="*/ 1 w 93"/>
                <a:gd name="T89" fmla="*/ 1 h 553"/>
                <a:gd name="T90" fmla="*/ 1 w 93"/>
                <a:gd name="T91" fmla="*/ 1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1 h 553"/>
                <a:gd name="T98" fmla="*/ 1 w 93"/>
                <a:gd name="T99" fmla="*/ 1 h 553"/>
                <a:gd name="T100" fmla="*/ 1 w 93"/>
                <a:gd name="T101" fmla="*/ 1 h 553"/>
                <a:gd name="T102" fmla="*/ 1 w 93"/>
                <a:gd name="T103" fmla="*/ 1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61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6 w 2753"/>
                <a:gd name="T1" fmla="*/ 1 h 496"/>
                <a:gd name="T2" fmla="*/ 6 w 2753"/>
                <a:gd name="T3" fmla="*/ 1 h 496"/>
                <a:gd name="T4" fmla="*/ 6 w 2753"/>
                <a:gd name="T5" fmla="*/ 1 h 496"/>
                <a:gd name="T6" fmla="*/ 6 w 2753"/>
                <a:gd name="T7" fmla="*/ 1 h 496"/>
                <a:gd name="T8" fmla="*/ 5 w 2753"/>
                <a:gd name="T9" fmla="*/ 1 h 496"/>
                <a:gd name="T10" fmla="*/ 5 w 2753"/>
                <a:gd name="T11" fmla="*/ 1 h 496"/>
                <a:gd name="T12" fmla="*/ 5 w 2753"/>
                <a:gd name="T13" fmla="*/ 1 h 496"/>
                <a:gd name="T14" fmla="*/ 5 w 2753"/>
                <a:gd name="T15" fmla="*/ 1 h 496"/>
                <a:gd name="T16" fmla="*/ 5 w 2753"/>
                <a:gd name="T17" fmla="*/ 1 h 496"/>
                <a:gd name="T18" fmla="*/ 5 w 2753"/>
                <a:gd name="T19" fmla="*/ 1 h 496"/>
                <a:gd name="T20" fmla="*/ 5 w 2753"/>
                <a:gd name="T21" fmla="*/ 1 h 496"/>
                <a:gd name="T22" fmla="*/ 5 w 2753"/>
                <a:gd name="T23" fmla="*/ 1 h 496"/>
                <a:gd name="T24" fmla="*/ 4 w 2753"/>
                <a:gd name="T25" fmla="*/ 1 h 496"/>
                <a:gd name="T26" fmla="*/ 4 w 2753"/>
                <a:gd name="T27" fmla="*/ 1 h 496"/>
                <a:gd name="T28" fmla="*/ 4 w 2753"/>
                <a:gd name="T29" fmla="*/ 1 h 496"/>
                <a:gd name="T30" fmla="*/ 4 w 2753"/>
                <a:gd name="T31" fmla="*/ 1 h 496"/>
                <a:gd name="T32" fmla="*/ 4 w 2753"/>
                <a:gd name="T33" fmla="*/ 1 h 496"/>
                <a:gd name="T34" fmla="*/ 4 w 2753"/>
                <a:gd name="T35" fmla="*/ 1 h 496"/>
                <a:gd name="T36" fmla="*/ 4 w 2753"/>
                <a:gd name="T37" fmla="*/ 1 h 496"/>
                <a:gd name="T38" fmla="*/ 4 w 2753"/>
                <a:gd name="T39" fmla="*/ 1 h 496"/>
                <a:gd name="T40" fmla="*/ 4 w 2753"/>
                <a:gd name="T41" fmla="*/ 1 h 496"/>
                <a:gd name="T42" fmla="*/ 3 w 2753"/>
                <a:gd name="T43" fmla="*/ 1 h 496"/>
                <a:gd name="T44" fmla="*/ 3 w 2753"/>
                <a:gd name="T45" fmla="*/ 1 h 496"/>
                <a:gd name="T46" fmla="*/ 3 w 2753"/>
                <a:gd name="T47" fmla="*/ 1 h 496"/>
                <a:gd name="T48" fmla="*/ 3 w 2753"/>
                <a:gd name="T49" fmla="*/ 1 h 496"/>
                <a:gd name="T50" fmla="*/ 3 w 2753"/>
                <a:gd name="T51" fmla="*/ 1 h 496"/>
                <a:gd name="T52" fmla="*/ 3 w 2753"/>
                <a:gd name="T53" fmla="*/ 1 h 496"/>
                <a:gd name="T54" fmla="*/ 3 w 2753"/>
                <a:gd name="T55" fmla="*/ 1 h 496"/>
                <a:gd name="T56" fmla="*/ 2 w 2753"/>
                <a:gd name="T57" fmla="*/ 1 h 496"/>
                <a:gd name="T58" fmla="*/ 3 w 2753"/>
                <a:gd name="T59" fmla="*/ 1 h 496"/>
                <a:gd name="T60" fmla="*/ 2 w 2753"/>
                <a:gd name="T61" fmla="*/ 1 h 496"/>
                <a:gd name="T62" fmla="*/ 2 w 2753"/>
                <a:gd name="T63" fmla="*/ 1 h 496"/>
                <a:gd name="T64" fmla="*/ 2 w 2753"/>
                <a:gd name="T65" fmla="*/ 1 h 496"/>
                <a:gd name="T66" fmla="*/ 2 w 2753"/>
                <a:gd name="T67" fmla="*/ 1 h 496"/>
                <a:gd name="T68" fmla="*/ 2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5 w 2753"/>
                <a:gd name="T83" fmla="*/ 1 h 496"/>
                <a:gd name="T84" fmla="*/ 4 w 2753"/>
                <a:gd name="T85" fmla="*/ 1 h 496"/>
                <a:gd name="T86" fmla="*/ 4 w 2753"/>
                <a:gd name="T87" fmla="*/ 1 h 496"/>
                <a:gd name="T88" fmla="*/ 4 w 2753"/>
                <a:gd name="T89" fmla="*/ 1 h 496"/>
                <a:gd name="T90" fmla="*/ 4 w 2753"/>
                <a:gd name="T91" fmla="*/ 1 h 496"/>
                <a:gd name="T92" fmla="*/ 4 w 2753"/>
                <a:gd name="T93" fmla="*/ 1 h 496"/>
                <a:gd name="T94" fmla="*/ 4 w 2753"/>
                <a:gd name="T95" fmla="*/ 1 h 496"/>
                <a:gd name="T96" fmla="*/ 4 w 2753"/>
                <a:gd name="T97" fmla="*/ 1 h 496"/>
                <a:gd name="T98" fmla="*/ 4 w 2753"/>
                <a:gd name="T99" fmla="*/ 1 h 496"/>
                <a:gd name="T100" fmla="*/ 4 w 2753"/>
                <a:gd name="T101" fmla="*/ 1 h 496"/>
                <a:gd name="T102" fmla="*/ 3 w 2753"/>
                <a:gd name="T103" fmla="*/ 0 h 496"/>
                <a:gd name="T104" fmla="*/ 3 w 2753"/>
                <a:gd name="T105" fmla="*/ 1 h 496"/>
                <a:gd name="T106" fmla="*/ 3 w 2753"/>
                <a:gd name="T107" fmla="*/ 1 h 496"/>
                <a:gd name="T108" fmla="*/ 3 w 2753"/>
                <a:gd name="T109" fmla="*/ 1 h 496"/>
                <a:gd name="T110" fmla="*/ 3 w 2753"/>
                <a:gd name="T111" fmla="*/ 1 h 496"/>
                <a:gd name="T112" fmla="*/ 3 w 2753"/>
                <a:gd name="T113" fmla="*/ 1 h 496"/>
                <a:gd name="T114" fmla="*/ 3 w 2753"/>
                <a:gd name="T115" fmla="*/ 1 h 496"/>
                <a:gd name="T116" fmla="*/ 2 w 2753"/>
                <a:gd name="T117" fmla="*/ 1 h 496"/>
                <a:gd name="T118" fmla="*/ 2 w 2753"/>
                <a:gd name="T119" fmla="*/ 1 h 496"/>
                <a:gd name="T120" fmla="*/ 2 w 2753"/>
                <a:gd name="T121" fmla="*/ 1 h 496"/>
                <a:gd name="T122" fmla="*/ 2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62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1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1 h 639"/>
                <a:gd name="T40" fmla="*/ 0 w 1400"/>
                <a:gd name="T41" fmla="*/ 1 h 639"/>
                <a:gd name="T42" fmla="*/ 0 w 1400"/>
                <a:gd name="T43" fmla="*/ 1 h 639"/>
                <a:gd name="T44" fmla="*/ 0 w 1400"/>
                <a:gd name="T45" fmla="*/ 1 h 639"/>
                <a:gd name="T46" fmla="*/ 0 w 1400"/>
                <a:gd name="T47" fmla="*/ 1 h 639"/>
                <a:gd name="T48" fmla="*/ 1 w 1400"/>
                <a:gd name="T49" fmla="*/ 1 h 639"/>
                <a:gd name="T50" fmla="*/ 1 w 1400"/>
                <a:gd name="T51" fmla="*/ 1 h 639"/>
                <a:gd name="T52" fmla="*/ 2 w 1400"/>
                <a:gd name="T53" fmla="*/ 1 h 639"/>
                <a:gd name="T54" fmla="*/ 2 w 1400"/>
                <a:gd name="T55" fmla="*/ 1 h 639"/>
                <a:gd name="T56" fmla="*/ 2 w 1400"/>
                <a:gd name="T57" fmla="*/ 1 h 639"/>
                <a:gd name="T58" fmla="*/ 2 w 1400"/>
                <a:gd name="T59" fmla="*/ 1 h 639"/>
                <a:gd name="T60" fmla="*/ 2 w 1400"/>
                <a:gd name="T61" fmla="*/ 1 h 639"/>
                <a:gd name="T62" fmla="*/ 2 w 1400"/>
                <a:gd name="T63" fmla="*/ 1 h 639"/>
                <a:gd name="T64" fmla="*/ 2 w 1400"/>
                <a:gd name="T65" fmla="*/ 1 h 639"/>
                <a:gd name="T66" fmla="*/ 2 w 1400"/>
                <a:gd name="T67" fmla="*/ 1 h 639"/>
                <a:gd name="T68" fmla="*/ 1 w 1400"/>
                <a:gd name="T69" fmla="*/ 1 h 639"/>
                <a:gd name="T70" fmla="*/ 1 w 1400"/>
                <a:gd name="T71" fmla="*/ 1 h 639"/>
                <a:gd name="T72" fmla="*/ 0 w 1400"/>
                <a:gd name="T73" fmla="*/ 1 h 639"/>
                <a:gd name="T74" fmla="*/ 0 w 1400"/>
                <a:gd name="T75" fmla="*/ 1 h 639"/>
                <a:gd name="T76" fmla="*/ 0 w 1400"/>
                <a:gd name="T77" fmla="*/ 1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63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4 w 2101"/>
                <a:gd name="T1" fmla="*/ 0 h 1421"/>
                <a:gd name="T2" fmla="*/ 4 w 2101"/>
                <a:gd name="T3" fmla="*/ 0 h 1421"/>
                <a:gd name="T4" fmla="*/ 3 w 2101"/>
                <a:gd name="T5" fmla="*/ 0 h 1421"/>
                <a:gd name="T6" fmla="*/ 3 w 2101"/>
                <a:gd name="T7" fmla="*/ 0 h 1421"/>
                <a:gd name="T8" fmla="*/ 3 w 2101"/>
                <a:gd name="T9" fmla="*/ 0 h 1421"/>
                <a:gd name="T10" fmla="*/ 3 w 2101"/>
                <a:gd name="T11" fmla="*/ 0 h 1421"/>
                <a:gd name="T12" fmla="*/ 4 w 2101"/>
                <a:gd name="T13" fmla="*/ 1 h 1421"/>
                <a:gd name="T14" fmla="*/ 4 w 2101"/>
                <a:gd name="T15" fmla="*/ 1 h 1421"/>
                <a:gd name="T16" fmla="*/ 4 w 2101"/>
                <a:gd name="T17" fmla="*/ 1 h 1421"/>
                <a:gd name="T18" fmla="*/ 4 w 2101"/>
                <a:gd name="T19" fmla="*/ 1 h 1421"/>
                <a:gd name="T20" fmla="*/ 4 w 2101"/>
                <a:gd name="T21" fmla="*/ 1 h 1421"/>
                <a:gd name="T22" fmla="*/ 3 w 2101"/>
                <a:gd name="T23" fmla="*/ 0 h 1421"/>
                <a:gd name="T24" fmla="*/ 3 w 2101"/>
                <a:gd name="T25" fmla="*/ 0 h 1421"/>
                <a:gd name="T26" fmla="*/ 3 w 2101"/>
                <a:gd name="T27" fmla="*/ 0 h 1421"/>
                <a:gd name="T28" fmla="*/ 3 w 2101"/>
                <a:gd name="T29" fmla="*/ 0 h 1421"/>
                <a:gd name="T30" fmla="*/ 3 w 2101"/>
                <a:gd name="T31" fmla="*/ 0 h 1421"/>
                <a:gd name="T32" fmla="*/ 3 w 2101"/>
                <a:gd name="T33" fmla="*/ 0 h 1421"/>
                <a:gd name="T34" fmla="*/ 3 w 2101"/>
                <a:gd name="T35" fmla="*/ 0 h 1421"/>
                <a:gd name="T36" fmla="*/ 4 w 2101"/>
                <a:gd name="T37" fmla="*/ 0 h 1421"/>
                <a:gd name="T38" fmla="*/ 4 w 2101"/>
                <a:gd name="T39" fmla="*/ 0 h 1421"/>
                <a:gd name="T40" fmla="*/ 3 w 2101"/>
                <a:gd name="T41" fmla="*/ 0 h 1421"/>
                <a:gd name="T42" fmla="*/ 3 w 2101"/>
                <a:gd name="T43" fmla="*/ 0 h 1421"/>
                <a:gd name="T44" fmla="*/ 3 w 2101"/>
                <a:gd name="T45" fmla="*/ 0 h 1421"/>
                <a:gd name="T46" fmla="*/ 2 w 2101"/>
                <a:gd name="T47" fmla="*/ 0 h 1421"/>
                <a:gd name="T48" fmla="*/ 2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1 h 1421"/>
                <a:gd name="T56" fmla="*/ 1 w 2101"/>
                <a:gd name="T57" fmla="*/ 1 h 1421"/>
                <a:gd name="T58" fmla="*/ 1 w 2101"/>
                <a:gd name="T59" fmla="*/ 0 h 1421"/>
                <a:gd name="T60" fmla="*/ 1 w 2101"/>
                <a:gd name="T61" fmla="*/ 1 h 1421"/>
                <a:gd name="T62" fmla="*/ 1 w 2101"/>
                <a:gd name="T63" fmla="*/ 1 h 1421"/>
                <a:gd name="T64" fmla="*/ 1 w 2101"/>
                <a:gd name="T65" fmla="*/ 2 h 1421"/>
                <a:gd name="T66" fmla="*/ 1 w 2101"/>
                <a:gd name="T67" fmla="*/ 1 h 1421"/>
                <a:gd name="T68" fmla="*/ 2 w 2101"/>
                <a:gd name="T69" fmla="*/ 1 h 1421"/>
                <a:gd name="T70" fmla="*/ 2 w 2101"/>
                <a:gd name="T71" fmla="*/ 2 h 1421"/>
                <a:gd name="T72" fmla="*/ 3 w 2101"/>
                <a:gd name="T73" fmla="*/ 1 h 1421"/>
                <a:gd name="T74" fmla="*/ 3 w 2101"/>
                <a:gd name="T75" fmla="*/ 2 h 1421"/>
                <a:gd name="T76" fmla="*/ 3 w 2101"/>
                <a:gd name="T77" fmla="*/ 2 h 1421"/>
                <a:gd name="T78" fmla="*/ 3 w 2101"/>
                <a:gd name="T79" fmla="*/ 1 h 1421"/>
                <a:gd name="T80" fmla="*/ 4 w 2101"/>
                <a:gd name="T81" fmla="*/ 1 h 1421"/>
                <a:gd name="T82" fmla="*/ 4 w 2101"/>
                <a:gd name="T83" fmla="*/ 2 h 1421"/>
                <a:gd name="T84" fmla="*/ 4 w 2101"/>
                <a:gd name="T85" fmla="*/ 2 h 1421"/>
                <a:gd name="T86" fmla="*/ 4 w 2101"/>
                <a:gd name="T87" fmla="*/ 1 h 1421"/>
                <a:gd name="T88" fmla="*/ 5 w 2101"/>
                <a:gd name="T89" fmla="*/ 1 h 1421"/>
                <a:gd name="T90" fmla="*/ 4 w 2101"/>
                <a:gd name="T91" fmla="*/ 1 h 1421"/>
                <a:gd name="T92" fmla="*/ 3 w 2101"/>
                <a:gd name="T93" fmla="*/ 1 h 1421"/>
                <a:gd name="T94" fmla="*/ 3 w 2101"/>
                <a:gd name="T95" fmla="*/ 1 h 1421"/>
                <a:gd name="T96" fmla="*/ 3 w 2101"/>
                <a:gd name="T97" fmla="*/ 1 h 1421"/>
                <a:gd name="T98" fmla="*/ 2 w 2101"/>
                <a:gd name="T99" fmla="*/ 1 h 1421"/>
                <a:gd name="T100" fmla="*/ 3 w 2101"/>
                <a:gd name="T101" fmla="*/ 1 h 1421"/>
                <a:gd name="T102" fmla="*/ 2 w 2101"/>
                <a:gd name="T103" fmla="*/ 2 h 1421"/>
                <a:gd name="T104" fmla="*/ 2 w 2101"/>
                <a:gd name="T105" fmla="*/ 2 h 1421"/>
                <a:gd name="T106" fmla="*/ 2 w 2101"/>
                <a:gd name="T107" fmla="*/ 1 h 1421"/>
                <a:gd name="T108" fmla="*/ 2 w 2101"/>
                <a:gd name="T109" fmla="*/ 0 h 1421"/>
                <a:gd name="T110" fmla="*/ 2 w 2101"/>
                <a:gd name="T111" fmla="*/ 1 h 1421"/>
                <a:gd name="T112" fmla="*/ 3 w 2101"/>
                <a:gd name="T113" fmla="*/ 1 h 1421"/>
                <a:gd name="T114" fmla="*/ 3 w 2101"/>
                <a:gd name="T115" fmla="*/ 1 h 1421"/>
                <a:gd name="T116" fmla="*/ 3 w 2101"/>
                <a:gd name="T117" fmla="*/ 1 h 1421"/>
                <a:gd name="T118" fmla="*/ 3 w 2101"/>
                <a:gd name="T119" fmla="*/ 1 h 1421"/>
                <a:gd name="T120" fmla="*/ 3 w 2101"/>
                <a:gd name="T121" fmla="*/ 1 h 1421"/>
                <a:gd name="T122" fmla="*/ 3 w 2101"/>
                <a:gd name="T123" fmla="*/ 1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64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2 w 4304"/>
                <a:gd name="T5" fmla="*/ 1 h 532"/>
                <a:gd name="T6" fmla="*/ 2 w 4304"/>
                <a:gd name="T7" fmla="*/ 1 h 532"/>
                <a:gd name="T8" fmla="*/ 2 w 4304"/>
                <a:gd name="T9" fmla="*/ 1 h 532"/>
                <a:gd name="T10" fmla="*/ 2 w 4304"/>
                <a:gd name="T11" fmla="*/ 1 h 532"/>
                <a:gd name="T12" fmla="*/ 2 w 4304"/>
                <a:gd name="T13" fmla="*/ 1 h 532"/>
                <a:gd name="T14" fmla="*/ 3 w 4304"/>
                <a:gd name="T15" fmla="*/ 1 h 532"/>
                <a:gd name="T16" fmla="*/ 3 w 4304"/>
                <a:gd name="T17" fmla="*/ 1 h 532"/>
                <a:gd name="T18" fmla="*/ 3 w 4304"/>
                <a:gd name="T19" fmla="*/ 1 h 532"/>
                <a:gd name="T20" fmla="*/ 3 w 4304"/>
                <a:gd name="T21" fmla="*/ 1 h 532"/>
                <a:gd name="T22" fmla="*/ 4 w 4304"/>
                <a:gd name="T23" fmla="*/ 1 h 532"/>
                <a:gd name="T24" fmla="*/ 4 w 4304"/>
                <a:gd name="T25" fmla="*/ 1 h 532"/>
                <a:gd name="T26" fmla="*/ 4 w 4304"/>
                <a:gd name="T27" fmla="*/ 1 h 532"/>
                <a:gd name="T28" fmla="*/ 4 w 4304"/>
                <a:gd name="T29" fmla="*/ 1 h 532"/>
                <a:gd name="T30" fmla="*/ 4 w 4304"/>
                <a:gd name="T31" fmla="*/ 1 h 532"/>
                <a:gd name="T32" fmla="*/ 5 w 4304"/>
                <a:gd name="T33" fmla="*/ 1 h 532"/>
                <a:gd name="T34" fmla="*/ 5 w 4304"/>
                <a:gd name="T35" fmla="*/ 1 h 532"/>
                <a:gd name="T36" fmla="*/ 5 w 4304"/>
                <a:gd name="T37" fmla="*/ 1 h 532"/>
                <a:gd name="T38" fmla="*/ 5 w 4304"/>
                <a:gd name="T39" fmla="*/ 1 h 532"/>
                <a:gd name="T40" fmla="*/ 6 w 4304"/>
                <a:gd name="T41" fmla="*/ 1 h 532"/>
                <a:gd name="T42" fmla="*/ 6 w 4304"/>
                <a:gd name="T43" fmla="*/ 1 h 532"/>
                <a:gd name="T44" fmla="*/ 6 w 4304"/>
                <a:gd name="T45" fmla="*/ 1 h 532"/>
                <a:gd name="T46" fmla="*/ 6 w 4304"/>
                <a:gd name="T47" fmla="*/ 1 h 532"/>
                <a:gd name="T48" fmla="*/ 6 w 4304"/>
                <a:gd name="T49" fmla="*/ 1 h 532"/>
                <a:gd name="T50" fmla="*/ 6 w 4304"/>
                <a:gd name="T51" fmla="*/ 1 h 532"/>
                <a:gd name="T52" fmla="*/ 7 w 4304"/>
                <a:gd name="T53" fmla="*/ 1 h 532"/>
                <a:gd name="T54" fmla="*/ 7 w 4304"/>
                <a:gd name="T55" fmla="*/ 1 h 532"/>
                <a:gd name="T56" fmla="*/ 7 w 4304"/>
                <a:gd name="T57" fmla="*/ 1 h 532"/>
                <a:gd name="T58" fmla="*/ 7 w 4304"/>
                <a:gd name="T59" fmla="*/ 1 h 532"/>
                <a:gd name="T60" fmla="*/ 7 w 4304"/>
                <a:gd name="T61" fmla="*/ 1 h 532"/>
                <a:gd name="T62" fmla="*/ 7 w 4304"/>
                <a:gd name="T63" fmla="*/ 1 h 532"/>
                <a:gd name="T64" fmla="*/ 7 w 4304"/>
                <a:gd name="T65" fmla="*/ 1 h 532"/>
                <a:gd name="T66" fmla="*/ 8 w 4304"/>
                <a:gd name="T67" fmla="*/ 1 h 532"/>
                <a:gd name="T68" fmla="*/ 9 w 4304"/>
                <a:gd name="T69" fmla="*/ 1 h 532"/>
                <a:gd name="T70" fmla="*/ 9 w 4304"/>
                <a:gd name="T71" fmla="*/ 1 h 532"/>
                <a:gd name="T72" fmla="*/ 1 w 4304"/>
                <a:gd name="T73" fmla="*/ 2 h 532"/>
                <a:gd name="T74" fmla="*/ 2 w 4304"/>
                <a:gd name="T75" fmla="*/ 2 h 532"/>
                <a:gd name="T76" fmla="*/ 2 w 4304"/>
                <a:gd name="T77" fmla="*/ 1 h 532"/>
                <a:gd name="T78" fmla="*/ 3 w 4304"/>
                <a:gd name="T79" fmla="*/ 2 h 532"/>
                <a:gd name="T80" fmla="*/ 3 w 4304"/>
                <a:gd name="T81" fmla="*/ 1 h 532"/>
                <a:gd name="T82" fmla="*/ 3 w 4304"/>
                <a:gd name="T83" fmla="*/ 1 h 532"/>
                <a:gd name="T84" fmla="*/ 3 w 4304"/>
                <a:gd name="T85" fmla="*/ 1 h 532"/>
                <a:gd name="T86" fmla="*/ 3 w 4304"/>
                <a:gd name="T87" fmla="*/ 1 h 532"/>
                <a:gd name="T88" fmla="*/ 4 w 4304"/>
                <a:gd name="T89" fmla="*/ 2 h 532"/>
                <a:gd name="T90" fmla="*/ 4 w 4304"/>
                <a:gd name="T91" fmla="*/ 1 h 532"/>
                <a:gd name="T92" fmla="*/ 5 w 4304"/>
                <a:gd name="T93" fmla="*/ 1 h 532"/>
                <a:gd name="T94" fmla="*/ 5 w 4304"/>
                <a:gd name="T95" fmla="*/ 1 h 532"/>
                <a:gd name="T96" fmla="*/ 5 w 4304"/>
                <a:gd name="T97" fmla="*/ 1 h 532"/>
                <a:gd name="T98" fmla="*/ 6 w 4304"/>
                <a:gd name="T99" fmla="*/ 1 h 532"/>
                <a:gd name="T100" fmla="*/ 6 w 4304"/>
                <a:gd name="T101" fmla="*/ 1 h 532"/>
                <a:gd name="T102" fmla="*/ 5 w 4304"/>
                <a:gd name="T103" fmla="*/ 2 h 532"/>
                <a:gd name="T104" fmla="*/ 6 w 4304"/>
                <a:gd name="T105" fmla="*/ 1 h 532"/>
                <a:gd name="T106" fmla="*/ 6 w 4304"/>
                <a:gd name="T107" fmla="*/ 1 h 532"/>
                <a:gd name="T108" fmla="*/ 7 w 4304"/>
                <a:gd name="T109" fmla="*/ 2 h 532"/>
                <a:gd name="T110" fmla="*/ 6 w 4304"/>
                <a:gd name="T111" fmla="*/ 1 h 532"/>
                <a:gd name="T112" fmla="*/ 7 w 4304"/>
                <a:gd name="T113" fmla="*/ 1 h 532"/>
                <a:gd name="T114" fmla="*/ 7 w 4304"/>
                <a:gd name="T115" fmla="*/ 1 h 532"/>
                <a:gd name="T116" fmla="*/ 7 w 4304"/>
                <a:gd name="T117" fmla="*/ 1 h 532"/>
                <a:gd name="T118" fmla="*/ 7 w 4304"/>
                <a:gd name="T119" fmla="*/ 1 h 532"/>
                <a:gd name="T120" fmla="*/ 7 w 4304"/>
                <a:gd name="T121" fmla="*/ 2 h 532"/>
                <a:gd name="T122" fmla="*/ 8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65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1 w 1529"/>
                <a:gd name="T1" fmla="*/ 2 h 1275"/>
                <a:gd name="T2" fmla="*/ 1 w 1529"/>
                <a:gd name="T3" fmla="*/ 2 h 1275"/>
                <a:gd name="T4" fmla="*/ 1 w 1529"/>
                <a:gd name="T5" fmla="*/ 1 h 1275"/>
                <a:gd name="T6" fmla="*/ 0 w 1529"/>
                <a:gd name="T7" fmla="*/ 1 h 1275"/>
                <a:gd name="T8" fmla="*/ 0 w 1529"/>
                <a:gd name="T9" fmla="*/ 2 h 1275"/>
                <a:gd name="T10" fmla="*/ 2 w 1529"/>
                <a:gd name="T11" fmla="*/ 2 h 1275"/>
                <a:gd name="T12" fmla="*/ 2 w 1529"/>
                <a:gd name="T13" fmla="*/ 1 h 1275"/>
                <a:gd name="T14" fmla="*/ 0 w 1529"/>
                <a:gd name="T15" fmla="*/ 1 h 1275"/>
                <a:gd name="T16" fmla="*/ 0 w 1529"/>
                <a:gd name="T17" fmla="*/ 3 h 1275"/>
                <a:gd name="T18" fmla="*/ 2 w 1529"/>
                <a:gd name="T19" fmla="*/ 3 h 1275"/>
                <a:gd name="T20" fmla="*/ 2 w 1529"/>
                <a:gd name="T21" fmla="*/ 1 h 1275"/>
                <a:gd name="T22" fmla="*/ 2 w 1529"/>
                <a:gd name="T23" fmla="*/ 1 h 1275"/>
                <a:gd name="T24" fmla="*/ 2 w 1529"/>
                <a:gd name="T25" fmla="*/ 3 h 1275"/>
                <a:gd name="T26" fmla="*/ 0 w 1529"/>
                <a:gd name="T27" fmla="*/ 3 h 1275"/>
                <a:gd name="T28" fmla="*/ 0 w 1529"/>
                <a:gd name="T29" fmla="*/ 3 h 1275"/>
                <a:gd name="T30" fmla="*/ 0 w 1529"/>
                <a:gd name="T31" fmla="*/ 0 h 1275"/>
                <a:gd name="T32" fmla="*/ 2 w 1529"/>
                <a:gd name="T33" fmla="*/ 0 h 1275"/>
                <a:gd name="T34" fmla="*/ 2 w 1529"/>
                <a:gd name="T35" fmla="*/ 1 h 1275"/>
                <a:gd name="T36" fmla="*/ 2 w 1529"/>
                <a:gd name="T37" fmla="*/ 1 h 1275"/>
                <a:gd name="T38" fmla="*/ 2 w 1529"/>
                <a:gd name="T39" fmla="*/ 1 h 1275"/>
                <a:gd name="T40" fmla="*/ 2 w 1529"/>
                <a:gd name="T41" fmla="*/ 1 h 1275"/>
                <a:gd name="T42" fmla="*/ 2 w 1529"/>
                <a:gd name="T43" fmla="*/ 1 h 1275"/>
                <a:gd name="T44" fmla="*/ 2 w 1529"/>
                <a:gd name="T45" fmla="*/ 1 h 1275"/>
                <a:gd name="T46" fmla="*/ 2 w 1529"/>
                <a:gd name="T47" fmla="*/ 1 h 1275"/>
                <a:gd name="T48" fmla="*/ 2 w 1529"/>
                <a:gd name="T49" fmla="*/ 1 h 1275"/>
                <a:gd name="T50" fmla="*/ 2 w 1529"/>
                <a:gd name="T51" fmla="*/ 2 h 1275"/>
                <a:gd name="T52" fmla="*/ 2 w 1529"/>
                <a:gd name="T53" fmla="*/ 2 h 1275"/>
                <a:gd name="T54" fmla="*/ 2 w 1529"/>
                <a:gd name="T55" fmla="*/ 2 h 1275"/>
                <a:gd name="T56" fmla="*/ 2 w 1529"/>
                <a:gd name="T57" fmla="*/ 2 h 1275"/>
                <a:gd name="T58" fmla="*/ 2 w 1529"/>
                <a:gd name="T59" fmla="*/ 2 h 1275"/>
                <a:gd name="T60" fmla="*/ 2 w 1529"/>
                <a:gd name="T61" fmla="*/ 2 h 1275"/>
                <a:gd name="T62" fmla="*/ 2 w 1529"/>
                <a:gd name="T63" fmla="*/ 2 h 1275"/>
                <a:gd name="T64" fmla="*/ 2 w 1529"/>
                <a:gd name="T65" fmla="*/ 2 h 1275"/>
                <a:gd name="T66" fmla="*/ 2 w 1529"/>
                <a:gd name="T67" fmla="*/ 2 h 1275"/>
                <a:gd name="T68" fmla="*/ 2 w 1529"/>
                <a:gd name="T69" fmla="*/ 2 h 1275"/>
                <a:gd name="T70" fmla="*/ 2 w 1529"/>
                <a:gd name="T71" fmla="*/ 2 h 1275"/>
                <a:gd name="T72" fmla="*/ 2 w 1529"/>
                <a:gd name="T73" fmla="*/ 2 h 1275"/>
                <a:gd name="T74" fmla="*/ 1 w 1529"/>
                <a:gd name="T75" fmla="*/ 2 h 1275"/>
                <a:gd name="T76" fmla="*/ 1 w 1529"/>
                <a:gd name="T77" fmla="*/ 2 h 1275"/>
                <a:gd name="T78" fmla="*/ 1 w 1529"/>
                <a:gd name="T79" fmla="*/ 2 h 1275"/>
                <a:gd name="T80" fmla="*/ 1 w 1529"/>
                <a:gd name="T81" fmla="*/ 2 h 1275"/>
                <a:gd name="T82" fmla="*/ 1 w 1529"/>
                <a:gd name="T83" fmla="*/ 2 h 1275"/>
                <a:gd name="T84" fmla="*/ 1 w 1529"/>
                <a:gd name="T85" fmla="*/ 2 h 1275"/>
                <a:gd name="T86" fmla="*/ 1 w 1529"/>
                <a:gd name="T87" fmla="*/ 2 h 1275"/>
                <a:gd name="T88" fmla="*/ 1 w 1529"/>
                <a:gd name="T89" fmla="*/ 2 h 1275"/>
                <a:gd name="T90" fmla="*/ 0 w 1529"/>
                <a:gd name="T91" fmla="*/ 2 h 1275"/>
                <a:gd name="T92" fmla="*/ 0 w 1529"/>
                <a:gd name="T93" fmla="*/ 2 h 1275"/>
                <a:gd name="T94" fmla="*/ 0 w 1529"/>
                <a:gd name="T95" fmla="*/ 2 h 1275"/>
                <a:gd name="T96" fmla="*/ 0 w 1529"/>
                <a:gd name="T97" fmla="*/ 2 h 1275"/>
                <a:gd name="T98" fmla="*/ 0 w 1529"/>
                <a:gd name="T99" fmla="*/ 2 h 1275"/>
                <a:gd name="T100" fmla="*/ 0 w 1529"/>
                <a:gd name="T101" fmla="*/ 2 h 1275"/>
                <a:gd name="T102" fmla="*/ 0 w 1529"/>
                <a:gd name="T103" fmla="*/ 2 h 1275"/>
                <a:gd name="T104" fmla="*/ 0 w 1529"/>
                <a:gd name="T105" fmla="*/ 2 h 1275"/>
                <a:gd name="T106" fmla="*/ 0 w 1529"/>
                <a:gd name="T107" fmla="*/ 2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1 w 1529"/>
                <a:gd name="T115" fmla="*/ 1 h 1275"/>
                <a:gd name="T116" fmla="*/ 1 w 1529"/>
                <a:gd name="T117" fmla="*/ 2 h 1275"/>
                <a:gd name="T118" fmla="*/ 1 w 1529"/>
                <a:gd name="T119" fmla="*/ 2 h 1275"/>
                <a:gd name="T120" fmla="*/ 1 w 1529"/>
                <a:gd name="T121" fmla="*/ 2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66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2 w 2467"/>
                <a:gd name="T1" fmla="*/ 1 h 262"/>
                <a:gd name="T2" fmla="*/ 2 w 2467"/>
                <a:gd name="T3" fmla="*/ 1 h 262"/>
                <a:gd name="T4" fmla="*/ 2 w 2467"/>
                <a:gd name="T5" fmla="*/ 1 h 262"/>
                <a:gd name="T6" fmla="*/ 2 w 2467"/>
                <a:gd name="T7" fmla="*/ 1 h 262"/>
                <a:gd name="T8" fmla="*/ 2 w 2467"/>
                <a:gd name="T9" fmla="*/ 1 h 262"/>
                <a:gd name="T10" fmla="*/ 2 w 2467"/>
                <a:gd name="T11" fmla="*/ 1 h 262"/>
                <a:gd name="T12" fmla="*/ 2 w 2467"/>
                <a:gd name="T13" fmla="*/ 1 h 262"/>
                <a:gd name="T14" fmla="*/ 2 w 2467"/>
                <a:gd name="T15" fmla="*/ 1 h 262"/>
                <a:gd name="T16" fmla="*/ 2 w 2467"/>
                <a:gd name="T17" fmla="*/ 1 h 262"/>
                <a:gd name="T18" fmla="*/ 2 w 2467"/>
                <a:gd name="T19" fmla="*/ 1 h 262"/>
                <a:gd name="T20" fmla="*/ 2 w 2467"/>
                <a:gd name="T21" fmla="*/ 1 h 262"/>
                <a:gd name="T22" fmla="*/ 2 w 2467"/>
                <a:gd name="T23" fmla="*/ 1 h 262"/>
                <a:gd name="T24" fmla="*/ 1 w 2467"/>
                <a:gd name="T25" fmla="*/ 1 h 262"/>
                <a:gd name="T26" fmla="*/ 2 w 2467"/>
                <a:gd name="T27" fmla="*/ 1 h 262"/>
                <a:gd name="T28" fmla="*/ 2 w 2467"/>
                <a:gd name="T29" fmla="*/ 1 h 262"/>
                <a:gd name="T30" fmla="*/ 2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5 w 2467"/>
                <a:gd name="T51" fmla="*/ 1 h 262"/>
                <a:gd name="T52" fmla="*/ 5 w 2467"/>
                <a:gd name="T53" fmla="*/ 1 h 262"/>
                <a:gd name="T54" fmla="*/ 5 w 2467"/>
                <a:gd name="T55" fmla="*/ 1 h 262"/>
                <a:gd name="T56" fmla="*/ 5 w 2467"/>
                <a:gd name="T57" fmla="*/ 1 h 262"/>
                <a:gd name="T58" fmla="*/ 5 w 2467"/>
                <a:gd name="T59" fmla="*/ 1 h 262"/>
                <a:gd name="T60" fmla="*/ 5 w 2467"/>
                <a:gd name="T61" fmla="*/ 1 h 262"/>
                <a:gd name="T62" fmla="*/ 5 w 2467"/>
                <a:gd name="T63" fmla="*/ 1 h 262"/>
                <a:gd name="T64" fmla="*/ 5 w 2467"/>
                <a:gd name="T65" fmla="*/ 1 h 262"/>
                <a:gd name="T66" fmla="*/ 5 w 2467"/>
                <a:gd name="T67" fmla="*/ 1 h 262"/>
                <a:gd name="T68" fmla="*/ 4 w 2467"/>
                <a:gd name="T69" fmla="*/ 1 h 262"/>
                <a:gd name="T70" fmla="*/ 4 w 2467"/>
                <a:gd name="T71" fmla="*/ 1 h 262"/>
                <a:gd name="T72" fmla="*/ 4 w 2467"/>
                <a:gd name="T73" fmla="*/ 1 h 262"/>
                <a:gd name="T74" fmla="*/ 4 w 2467"/>
                <a:gd name="T75" fmla="*/ 1 h 262"/>
                <a:gd name="T76" fmla="*/ 4 w 2467"/>
                <a:gd name="T77" fmla="*/ 1 h 262"/>
                <a:gd name="T78" fmla="*/ 4 w 2467"/>
                <a:gd name="T79" fmla="*/ 1 h 262"/>
                <a:gd name="T80" fmla="*/ 4 w 2467"/>
                <a:gd name="T81" fmla="*/ 1 h 262"/>
                <a:gd name="T82" fmla="*/ 4 w 2467"/>
                <a:gd name="T83" fmla="*/ 1 h 262"/>
                <a:gd name="T84" fmla="*/ 4 w 2467"/>
                <a:gd name="T85" fmla="*/ 1 h 262"/>
                <a:gd name="T86" fmla="*/ 4 w 2467"/>
                <a:gd name="T87" fmla="*/ 1 h 262"/>
                <a:gd name="T88" fmla="*/ 4 w 2467"/>
                <a:gd name="T89" fmla="*/ 1 h 262"/>
                <a:gd name="T90" fmla="*/ 4 w 2467"/>
                <a:gd name="T91" fmla="*/ 1 h 262"/>
                <a:gd name="T92" fmla="*/ 4 w 2467"/>
                <a:gd name="T93" fmla="*/ 1 h 262"/>
                <a:gd name="T94" fmla="*/ 4 w 2467"/>
                <a:gd name="T95" fmla="*/ 1 h 262"/>
                <a:gd name="T96" fmla="*/ 4 w 2467"/>
                <a:gd name="T97" fmla="*/ 1 h 262"/>
                <a:gd name="T98" fmla="*/ 4 w 2467"/>
                <a:gd name="T99" fmla="*/ 1 h 262"/>
                <a:gd name="T100" fmla="*/ 3 w 2467"/>
                <a:gd name="T101" fmla="*/ 1 h 262"/>
                <a:gd name="T102" fmla="*/ 3 w 2467"/>
                <a:gd name="T103" fmla="*/ 1 h 262"/>
                <a:gd name="T104" fmla="*/ 3 w 2467"/>
                <a:gd name="T105" fmla="*/ 1 h 262"/>
                <a:gd name="T106" fmla="*/ 3 w 2467"/>
                <a:gd name="T107" fmla="*/ 1 h 262"/>
                <a:gd name="T108" fmla="*/ 3 w 2467"/>
                <a:gd name="T109" fmla="*/ 1 h 262"/>
                <a:gd name="T110" fmla="*/ 3 w 2467"/>
                <a:gd name="T111" fmla="*/ 1 h 262"/>
                <a:gd name="T112" fmla="*/ 3 w 2467"/>
                <a:gd name="T113" fmla="*/ 1 h 262"/>
                <a:gd name="T114" fmla="*/ 3 w 2467"/>
                <a:gd name="T115" fmla="*/ 1 h 262"/>
                <a:gd name="T116" fmla="*/ 3 w 2467"/>
                <a:gd name="T117" fmla="*/ 1 h 262"/>
                <a:gd name="T118" fmla="*/ 3 w 2467"/>
                <a:gd name="T119" fmla="*/ 1 h 262"/>
                <a:gd name="T120" fmla="*/ 3 w 2467"/>
                <a:gd name="T121" fmla="*/ 1 h 262"/>
                <a:gd name="T122" fmla="*/ 3 w 2467"/>
                <a:gd name="T123" fmla="*/ 1 h 262"/>
                <a:gd name="T124" fmla="*/ 3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67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4 w 2131"/>
                <a:gd name="T1" fmla="*/ 0 h 263"/>
                <a:gd name="T2" fmla="*/ 4 w 2131"/>
                <a:gd name="T3" fmla="*/ 0 h 263"/>
                <a:gd name="T4" fmla="*/ 4 w 2131"/>
                <a:gd name="T5" fmla="*/ 0 h 263"/>
                <a:gd name="T6" fmla="*/ 4 w 2131"/>
                <a:gd name="T7" fmla="*/ 0 h 263"/>
                <a:gd name="T8" fmla="*/ 4 w 2131"/>
                <a:gd name="T9" fmla="*/ 0 h 263"/>
                <a:gd name="T10" fmla="*/ 4 w 2131"/>
                <a:gd name="T11" fmla="*/ 0 h 263"/>
                <a:gd name="T12" fmla="*/ 4 w 2131"/>
                <a:gd name="T13" fmla="*/ 0 h 263"/>
                <a:gd name="T14" fmla="*/ 4 w 2131"/>
                <a:gd name="T15" fmla="*/ 0 h 263"/>
                <a:gd name="T16" fmla="*/ 4 w 2131"/>
                <a:gd name="T17" fmla="*/ 0 h 263"/>
                <a:gd name="T18" fmla="*/ 4 w 2131"/>
                <a:gd name="T19" fmla="*/ 0 h 263"/>
                <a:gd name="T20" fmla="*/ 4 w 2131"/>
                <a:gd name="T21" fmla="*/ 0 h 263"/>
                <a:gd name="T22" fmla="*/ 4 w 2131"/>
                <a:gd name="T23" fmla="*/ 0 h 263"/>
                <a:gd name="T24" fmla="*/ 3 w 2131"/>
                <a:gd name="T25" fmla="*/ 0 h 263"/>
                <a:gd name="T26" fmla="*/ 3 w 2131"/>
                <a:gd name="T27" fmla="*/ 0 h 263"/>
                <a:gd name="T28" fmla="*/ 3 w 2131"/>
                <a:gd name="T29" fmla="*/ 0 h 263"/>
                <a:gd name="T30" fmla="*/ 3 w 2131"/>
                <a:gd name="T31" fmla="*/ 0 h 263"/>
                <a:gd name="T32" fmla="*/ 3 w 2131"/>
                <a:gd name="T33" fmla="*/ 0 h 263"/>
                <a:gd name="T34" fmla="*/ 3 w 2131"/>
                <a:gd name="T35" fmla="*/ 0 h 263"/>
                <a:gd name="T36" fmla="*/ 3 w 2131"/>
                <a:gd name="T37" fmla="*/ 0 h 263"/>
                <a:gd name="T38" fmla="*/ 3 w 2131"/>
                <a:gd name="T39" fmla="*/ 0 h 263"/>
                <a:gd name="T40" fmla="*/ 3 w 2131"/>
                <a:gd name="T41" fmla="*/ 0 h 263"/>
                <a:gd name="T42" fmla="*/ 3 w 2131"/>
                <a:gd name="T43" fmla="*/ 0 h 263"/>
                <a:gd name="T44" fmla="*/ 3 w 2131"/>
                <a:gd name="T45" fmla="*/ 0 h 263"/>
                <a:gd name="T46" fmla="*/ 3 w 2131"/>
                <a:gd name="T47" fmla="*/ 0 h 263"/>
                <a:gd name="T48" fmla="*/ 3 w 2131"/>
                <a:gd name="T49" fmla="*/ 0 h 263"/>
                <a:gd name="T50" fmla="*/ 3 w 2131"/>
                <a:gd name="T51" fmla="*/ 0 h 263"/>
                <a:gd name="T52" fmla="*/ 3 w 2131"/>
                <a:gd name="T53" fmla="*/ 0 h 263"/>
                <a:gd name="T54" fmla="*/ 3 w 2131"/>
                <a:gd name="T55" fmla="*/ 0 h 263"/>
                <a:gd name="T56" fmla="*/ 3 w 2131"/>
                <a:gd name="T57" fmla="*/ 0 h 263"/>
                <a:gd name="T58" fmla="*/ 2 w 2131"/>
                <a:gd name="T59" fmla="*/ 0 h 263"/>
                <a:gd name="T60" fmla="*/ 2 w 2131"/>
                <a:gd name="T61" fmla="*/ 0 h 263"/>
                <a:gd name="T62" fmla="*/ 2 w 2131"/>
                <a:gd name="T63" fmla="*/ 0 h 263"/>
                <a:gd name="T64" fmla="*/ 2 w 2131"/>
                <a:gd name="T65" fmla="*/ 0 h 263"/>
                <a:gd name="T66" fmla="*/ 2 w 2131"/>
                <a:gd name="T67" fmla="*/ 0 h 263"/>
                <a:gd name="T68" fmla="*/ 2 w 2131"/>
                <a:gd name="T69" fmla="*/ 0 h 263"/>
                <a:gd name="T70" fmla="*/ 2 w 2131"/>
                <a:gd name="T71" fmla="*/ 0 h 263"/>
                <a:gd name="T72" fmla="*/ 2 w 2131"/>
                <a:gd name="T73" fmla="*/ 0 h 263"/>
                <a:gd name="T74" fmla="*/ 2 w 2131"/>
                <a:gd name="T75" fmla="*/ 0 h 263"/>
                <a:gd name="T76" fmla="*/ 2 w 2131"/>
                <a:gd name="T77" fmla="*/ 0 h 263"/>
                <a:gd name="T78" fmla="*/ 2 w 2131"/>
                <a:gd name="T79" fmla="*/ 0 h 263"/>
                <a:gd name="T80" fmla="*/ 2 w 2131"/>
                <a:gd name="T81" fmla="*/ 0 h 263"/>
                <a:gd name="T82" fmla="*/ 2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2 w 2131"/>
                <a:gd name="T89" fmla="*/ 0 h 263"/>
                <a:gd name="T90" fmla="*/ 1 w 2131"/>
                <a:gd name="T91" fmla="*/ 0 h 263"/>
                <a:gd name="T92" fmla="*/ 2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68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5 w 2582"/>
                <a:gd name="T1" fmla="*/ 1 h 254"/>
                <a:gd name="T2" fmla="*/ 5 w 2582"/>
                <a:gd name="T3" fmla="*/ 1 h 254"/>
                <a:gd name="T4" fmla="*/ 5 w 2582"/>
                <a:gd name="T5" fmla="*/ 1 h 254"/>
                <a:gd name="T6" fmla="*/ 5 w 2582"/>
                <a:gd name="T7" fmla="*/ 1 h 254"/>
                <a:gd name="T8" fmla="*/ 5 w 2582"/>
                <a:gd name="T9" fmla="*/ 1 h 254"/>
                <a:gd name="T10" fmla="*/ 5 w 2582"/>
                <a:gd name="T11" fmla="*/ 1 h 254"/>
                <a:gd name="T12" fmla="*/ 5 w 2582"/>
                <a:gd name="T13" fmla="*/ 1 h 254"/>
                <a:gd name="T14" fmla="*/ 5 w 2582"/>
                <a:gd name="T15" fmla="*/ 1 h 254"/>
                <a:gd name="T16" fmla="*/ 5 w 2582"/>
                <a:gd name="T17" fmla="*/ 1 h 254"/>
                <a:gd name="T18" fmla="*/ 5 w 2582"/>
                <a:gd name="T19" fmla="*/ 1 h 254"/>
                <a:gd name="T20" fmla="*/ 5 w 2582"/>
                <a:gd name="T21" fmla="*/ 1 h 254"/>
                <a:gd name="T22" fmla="*/ 4 w 2582"/>
                <a:gd name="T23" fmla="*/ 1 h 254"/>
                <a:gd name="T24" fmla="*/ 4 w 2582"/>
                <a:gd name="T25" fmla="*/ 1 h 254"/>
                <a:gd name="T26" fmla="*/ 4 w 2582"/>
                <a:gd name="T27" fmla="*/ 1 h 254"/>
                <a:gd name="T28" fmla="*/ 4 w 2582"/>
                <a:gd name="T29" fmla="*/ 1 h 254"/>
                <a:gd name="T30" fmla="*/ 4 w 2582"/>
                <a:gd name="T31" fmla="*/ 1 h 254"/>
                <a:gd name="T32" fmla="*/ 4 w 2582"/>
                <a:gd name="T33" fmla="*/ 1 h 254"/>
                <a:gd name="T34" fmla="*/ 4 w 2582"/>
                <a:gd name="T35" fmla="*/ 1 h 254"/>
                <a:gd name="T36" fmla="*/ 4 w 2582"/>
                <a:gd name="T37" fmla="*/ 1 h 254"/>
                <a:gd name="T38" fmla="*/ 4 w 2582"/>
                <a:gd name="T39" fmla="*/ 1 h 254"/>
                <a:gd name="T40" fmla="*/ 4 w 2582"/>
                <a:gd name="T41" fmla="*/ 1 h 254"/>
                <a:gd name="T42" fmla="*/ 4 w 2582"/>
                <a:gd name="T43" fmla="*/ 1 h 254"/>
                <a:gd name="T44" fmla="*/ 4 w 2582"/>
                <a:gd name="T45" fmla="*/ 1 h 254"/>
                <a:gd name="T46" fmla="*/ 3 w 2582"/>
                <a:gd name="T47" fmla="*/ 1 h 254"/>
                <a:gd name="T48" fmla="*/ 3 w 2582"/>
                <a:gd name="T49" fmla="*/ 1 h 254"/>
                <a:gd name="T50" fmla="*/ 3 w 2582"/>
                <a:gd name="T51" fmla="*/ 1 h 254"/>
                <a:gd name="T52" fmla="*/ 3 w 2582"/>
                <a:gd name="T53" fmla="*/ 1 h 254"/>
                <a:gd name="T54" fmla="*/ 3 w 2582"/>
                <a:gd name="T55" fmla="*/ 1 h 254"/>
                <a:gd name="T56" fmla="*/ 3 w 2582"/>
                <a:gd name="T57" fmla="*/ 1 h 254"/>
                <a:gd name="T58" fmla="*/ 3 w 2582"/>
                <a:gd name="T59" fmla="*/ 1 h 254"/>
                <a:gd name="T60" fmla="*/ 3 w 2582"/>
                <a:gd name="T61" fmla="*/ 1 h 254"/>
                <a:gd name="T62" fmla="*/ 3 w 2582"/>
                <a:gd name="T63" fmla="*/ 1 h 254"/>
                <a:gd name="T64" fmla="*/ 3 w 2582"/>
                <a:gd name="T65" fmla="*/ 1 h 254"/>
                <a:gd name="T66" fmla="*/ 2 w 2582"/>
                <a:gd name="T67" fmla="*/ 1 h 254"/>
                <a:gd name="T68" fmla="*/ 2 w 2582"/>
                <a:gd name="T69" fmla="*/ 1 h 254"/>
                <a:gd name="T70" fmla="*/ 2 w 2582"/>
                <a:gd name="T71" fmla="*/ 1 h 254"/>
                <a:gd name="T72" fmla="*/ 2 w 2582"/>
                <a:gd name="T73" fmla="*/ 1 h 254"/>
                <a:gd name="T74" fmla="*/ 2 w 2582"/>
                <a:gd name="T75" fmla="*/ 1 h 254"/>
                <a:gd name="T76" fmla="*/ 2 w 2582"/>
                <a:gd name="T77" fmla="*/ 1 h 254"/>
                <a:gd name="T78" fmla="*/ 2 w 2582"/>
                <a:gd name="T79" fmla="*/ 1 h 254"/>
                <a:gd name="T80" fmla="*/ 2 w 2582"/>
                <a:gd name="T81" fmla="*/ 1 h 254"/>
                <a:gd name="T82" fmla="*/ 2 w 2582"/>
                <a:gd name="T83" fmla="*/ 1 h 254"/>
                <a:gd name="T84" fmla="*/ 1 w 2582"/>
                <a:gd name="T85" fmla="*/ 1 h 254"/>
                <a:gd name="T86" fmla="*/ 2 w 2582"/>
                <a:gd name="T87" fmla="*/ 1 h 254"/>
                <a:gd name="T88" fmla="*/ 2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69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 altLang="cs-CZ"/>
            </a:p>
          </p:txBody>
        </p:sp>
        <p:sp>
          <p:nvSpPr>
            <p:cNvPr id="6170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 altLang="cs-CZ"/>
            </a:p>
          </p:txBody>
        </p:sp>
        <p:sp>
          <p:nvSpPr>
            <p:cNvPr id="6171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2 w 4312"/>
                <a:gd name="T15" fmla="*/ 0 h 228"/>
                <a:gd name="T16" fmla="*/ 2 w 4312"/>
                <a:gd name="T17" fmla="*/ 0 h 228"/>
                <a:gd name="T18" fmla="*/ 2 w 4312"/>
                <a:gd name="T19" fmla="*/ 0 h 228"/>
                <a:gd name="T20" fmla="*/ 2 w 4312"/>
                <a:gd name="T21" fmla="*/ 0 h 228"/>
                <a:gd name="T22" fmla="*/ 2 w 4312"/>
                <a:gd name="T23" fmla="*/ 0 h 228"/>
                <a:gd name="T24" fmla="*/ 2 w 4312"/>
                <a:gd name="T25" fmla="*/ 0 h 228"/>
                <a:gd name="T26" fmla="*/ 3 w 4312"/>
                <a:gd name="T27" fmla="*/ 0 h 228"/>
                <a:gd name="T28" fmla="*/ 3 w 4312"/>
                <a:gd name="T29" fmla="*/ 0 h 228"/>
                <a:gd name="T30" fmla="*/ 3 w 4312"/>
                <a:gd name="T31" fmla="*/ 0 h 228"/>
                <a:gd name="T32" fmla="*/ 3 w 4312"/>
                <a:gd name="T33" fmla="*/ 0 h 228"/>
                <a:gd name="T34" fmla="*/ 3 w 4312"/>
                <a:gd name="T35" fmla="*/ 0 h 228"/>
                <a:gd name="T36" fmla="*/ 3 w 4312"/>
                <a:gd name="T37" fmla="*/ 0 h 228"/>
                <a:gd name="T38" fmla="*/ 4 w 4312"/>
                <a:gd name="T39" fmla="*/ 0 h 228"/>
                <a:gd name="T40" fmla="*/ 3 w 4312"/>
                <a:gd name="T41" fmla="*/ 0 h 228"/>
                <a:gd name="T42" fmla="*/ 3 w 4312"/>
                <a:gd name="T43" fmla="*/ 0 h 228"/>
                <a:gd name="T44" fmla="*/ 4 w 4312"/>
                <a:gd name="T45" fmla="*/ 0 h 228"/>
                <a:gd name="T46" fmla="*/ 4 w 4312"/>
                <a:gd name="T47" fmla="*/ 0 h 228"/>
                <a:gd name="T48" fmla="*/ 4 w 4312"/>
                <a:gd name="T49" fmla="*/ 0 h 228"/>
                <a:gd name="T50" fmla="*/ 4 w 4312"/>
                <a:gd name="T51" fmla="*/ 0 h 228"/>
                <a:gd name="T52" fmla="*/ 4 w 4312"/>
                <a:gd name="T53" fmla="*/ 0 h 228"/>
                <a:gd name="T54" fmla="*/ 5 w 4312"/>
                <a:gd name="T55" fmla="*/ 0 h 228"/>
                <a:gd name="T56" fmla="*/ 5 w 4312"/>
                <a:gd name="T57" fmla="*/ 0 h 228"/>
                <a:gd name="T58" fmla="*/ 5 w 4312"/>
                <a:gd name="T59" fmla="*/ 0 h 228"/>
                <a:gd name="T60" fmla="*/ 5 w 4312"/>
                <a:gd name="T61" fmla="*/ 0 h 228"/>
                <a:gd name="T62" fmla="*/ 5 w 4312"/>
                <a:gd name="T63" fmla="*/ 0 h 228"/>
                <a:gd name="T64" fmla="*/ 5 w 4312"/>
                <a:gd name="T65" fmla="*/ 0 h 228"/>
                <a:gd name="T66" fmla="*/ 5 w 4312"/>
                <a:gd name="T67" fmla="*/ 0 h 228"/>
                <a:gd name="T68" fmla="*/ 5 w 4312"/>
                <a:gd name="T69" fmla="*/ 0 h 228"/>
                <a:gd name="T70" fmla="*/ 5 w 4312"/>
                <a:gd name="T71" fmla="*/ 0 h 228"/>
                <a:gd name="T72" fmla="*/ 6 w 4312"/>
                <a:gd name="T73" fmla="*/ 0 h 228"/>
                <a:gd name="T74" fmla="*/ 6 w 4312"/>
                <a:gd name="T75" fmla="*/ 0 h 228"/>
                <a:gd name="T76" fmla="*/ 6 w 4312"/>
                <a:gd name="T77" fmla="*/ 0 h 228"/>
                <a:gd name="T78" fmla="*/ 6 w 4312"/>
                <a:gd name="T79" fmla="*/ 0 h 228"/>
                <a:gd name="T80" fmla="*/ 6 w 4312"/>
                <a:gd name="T81" fmla="*/ 0 h 228"/>
                <a:gd name="T82" fmla="*/ 6 w 4312"/>
                <a:gd name="T83" fmla="*/ 0 h 228"/>
                <a:gd name="T84" fmla="*/ 6 w 4312"/>
                <a:gd name="T85" fmla="*/ 0 h 228"/>
                <a:gd name="T86" fmla="*/ 6 w 4312"/>
                <a:gd name="T87" fmla="*/ 0 h 228"/>
                <a:gd name="T88" fmla="*/ 7 w 4312"/>
                <a:gd name="T89" fmla="*/ 0 h 228"/>
                <a:gd name="T90" fmla="*/ 7 w 4312"/>
                <a:gd name="T91" fmla="*/ 0 h 228"/>
                <a:gd name="T92" fmla="*/ 7 w 4312"/>
                <a:gd name="T93" fmla="*/ 0 h 228"/>
                <a:gd name="T94" fmla="*/ 7 w 4312"/>
                <a:gd name="T95" fmla="*/ 0 h 228"/>
                <a:gd name="T96" fmla="*/ 7 w 4312"/>
                <a:gd name="T97" fmla="*/ 0 h 228"/>
                <a:gd name="T98" fmla="*/ 7 w 4312"/>
                <a:gd name="T99" fmla="*/ 0 h 228"/>
                <a:gd name="T100" fmla="*/ 8 w 4312"/>
                <a:gd name="T101" fmla="*/ 0 h 228"/>
                <a:gd name="T102" fmla="*/ 8 w 4312"/>
                <a:gd name="T103" fmla="*/ 0 h 228"/>
                <a:gd name="T104" fmla="*/ 8 w 4312"/>
                <a:gd name="T105" fmla="*/ 0 h 228"/>
                <a:gd name="T106" fmla="*/ 8 w 4312"/>
                <a:gd name="T107" fmla="*/ 0 h 228"/>
                <a:gd name="T108" fmla="*/ 8 w 4312"/>
                <a:gd name="T109" fmla="*/ 0 h 228"/>
                <a:gd name="T110" fmla="*/ 8 w 4312"/>
                <a:gd name="T111" fmla="*/ 0 h 228"/>
                <a:gd name="T112" fmla="*/ 8 w 4312"/>
                <a:gd name="T113" fmla="*/ 0 h 228"/>
                <a:gd name="T114" fmla="*/ 9 w 4312"/>
                <a:gd name="T115" fmla="*/ 0 h 228"/>
                <a:gd name="T116" fmla="*/ 9 w 4312"/>
                <a:gd name="T117" fmla="*/ 0 h 228"/>
                <a:gd name="T118" fmla="*/ 9 w 4312"/>
                <a:gd name="T119" fmla="*/ 0 h 228"/>
                <a:gd name="T120" fmla="*/ 9 w 4312"/>
                <a:gd name="T121" fmla="*/ 0 h 228"/>
                <a:gd name="T122" fmla="*/ 9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8313" y="2398713"/>
            <a:ext cx="8215312" cy="4143375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sz="1500" b="1" dirty="0">
                <a:solidFill>
                  <a:schemeClr val="tx1"/>
                </a:solidFill>
              </a:rPr>
              <a:t>Jméno autora: Mgr. Vlasta </a:t>
            </a:r>
            <a:r>
              <a:rPr lang="cs-CZ" sz="1500" b="1" dirty="0" err="1">
                <a:solidFill>
                  <a:schemeClr val="tx1"/>
                </a:solidFill>
              </a:rPr>
              <a:t>Kollariková</a:t>
            </a:r>
            <a:r>
              <a:rPr lang="cs-CZ" sz="1500" b="1" dirty="0">
                <a:solidFill>
                  <a:schemeClr val="tx1"/>
                </a:solidFill>
              </a:rPr>
              <a:t/>
            </a:r>
            <a:br>
              <a:rPr lang="cs-CZ" sz="1500" b="1" dirty="0">
                <a:solidFill>
                  <a:schemeClr val="tx1"/>
                </a:solidFill>
              </a:rPr>
            </a:br>
            <a:r>
              <a:rPr lang="cs-CZ" sz="1500" b="1" dirty="0">
                <a:solidFill>
                  <a:schemeClr val="tx1"/>
                </a:solidFill>
              </a:rPr>
              <a:t>Datum vytvoření: </a:t>
            </a:r>
            <a:r>
              <a:rPr lang="cs-CZ" sz="1500" b="1" dirty="0" smtClean="0">
                <a:solidFill>
                  <a:schemeClr val="tx1"/>
                </a:solidFill>
              </a:rPr>
              <a:t>03</a:t>
            </a:r>
            <a:r>
              <a:rPr lang="cs-CZ" sz="1500" b="1" dirty="0" smtClean="0">
                <a:solidFill>
                  <a:schemeClr val="tx1"/>
                </a:solidFill>
              </a:rPr>
              <a:t>.09. </a:t>
            </a:r>
            <a:r>
              <a:rPr lang="cs-CZ" sz="1500" b="1" dirty="0">
                <a:solidFill>
                  <a:schemeClr val="tx1"/>
                </a:solidFill>
              </a:rPr>
              <a:t>2013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sz="1500" b="1" dirty="0">
                <a:solidFill>
                  <a:schemeClr val="tx1"/>
                </a:solidFill>
              </a:rPr>
              <a:t>Číslo DUMu: </a:t>
            </a:r>
            <a:r>
              <a:rPr lang="cs-CZ" sz="1500" b="1" dirty="0" smtClean="0">
                <a:solidFill>
                  <a:schemeClr val="tx1"/>
                </a:solidFill>
              </a:rPr>
              <a:t>VY_32_INOVACE_18_OSVZ_ZSVb</a:t>
            </a:r>
            <a:r>
              <a:rPr lang="cs-CZ" sz="1500" b="1" dirty="0">
                <a:solidFill>
                  <a:schemeClr val="tx1"/>
                </a:solidFill>
              </a:rPr>
              <a:t/>
            </a:r>
            <a:br>
              <a:rPr lang="cs-CZ" sz="1500" b="1" dirty="0">
                <a:solidFill>
                  <a:schemeClr val="tx1"/>
                </a:solidFill>
              </a:rPr>
            </a:br>
            <a:endParaRPr lang="cs-CZ" sz="1500" b="1" dirty="0">
              <a:solidFill>
                <a:schemeClr val="tx1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sz="1500" b="1" dirty="0">
                <a:solidFill>
                  <a:schemeClr val="tx1"/>
                </a:solidFill>
              </a:rPr>
              <a:t>Ročník: I.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sz="1500" b="1" dirty="0">
                <a:solidFill>
                  <a:schemeClr val="tx1"/>
                </a:solidFill>
              </a:rPr>
              <a:t>Vzdělávací oblast: Společenskovědní vzdělávání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sz="1500" b="1" dirty="0">
                <a:solidFill>
                  <a:schemeClr val="tx1"/>
                </a:solidFill>
              </a:rPr>
              <a:t>Vzdělávací obor: Základy společenských věd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sz="1500" b="1" dirty="0">
                <a:solidFill>
                  <a:schemeClr val="tx1"/>
                </a:solidFill>
              </a:rPr>
              <a:t>Tematický </a:t>
            </a:r>
            <a:r>
              <a:rPr lang="cs-CZ" sz="1500" b="1" dirty="0" smtClean="0">
                <a:solidFill>
                  <a:schemeClr val="tx1"/>
                </a:solidFill>
              </a:rPr>
              <a:t>okruh: </a:t>
            </a:r>
            <a:r>
              <a:rPr lang="cs-CZ" sz="1500" b="1" dirty="0" smtClean="0">
                <a:solidFill>
                  <a:schemeClr val="tx1"/>
                </a:solidFill>
              </a:rPr>
              <a:t>Svět, československá a česká společnost 20. století</a:t>
            </a:r>
            <a:endParaRPr lang="cs-CZ" sz="1500" b="1" dirty="0">
              <a:solidFill>
                <a:schemeClr val="tx1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sz="1500" b="1" dirty="0">
                <a:solidFill>
                  <a:schemeClr val="tx1"/>
                </a:solidFill>
              </a:rPr>
              <a:t>Téma: </a:t>
            </a:r>
            <a:r>
              <a:rPr lang="cs-CZ" sz="1500" b="1" dirty="0" smtClean="0">
                <a:solidFill>
                  <a:schemeClr val="tx1"/>
                </a:solidFill>
              </a:rPr>
              <a:t>Sociologie</a:t>
            </a:r>
            <a:endParaRPr lang="cs-CZ" sz="1500" b="1" dirty="0">
              <a:solidFill>
                <a:schemeClr val="tx1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sz="1500" b="1" dirty="0">
              <a:solidFill>
                <a:schemeClr val="tx1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sz="1500" b="1" dirty="0">
                <a:solidFill>
                  <a:schemeClr val="tx1"/>
                </a:solidFill>
              </a:rPr>
              <a:t/>
            </a:r>
            <a:br>
              <a:rPr lang="cs-CZ" sz="1500" b="1" dirty="0">
                <a:solidFill>
                  <a:schemeClr val="tx1"/>
                </a:solidFill>
              </a:rPr>
            </a:br>
            <a:r>
              <a:rPr lang="cs-CZ" sz="1500" b="1" dirty="0">
                <a:solidFill>
                  <a:schemeClr val="tx1"/>
                </a:solidFill>
              </a:rPr>
              <a:t>Metodický list/anotace: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sz="1500" b="1" dirty="0">
                <a:solidFill>
                  <a:schemeClr val="tx1"/>
                </a:solidFill>
              </a:rPr>
              <a:t>Prezentace slouží jako doplnění výkladu, lze využít také v občanské nauce ve  </a:t>
            </a:r>
            <a:r>
              <a:rPr lang="cs-CZ" sz="1500" b="1" dirty="0" smtClean="0">
                <a:solidFill>
                  <a:schemeClr val="tx1"/>
                </a:solidFill>
              </a:rPr>
              <a:t>druhém ročníku</a:t>
            </a:r>
            <a:endParaRPr lang="cs-CZ" sz="1500" b="1" dirty="0">
              <a:solidFill>
                <a:schemeClr val="tx1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sz="1500" b="1" dirty="0" smtClean="0"/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sz="1500" b="1" dirty="0" smtClean="0"/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 bwMode="auto">
          <a:xfrm>
            <a:off x="722313" y="1820863"/>
            <a:ext cx="7772400" cy="1828800"/>
          </a:xfrm>
        </p:spPr>
        <p:txBody>
          <a:bodyPr wrap="square" tIns="45720" numCol="1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cs-CZ" altLang="cs-CZ" smtClean="0">
                <a:solidFill>
                  <a:schemeClr val="tx1"/>
                </a:solidFill>
                <a:effectLst/>
              </a:rPr>
              <a:t>Sociologie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22313" y="3684588"/>
            <a:ext cx="7772400" cy="2408237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sz="2400" b="1" dirty="0" smtClean="0">
                <a:solidFill>
                  <a:srgbClr val="C00000"/>
                </a:solidFill>
              </a:rPr>
              <a:t>Sociologie jako věda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sz="2400" b="1" dirty="0" smtClean="0">
                <a:solidFill>
                  <a:schemeClr val="accent6">
                    <a:lumMod val="50000"/>
                  </a:schemeClr>
                </a:solidFill>
              </a:rPr>
              <a:t>Socializace</a:t>
            </a:r>
            <a:endParaRPr lang="cs-CZ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sz="2400" b="1" dirty="0" smtClean="0">
                <a:solidFill>
                  <a:srgbClr val="00B050"/>
                </a:solidFill>
              </a:rPr>
              <a:t>Sociální skupiny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sz="2400" b="1" dirty="0" smtClean="0">
                <a:solidFill>
                  <a:schemeClr val="tx1"/>
                </a:solidFill>
              </a:rPr>
              <a:t>Sociologická koncepce společnosti</a:t>
            </a:r>
            <a:endParaRPr lang="cs-CZ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 bwMode="auto">
          <a:xfrm>
            <a:off x="503238" y="5373688"/>
            <a:ext cx="8183562" cy="10795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altLang="cs-CZ" sz="2800" smtClean="0">
                <a:solidFill>
                  <a:schemeClr val="tx1"/>
                </a:solidFill>
                <a:effectLst/>
              </a:rPr>
              <a:t>Úkol: </a:t>
            </a:r>
            <a:r>
              <a:rPr lang="cs-CZ" altLang="cs-CZ" sz="2800" b="0" smtClean="0">
                <a:solidFill>
                  <a:schemeClr val="tx1"/>
                </a:solidFill>
                <a:effectLst/>
              </a:rPr>
              <a:t>Který výzkum se zaměřuje na větší celky? Je možná kombinace obou typů?</a:t>
            </a:r>
            <a:endParaRPr lang="cs-CZ" altLang="cs-CZ" sz="2800" smtClean="0">
              <a:solidFill>
                <a:schemeClr val="tx1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530225"/>
            <a:ext cx="8424862" cy="5419725"/>
          </a:xfrm>
        </p:spPr>
        <p:txBody>
          <a:bodyPr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b="1" dirty="0" smtClean="0">
                <a:solidFill>
                  <a:srgbClr val="C00000"/>
                </a:solidFill>
              </a:rPr>
              <a:t>Sociologie jako věda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/z latinského </a:t>
            </a:r>
            <a:r>
              <a:rPr lang="cs-CZ" dirty="0" err="1" smtClean="0"/>
              <a:t>societas</a:t>
            </a:r>
            <a:r>
              <a:rPr lang="cs-CZ" dirty="0" smtClean="0"/>
              <a:t> a z řeckého logos/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b="1" u="sng" dirty="0">
                <a:solidFill>
                  <a:schemeClr val="accent5">
                    <a:lumMod val="50000"/>
                  </a:schemeClr>
                </a:solidFill>
              </a:rPr>
              <a:t>Zkoumá</a:t>
            </a:r>
            <a:r>
              <a:rPr lang="cs-CZ" dirty="0"/>
              <a:t>: jevy, vztahy, strukturu, hlavní principy a zákonitosti vývoje společnosti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u="sng" dirty="0"/>
              <a:t>Zakladatel</a:t>
            </a:r>
            <a:r>
              <a:rPr lang="cs-CZ" dirty="0"/>
              <a:t>: </a:t>
            </a:r>
            <a:r>
              <a:rPr lang="cs-CZ" b="1" dirty="0">
                <a:solidFill>
                  <a:srgbClr val="FF0000"/>
                </a:solidFill>
              </a:rPr>
              <a:t>Auguste </a:t>
            </a:r>
            <a:r>
              <a:rPr lang="cs-CZ" b="1" dirty="0" err="1">
                <a:solidFill>
                  <a:srgbClr val="FF0000"/>
                </a:solidFill>
              </a:rPr>
              <a:t>Comte</a:t>
            </a:r>
            <a:endParaRPr lang="cs-CZ" b="1" dirty="0">
              <a:solidFill>
                <a:srgbClr val="FF000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u="sng" dirty="0"/>
              <a:t>Východiska</a:t>
            </a:r>
            <a:r>
              <a:rPr lang="cs-CZ" dirty="0"/>
              <a:t>: vědecké zkoumání, spojování různých témat, objektivní hodnocení událostí, skutečné příčiny lidského </a:t>
            </a:r>
            <a:r>
              <a:rPr lang="cs-CZ" dirty="0" smtClean="0"/>
              <a:t>jednání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b="1" u="sng" dirty="0" smtClean="0">
                <a:solidFill>
                  <a:schemeClr val="accent6">
                    <a:lumMod val="50000"/>
                  </a:schemeClr>
                </a:solidFill>
              </a:rPr>
              <a:t>Metody výzkumu</a:t>
            </a:r>
            <a:r>
              <a:rPr lang="cs-CZ" dirty="0" smtClean="0"/>
              <a:t>: a)</a:t>
            </a:r>
            <a:r>
              <a:rPr lang="cs-CZ" u="sng" dirty="0" smtClean="0">
                <a:solidFill>
                  <a:srgbClr val="C00000"/>
                </a:solidFill>
              </a:rPr>
              <a:t> kvantitativní</a:t>
            </a:r>
            <a:r>
              <a:rPr lang="cs-CZ" dirty="0" smtClean="0"/>
              <a:t>; např. rozhovor, dotazník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b) </a:t>
            </a:r>
            <a:r>
              <a:rPr lang="cs-CZ" u="sng" dirty="0">
                <a:solidFill>
                  <a:srgbClr val="C00000"/>
                </a:solidFill>
              </a:rPr>
              <a:t>kvalitativní</a:t>
            </a:r>
            <a:r>
              <a:rPr lang="cs-CZ" dirty="0" smtClean="0"/>
              <a:t>; např. analýza osobních dokumentů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 bwMode="auto">
          <a:xfrm>
            <a:off x="503238" y="5084763"/>
            <a:ext cx="8183562" cy="1081087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altLang="cs-CZ" sz="2800" smtClean="0">
                <a:solidFill>
                  <a:schemeClr val="tx1"/>
                </a:solidFill>
                <a:effectLst/>
              </a:rPr>
              <a:t>Úkol: </a:t>
            </a:r>
            <a:r>
              <a:rPr lang="cs-CZ" altLang="cs-CZ" sz="2800" b="0" smtClean="0">
                <a:solidFill>
                  <a:schemeClr val="tx1"/>
                </a:solidFill>
                <a:effectLst/>
              </a:rPr>
              <a:t>Jaké </a:t>
            </a:r>
            <a:r>
              <a:rPr lang="cs-CZ" altLang="cs-CZ" sz="2800" smtClean="0">
                <a:solidFill>
                  <a:schemeClr val="tx1"/>
                </a:solidFill>
                <a:effectLst/>
              </a:rPr>
              <a:t>problémy</a:t>
            </a:r>
            <a:r>
              <a:rPr lang="cs-CZ" altLang="cs-CZ" sz="2800" b="0" smtClean="0">
                <a:solidFill>
                  <a:schemeClr val="tx1"/>
                </a:solidFill>
                <a:effectLst/>
              </a:rPr>
              <a:t> u jedinců způsobuje </a:t>
            </a:r>
            <a:r>
              <a:rPr lang="cs-CZ" altLang="cs-CZ" sz="2800" b="0" u="sng" smtClean="0">
                <a:solidFill>
                  <a:srgbClr val="C00000"/>
                </a:solidFill>
                <a:effectLst/>
              </a:rPr>
              <a:t>nedostatečná socializace</a:t>
            </a:r>
            <a:r>
              <a:rPr lang="cs-CZ" altLang="cs-CZ" sz="2800" b="0" smtClean="0">
                <a:solidFill>
                  <a:schemeClr val="tx1"/>
                </a:solidFill>
                <a:effectLst/>
              </a:rPr>
              <a:t>?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627563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cs-CZ" altLang="cs-CZ" b="1" smtClean="0">
                <a:solidFill>
                  <a:srgbClr val="C00000"/>
                </a:solidFill>
              </a:rPr>
              <a:t>Socializace je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cs-CZ" altLang="cs-CZ" u="sng" smtClean="0"/>
              <a:t>proces</a:t>
            </a:r>
            <a:r>
              <a:rPr lang="cs-CZ" altLang="cs-CZ" smtClean="0"/>
              <a:t> začleňování jedince do společnosti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cs-CZ" altLang="cs-CZ" smtClean="0"/>
              <a:t>(osvojování kulturních norem a vzorců chování v raném období života).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cs-CZ" altLang="cs-CZ" smtClean="0">
                <a:solidFill>
                  <a:srgbClr val="C00000"/>
                </a:solidFill>
              </a:rPr>
              <a:t>Resocializace </a:t>
            </a:r>
            <a:r>
              <a:rPr lang="cs-CZ" altLang="cs-CZ" smtClean="0"/>
              <a:t>nastává v pozdějším období, je spojena s novou rolí v životě (rodič).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cs-CZ" altLang="cs-CZ" smtClean="0"/>
              <a:t>Záměrná a cílená socializace je </a:t>
            </a:r>
            <a:r>
              <a:rPr lang="cs-CZ" altLang="cs-CZ" smtClean="0">
                <a:solidFill>
                  <a:srgbClr val="FF0000"/>
                </a:solidFill>
              </a:rPr>
              <a:t>výchova</a:t>
            </a:r>
            <a:r>
              <a:rPr lang="cs-CZ" altLang="cs-CZ" smtClean="0"/>
              <a:t>.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cs-CZ" altLang="cs-CZ" smtClean="0"/>
              <a:t>Cíl: zespolečenštit jedince natolik, aby byl schopen vycházet s druhými lidmi.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cs-CZ" altLang="cs-CZ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 bwMode="auto">
          <a:xfrm>
            <a:off x="503238" y="4983163"/>
            <a:ext cx="8183562" cy="1052512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z="3200" smtClean="0">
                <a:solidFill>
                  <a:schemeClr val="tx1"/>
                </a:solidFill>
                <a:effectLst/>
              </a:rPr>
              <a:t>Sociální skupiny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333375"/>
            <a:ext cx="8362950" cy="5040313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cs-CZ" b="1" smtClean="0">
                <a:solidFill>
                  <a:srgbClr val="C00000"/>
                </a:solidFill>
              </a:rPr>
              <a:t>Sociální skupiny </a:t>
            </a:r>
            <a:r>
              <a:rPr lang="cs-CZ" smtClean="0"/>
              <a:t>(3 a více osob)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cs-CZ" smtClean="0"/>
              <a:t>se mohou lišit např. velikostí, vztahy, soudržností, zaměřením atd.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cs-CZ" smtClean="0"/>
              <a:t>Rozlišujeme skupiny: </a:t>
            </a:r>
            <a:r>
              <a:rPr lang="cs-CZ" u="sng" smtClean="0">
                <a:solidFill>
                  <a:srgbClr val="C00000"/>
                </a:solidFill>
              </a:rPr>
              <a:t>primární</a:t>
            </a:r>
            <a:r>
              <a:rPr lang="cs-CZ" smtClean="0"/>
              <a:t> a </a:t>
            </a:r>
            <a:r>
              <a:rPr lang="cs-CZ" u="sng" smtClean="0">
                <a:solidFill>
                  <a:srgbClr val="002060"/>
                </a:solidFill>
              </a:rPr>
              <a:t>sekundární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cs-CZ" smtClean="0"/>
              <a:t>Primární je např. </a:t>
            </a:r>
            <a:r>
              <a:rPr lang="cs-CZ" smtClean="0">
                <a:solidFill>
                  <a:srgbClr val="FF0000"/>
                </a:solidFill>
              </a:rPr>
              <a:t>rodina</a:t>
            </a:r>
            <a:r>
              <a:rPr lang="cs-CZ" smtClean="0"/>
              <a:t>.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cs-CZ" smtClean="0"/>
              <a:t>Sekundární je např. </a:t>
            </a:r>
            <a:r>
              <a:rPr lang="cs-CZ" smtClean="0">
                <a:solidFill>
                  <a:srgbClr val="002060"/>
                </a:solidFill>
              </a:rPr>
              <a:t>školní třída.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cs-CZ" smtClean="0">
                <a:solidFill>
                  <a:srgbClr val="002060"/>
                </a:solidFill>
              </a:rPr>
              <a:t>Jak se od sebe liší?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cs-CZ" smtClean="0">
                <a:solidFill>
                  <a:srgbClr val="002060"/>
                </a:solidFill>
              </a:rPr>
              <a:t>Nejdůležitější sociální skupinou je rodina.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cs-CZ" smtClean="0">
                <a:solidFill>
                  <a:srgbClr val="002060"/>
                </a:solidFill>
              </a:rPr>
              <a:t>Proč?</a:t>
            </a:r>
            <a:r>
              <a:rPr lang="cs-CZ" smtClean="0"/>
              <a:t> Může být úplná nebo neúplná.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cs-CZ" smtClean="0"/>
              <a:t>Vysvětlete.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cs-CZ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 bwMode="auto">
          <a:xfrm>
            <a:off x="503238" y="5229225"/>
            <a:ext cx="8183562" cy="80645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z="2800" smtClean="0">
                <a:solidFill>
                  <a:schemeClr val="tx1"/>
                </a:solidFill>
                <a:effectLst/>
              </a:rPr>
              <a:t>Sociologické koncepce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627563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u="sng" dirty="0" smtClean="0">
                <a:solidFill>
                  <a:srgbClr val="C00000"/>
                </a:solidFill>
              </a:rPr>
              <a:t>Archaická společnost</a:t>
            </a:r>
          </a:p>
          <a:p>
            <a:pPr marL="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dirty="0"/>
              <a:t>j</a:t>
            </a:r>
            <a:r>
              <a:rPr lang="cs-CZ" dirty="0" smtClean="0"/>
              <a:t>e první společností, jedná se o nejstarší vývojové období lidské společnosti. </a:t>
            </a:r>
          </a:p>
          <a:p>
            <a:pPr marL="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u="sng" dirty="0" smtClean="0">
                <a:solidFill>
                  <a:schemeClr val="accent5">
                    <a:lumMod val="50000"/>
                  </a:schemeClr>
                </a:solidFill>
              </a:rPr>
              <a:t>Tradiční společnost</a:t>
            </a:r>
          </a:p>
          <a:p>
            <a:pPr marL="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dirty="0"/>
              <a:t>p</a:t>
            </a:r>
            <a:r>
              <a:rPr lang="cs-CZ" dirty="0" smtClean="0"/>
              <a:t>řevažuje v ní zemědělská výroba</a:t>
            </a:r>
          </a:p>
          <a:p>
            <a:pPr marL="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u="sng" dirty="0" smtClean="0">
                <a:solidFill>
                  <a:srgbClr val="FF0000"/>
                </a:solidFill>
              </a:rPr>
              <a:t>Moderní společnost</a:t>
            </a:r>
          </a:p>
          <a:p>
            <a:pPr marL="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dirty="0"/>
              <a:t>s</a:t>
            </a:r>
            <a:r>
              <a:rPr lang="cs-CZ" dirty="0" smtClean="0"/>
              <a:t>e formuje na přelomu 18. a 19. století.</a:t>
            </a:r>
          </a:p>
          <a:p>
            <a:pPr marL="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b="1" u="sng" dirty="0" smtClean="0">
                <a:solidFill>
                  <a:srgbClr val="002060"/>
                </a:solidFill>
              </a:rPr>
              <a:t>Postmoderní společnost</a:t>
            </a:r>
          </a:p>
          <a:p>
            <a:pPr marL="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dirty="0"/>
              <a:t>v</a:t>
            </a:r>
            <a:r>
              <a:rPr lang="cs-CZ" dirty="0" smtClean="0"/>
              <a:t>zniká jako důsledek modernizace.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Literatura</a:t>
            </a:r>
            <a:endParaRPr lang="cs-CZ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>
            <a:normAutofit/>
          </a:bodyPr>
          <a:lstStyle/>
          <a:p>
            <a:pPr marL="6858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EMMERT </a:t>
            </a:r>
            <a:r>
              <a:rPr lang="cs-CZ" dirty="0"/>
              <a:t>a kol. </a:t>
            </a:r>
            <a:r>
              <a:rPr lang="cs-CZ" i="1" dirty="0"/>
              <a:t>Odmaturuj ze společenských věd</a:t>
            </a:r>
            <a:r>
              <a:rPr lang="cs-CZ" dirty="0"/>
              <a:t>. Brno: </a:t>
            </a:r>
            <a:r>
              <a:rPr lang="cs-CZ" dirty="0" err="1"/>
              <a:t>Didaktis</a:t>
            </a:r>
            <a:r>
              <a:rPr lang="cs-CZ" dirty="0"/>
              <a:t>, 2003, ISBN 80-86285-68-5</a:t>
            </a:r>
            <a:r>
              <a:rPr lang="cs-CZ" dirty="0" smtClean="0"/>
              <a:t>.</a:t>
            </a:r>
            <a:endParaRPr lang="cs-CZ" dirty="0"/>
          </a:p>
          <a:p>
            <a:pPr marL="6858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smtClean="0"/>
              <a:t>HLADÍK</a:t>
            </a:r>
            <a:r>
              <a:rPr lang="cs-CZ" dirty="0"/>
              <a:t>. </a:t>
            </a:r>
            <a:r>
              <a:rPr lang="cs-CZ" i="1" dirty="0"/>
              <a:t>Společenské vědy v kostce</a:t>
            </a:r>
            <a:r>
              <a:rPr lang="cs-CZ" dirty="0"/>
              <a:t>. Havlíčkův Brod: Fragment, 1996, ISBN 80-7200-044-6.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156</TotalTime>
  <Words>313</Words>
  <Application>Microsoft Office PowerPoint</Application>
  <PresentationFormat>Předvádění na obrazovce (4:3)</PresentationFormat>
  <Paragraphs>54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Aspekt</vt:lpstr>
      <vt:lpstr>Snímek 1</vt:lpstr>
      <vt:lpstr>Sociologie</vt:lpstr>
      <vt:lpstr>Úkol: Který výzkum se zaměřuje na větší celky? Je možná kombinace obou typů?</vt:lpstr>
      <vt:lpstr>Úkol: Jaké problémy u jedinců způsobuje nedostatečná socializace?</vt:lpstr>
      <vt:lpstr>Sociální skupiny</vt:lpstr>
      <vt:lpstr>Sociologické koncepce společnosti</vt:lpstr>
      <vt:lpstr>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Renesanční filozofie</dc:title>
  <dc:creator>Kabinet 318</dc:creator>
  <cp:lastModifiedBy>Servác</cp:lastModifiedBy>
  <cp:revision>23</cp:revision>
  <dcterms:created xsi:type="dcterms:W3CDTF">2013-03-06T08:59:36Z</dcterms:created>
  <dcterms:modified xsi:type="dcterms:W3CDTF">2012-08-15T06:58:51Z</dcterms:modified>
</cp:coreProperties>
</file>