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5" r:id="rId1"/>
  </p:sldMasterIdLst>
  <p:sldIdLst>
    <p:sldId id="265" r:id="rId2"/>
    <p:sldId id="256" r:id="rId3"/>
    <p:sldId id="258" r:id="rId4"/>
    <p:sldId id="257" r:id="rId5"/>
    <p:sldId id="266" r:id="rId6"/>
    <p:sldId id="263" r:id="rId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82F920-AA10-4E05-A103-812FA9900327}" type="datetimeFigureOut">
              <a:rPr lang="cs-CZ" smtClean="0"/>
              <a:pPr>
                <a:defRPr/>
              </a:pPr>
              <a:t>5.11.2013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53164E54-FFCC-42C7-BE14-5390174983D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C6B1BA-BF4A-4953-897F-948F40938094}" type="datetimeFigureOut">
              <a:rPr lang="cs-CZ" smtClean="0"/>
              <a:pPr>
                <a:defRPr/>
              </a:pPr>
              <a:t>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64247E-18EA-4512-8A8E-D6C5301D1B4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9A8CD222-6E76-42E9-BB12-5655C0C966D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477532-5510-4508-A179-984AAC22C81A}" type="datetimeFigureOut">
              <a:rPr lang="cs-CZ" smtClean="0"/>
              <a:pPr>
                <a:defRPr/>
              </a:pPr>
              <a:t>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7D3B34-81BE-4690-83CA-1CA0C00D6D51}" type="datetimeFigureOut">
              <a:rPr lang="cs-CZ" smtClean="0"/>
              <a:pPr>
                <a:defRPr/>
              </a:pPr>
              <a:t>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D106E587-DE2F-4C95-8ABD-AE1542BB353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FFB397-8B4F-42B2-BD43-48DA96321706}" type="datetimeFigureOut">
              <a:rPr lang="cs-CZ" smtClean="0"/>
              <a:pPr>
                <a:defRPr/>
              </a:pPr>
              <a:t>5.11.2013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C20DED3-8A07-423F-9393-CC7D405E282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>
              <a:defRPr/>
            </a:pPr>
            <a:fld id="{CB8065A6-B41B-45E0-A520-4A4AF97E4420}" type="datetimeFigureOut">
              <a:rPr lang="cs-CZ" smtClean="0"/>
              <a:pPr>
                <a:defRPr/>
              </a:pPr>
              <a:t>5.11.2013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CE6CE-8C6B-4F00-862E-108A79ECEC4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5909C4-CC84-4BFC-98C3-1D2642823377}" type="datetimeFigureOut">
              <a:rPr lang="cs-CZ" smtClean="0"/>
              <a:pPr>
                <a:defRPr/>
              </a:pPr>
              <a:t>5.11.2013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9DECB0E2-7F2E-4C56-BCA8-56BF0682277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250A2E-8E71-40AA-B984-1F9AF4EA2A99}" type="datetimeFigureOut">
              <a:rPr lang="cs-CZ" smtClean="0"/>
              <a:pPr>
                <a:defRPr/>
              </a:pPr>
              <a:t>5.11.2013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34C76919-CDD6-449E-ACFC-88D25234FB2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518A3D-A87F-456A-9E49-5ACF69D341AE}" type="datetimeFigureOut">
              <a:rPr lang="cs-CZ" smtClean="0"/>
              <a:pPr>
                <a:defRPr/>
              </a:pPr>
              <a:t>5.11.2013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05DB50D-BC87-409A-AF97-25DEAFD6BE9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5554410C-6D08-4C04-AB26-B47C5BB1392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5F8852-C0B8-4610-88E3-09C8873514E1}" type="datetimeFigureOut">
              <a:rPr lang="cs-CZ" smtClean="0"/>
              <a:pPr>
                <a:defRPr/>
              </a:pPr>
              <a:t>5.11.2013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>
              <a:defRPr/>
            </a:pPr>
            <a:fld id="{000B4BC9-F2E0-4FBA-BCC0-9176F350589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>
              <a:defRPr/>
            </a:pPr>
            <a:fld id="{B45625E8-A390-4466-8A5B-5224696C6465}" type="datetimeFigureOut">
              <a:rPr lang="cs-CZ" smtClean="0"/>
              <a:pPr>
                <a:defRPr/>
              </a:pPr>
              <a:t>5.11.2013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B7B91EA-3BD3-44B1-87D7-3AAD19D39E79}" type="datetimeFigureOut">
              <a:rPr lang="cs-CZ" smtClean="0"/>
              <a:pPr>
                <a:defRPr/>
              </a:pPr>
              <a:t>5.11.2013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794F297-9B31-4B13-BEE9-88F8BD2D6BD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13316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13317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1 w 7514"/>
                <a:gd name="T1" fmla="*/ 1 h 385"/>
                <a:gd name="T2" fmla="*/ 1 w 7514"/>
                <a:gd name="T3" fmla="*/ 0 h 385"/>
                <a:gd name="T4" fmla="*/ 1 w 7514"/>
                <a:gd name="T5" fmla="*/ 1 h 385"/>
                <a:gd name="T6" fmla="*/ 3 w 7514"/>
                <a:gd name="T7" fmla="*/ 0 h 385"/>
                <a:gd name="T8" fmla="*/ 2 w 7514"/>
                <a:gd name="T9" fmla="*/ 1 h 385"/>
                <a:gd name="T10" fmla="*/ 4 w 7514"/>
                <a:gd name="T11" fmla="*/ 1 h 385"/>
                <a:gd name="T12" fmla="*/ 3 w 7514"/>
                <a:gd name="T13" fmla="*/ 0 h 385"/>
                <a:gd name="T14" fmla="*/ 4 w 7514"/>
                <a:gd name="T15" fmla="*/ 0 h 385"/>
                <a:gd name="T16" fmla="*/ 4 w 7514"/>
                <a:gd name="T17" fmla="*/ 0 h 385"/>
                <a:gd name="T18" fmla="*/ 3 w 7514"/>
                <a:gd name="T19" fmla="*/ 1 h 385"/>
                <a:gd name="T20" fmla="*/ 5 w 7514"/>
                <a:gd name="T21" fmla="*/ 0 h 385"/>
                <a:gd name="T22" fmla="*/ 6 w 7514"/>
                <a:gd name="T23" fmla="*/ 0 h 385"/>
                <a:gd name="T24" fmla="*/ 6 w 7514"/>
                <a:gd name="T25" fmla="*/ 1 h 385"/>
                <a:gd name="T26" fmla="*/ 6 w 7514"/>
                <a:gd name="T27" fmla="*/ 1 h 385"/>
                <a:gd name="T28" fmla="*/ 6 w 7514"/>
                <a:gd name="T29" fmla="*/ 0 h 385"/>
                <a:gd name="T30" fmla="*/ 7 w 7514"/>
                <a:gd name="T31" fmla="*/ 0 h 385"/>
                <a:gd name="T32" fmla="*/ 7 w 7514"/>
                <a:gd name="T33" fmla="*/ 1 h 385"/>
                <a:gd name="T34" fmla="*/ 9 w 7514"/>
                <a:gd name="T35" fmla="*/ 0 h 385"/>
                <a:gd name="T36" fmla="*/ 8 w 7514"/>
                <a:gd name="T37" fmla="*/ 1 h 385"/>
                <a:gd name="T38" fmla="*/ 9 w 7514"/>
                <a:gd name="T39" fmla="*/ 0 h 385"/>
                <a:gd name="T40" fmla="*/ 10 w 7514"/>
                <a:gd name="T41" fmla="*/ 0 h 385"/>
                <a:gd name="T42" fmla="*/ 10 w 7514"/>
                <a:gd name="T43" fmla="*/ 1 h 385"/>
                <a:gd name="T44" fmla="*/ 10 w 7514"/>
                <a:gd name="T45" fmla="*/ 1 h 385"/>
                <a:gd name="T46" fmla="*/ 10 w 7514"/>
                <a:gd name="T47" fmla="*/ 0 h 385"/>
                <a:gd name="T48" fmla="*/ 11 w 7514"/>
                <a:gd name="T49" fmla="*/ 0 h 385"/>
                <a:gd name="T50" fmla="*/ 12 w 7514"/>
                <a:gd name="T51" fmla="*/ 0 h 385"/>
                <a:gd name="T52" fmla="*/ 12 w 7514"/>
                <a:gd name="T53" fmla="*/ 0 h 385"/>
                <a:gd name="T54" fmla="*/ 12 w 7514"/>
                <a:gd name="T55" fmla="*/ 0 h 385"/>
                <a:gd name="T56" fmla="*/ 13 w 7514"/>
                <a:gd name="T57" fmla="*/ 0 h 385"/>
                <a:gd name="T58" fmla="*/ 13 w 7514"/>
                <a:gd name="T59" fmla="*/ 1 h 385"/>
                <a:gd name="T60" fmla="*/ 13 w 7514"/>
                <a:gd name="T61" fmla="*/ 0 h 385"/>
                <a:gd name="T62" fmla="*/ 13 w 7514"/>
                <a:gd name="T63" fmla="*/ 0 h 385"/>
                <a:gd name="T64" fmla="*/ 13 w 7514"/>
                <a:gd name="T65" fmla="*/ 1 h 385"/>
                <a:gd name="T66" fmla="*/ 14 w 7514"/>
                <a:gd name="T67" fmla="*/ 1 h 385"/>
                <a:gd name="T68" fmla="*/ 15 w 7514"/>
                <a:gd name="T69" fmla="*/ 0 h 385"/>
                <a:gd name="T70" fmla="*/ 15 w 7514"/>
                <a:gd name="T71" fmla="*/ 0 h 385"/>
                <a:gd name="T72" fmla="*/ 16 w 7514"/>
                <a:gd name="T73" fmla="*/ 1 h 385"/>
                <a:gd name="T74" fmla="*/ 16 w 7514"/>
                <a:gd name="T75" fmla="*/ 0 h 385"/>
                <a:gd name="T76" fmla="*/ 16 w 7514"/>
                <a:gd name="T77" fmla="*/ 0 h 385"/>
                <a:gd name="T78" fmla="*/ 16 w 7514"/>
                <a:gd name="T79" fmla="*/ 1 h 385"/>
                <a:gd name="T80" fmla="*/ 17 w 7514"/>
                <a:gd name="T81" fmla="*/ 1 h 385"/>
                <a:gd name="T82" fmla="*/ 17 w 7514"/>
                <a:gd name="T83" fmla="*/ 1 h 385"/>
                <a:gd name="T84" fmla="*/ 18 w 7514"/>
                <a:gd name="T85" fmla="*/ 0 h 385"/>
                <a:gd name="T86" fmla="*/ 19 w 7514"/>
                <a:gd name="T87" fmla="*/ 1 h 385"/>
                <a:gd name="T88" fmla="*/ 20 w 7514"/>
                <a:gd name="T89" fmla="*/ 1 h 385"/>
                <a:gd name="T90" fmla="*/ 21 w 7514"/>
                <a:gd name="T91" fmla="*/ 0 h 385"/>
                <a:gd name="T92" fmla="*/ 20 w 7514"/>
                <a:gd name="T93" fmla="*/ 1 h 385"/>
                <a:gd name="T94" fmla="*/ 22 w 7514"/>
                <a:gd name="T95" fmla="*/ 0 h 385"/>
                <a:gd name="T96" fmla="*/ 21 w 7514"/>
                <a:gd name="T97" fmla="*/ 0 h 385"/>
                <a:gd name="T98" fmla="*/ 22 w 7514"/>
                <a:gd name="T99" fmla="*/ 0 h 385"/>
                <a:gd name="T100" fmla="*/ 23 w 7514"/>
                <a:gd name="T101" fmla="*/ 0 h 385"/>
                <a:gd name="T102" fmla="*/ 23 w 7514"/>
                <a:gd name="T103" fmla="*/ 1 h 385"/>
                <a:gd name="T104" fmla="*/ 23 w 7514"/>
                <a:gd name="T105" fmla="*/ 0 h 385"/>
                <a:gd name="T106" fmla="*/ 24 w 7514"/>
                <a:gd name="T107" fmla="*/ 1 h 385"/>
                <a:gd name="T108" fmla="*/ 25 w 7514"/>
                <a:gd name="T109" fmla="*/ 1 h 385"/>
                <a:gd name="T110" fmla="*/ 25 w 7514"/>
                <a:gd name="T111" fmla="*/ 0 h 385"/>
                <a:gd name="T112" fmla="*/ 26 w 7514"/>
                <a:gd name="T113" fmla="*/ 0 h 385"/>
                <a:gd name="T114" fmla="*/ 27 w 7514"/>
                <a:gd name="T115" fmla="*/ 1 h 385"/>
                <a:gd name="T116" fmla="*/ 27 w 7514"/>
                <a:gd name="T117" fmla="*/ 0 h 385"/>
                <a:gd name="T118" fmla="*/ 28 w 7514"/>
                <a:gd name="T119" fmla="*/ 0 h 385"/>
                <a:gd name="T120" fmla="*/ 27 w 7514"/>
                <a:gd name="T121" fmla="*/ 1 h 385"/>
                <a:gd name="T122" fmla="*/ 29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18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6 h 1689"/>
                <a:gd name="T2" fmla="*/ 1 w 2517"/>
                <a:gd name="T3" fmla="*/ 6 h 1689"/>
                <a:gd name="T4" fmla="*/ 3 w 2517"/>
                <a:gd name="T5" fmla="*/ 6 h 1689"/>
                <a:gd name="T6" fmla="*/ 4 w 2517"/>
                <a:gd name="T7" fmla="*/ 6 h 1689"/>
                <a:gd name="T8" fmla="*/ 6 w 2517"/>
                <a:gd name="T9" fmla="*/ 6 h 1689"/>
                <a:gd name="T10" fmla="*/ 8 w 2517"/>
                <a:gd name="T11" fmla="*/ 6 h 1689"/>
                <a:gd name="T12" fmla="*/ 9 w 2517"/>
                <a:gd name="T13" fmla="*/ 6 h 1689"/>
                <a:gd name="T14" fmla="*/ 10 w 2517"/>
                <a:gd name="T15" fmla="*/ 6 h 1689"/>
                <a:gd name="T16" fmla="*/ 10 w 2517"/>
                <a:gd name="T17" fmla="*/ 6 h 1689"/>
                <a:gd name="T18" fmla="*/ 10 w 2517"/>
                <a:gd name="T19" fmla="*/ 5 h 1689"/>
                <a:gd name="T20" fmla="*/ 10 w 2517"/>
                <a:gd name="T21" fmla="*/ 5 h 1689"/>
                <a:gd name="T22" fmla="*/ 10 w 2517"/>
                <a:gd name="T23" fmla="*/ 3 h 1689"/>
                <a:gd name="T24" fmla="*/ 10 w 2517"/>
                <a:gd name="T25" fmla="*/ 2 h 1689"/>
                <a:gd name="T26" fmla="*/ 10 w 2517"/>
                <a:gd name="T27" fmla="*/ 1 h 1689"/>
                <a:gd name="T28" fmla="*/ 10 w 2517"/>
                <a:gd name="T29" fmla="*/ 0 h 1689"/>
                <a:gd name="T30" fmla="*/ 10 w 2517"/>
                <a:gd name="T31" fmla="*/ 0 h 1689"/>
                <a:gd name="T32" fmla="*/ 10 w 2517"/>
                <a:gd name="T33" fmla="*/ 0 h 1689"/>
                <a:gd name="T34" fmla="*/ 9 w 2517"/>
                <a:gd name="T35" fmla="*/ 0 h 1689"/>
                <a:gd name="T36" fmla="*/ 8 w 2517"/>
                <a:gd name="T37" fmla="*/ 0 h 1689"/>
                <a:gd name="T38" fmla="*/ 6 w 2517"/>
                <a:gd name="T39" fmla="*/ 0 h 1689"/>
                <a:gd name="T40" fmla="*/ 4 w 2517"/>
                <a:gd name="T41" fmla="*/ 0 h 1689"/>
                <a:gd name="T42" fmla="*/ 3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1 h 1689"/>
                <a:gd name="T54" fmla="*/ 0 w 2517"/>
                <a:gd name="T55" fmla="*/ 2 h 1689"/>
                <a:gd name="T56" fmla="*/ 0 w 2517"/>
                <a:gd name="T57" fmla="*/ 3 h 1689"/>
                <a:gd name="T58" fmla="*/ 0 w 2517"/>
                <a:gd name="T59" fmla="*/ 5 h 1689"/>
                <a:gd name="T60" fmla="*/ 0 w 2517"/>
                <a:gd name="T61" fmla="*/ 5 h 1689"/>
                <a:gd name="T62" fmla="*/ 0 w 2517"/>
                <a:gd name="T63" fmla="*/ 6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19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3 w 1310"/>
                <a:gd name="T1" fmla="*/ 1 h 1309"/>
                <a:gd name="T2" fmla="*/ 3 w 1310"/>
                <a:gd name="T3" fmla="*/ 1 h 1309"/>
                <a:gd name="T4" fmla="*/ 3 w 1310"/>
                <a:gd name="T5" fmla="*/ 1 h 1309"/>
                <a:gd name="T6" fmla="*/ 3 w 1310"/>
                <a:gd name="T7" fmla="*/ 1 h 1309"/>
                <a:gd name="T8" fmla="*/ 3 w 1310"/>
                <a:gd name="T9" fmla="*/ 1 h 1309"/>
                <a:gd name="T10" fmla="*/ 2 w 1310"/>
                <a:gd name="T11" fmla="*/ 1 h 1309"/>
                <a:gd name="T12" fmla="*/ 2 w 1310"/>
                <a:gd name="T13" fmla="*/ 1 h 1309"/>
                <a:gd name="T14" fmla="*/ 2 w 1310"/>
                <a:gd name="T15" fmla="*/ 1 h 1309"/>
                <a:gd name="T16" fmla="*/ 2 w 1310"/>
                <a:gd name="T17" fmla="*/ 1 h 1309"/>
                <a:gd name="T18" fmla="*/ 2 w 1310"/>
                <a:gd name="T19" fmla="*/ 1 h 1309"/>
                <a:gd name="T20" fmla="*/ 1 w 1310"/>
                <a:gd name="T21" fmla="*/ 2 h 1309"/>
                <a:gd name="T22" fmla="*/ 1 w 1310"/>
                <a:gd name="T23" fmla="*/ 2 h 1309"/>
                <a:gd name="T24" fmla="*/ 1 w 1310"/>
                <a:gd name="T25" fmla="*/ 2 h 1309"/>
                <a:gd name="T26" fmla="*/ 1 w 1310"/>
                <a:gd name="T27" fmla="*/ 2 h 1309"/>
                <a:gd name="T28" fmla="*/ 1 w 1310"/>
                <a:gd name="T29" fmla="*/ 2 h 1309"/>
                <a:gd name="T30" fmla="*/ 1 w 1310"/>
                <a:gd name="T31" fmla="*/ 3 h 1309"/>
                <a:gd name="T32" fmla="*/ 1 w 1310"/>
                <a:gd name="T33" fmla="*/ 3 h 1309"/>
                <a:gd name="T34" fmla="*/ 1 w 1310"/>
                <a:gd name="T35" fmla="*/ 3 h 1309"/>
                <a:gd name="T36" fmla="*/ 0 w 1310"/>
                <a:gd name="T37" fmla="*/ 3 h 1309"/>
                <a:gd name="T38" fmla="*/ 1 w 1310"/>
                <a:gd name="T39" fmla="*/ 3 h 1309"/>
                <a:gd name="T40" fmla="*/ 1 w 1310"/>
                <a:gd name="T41" fmla="*/ 4 h 1309"/>
                <a:gd name="T42" fmla="*/ 1 w 1310"/>
                <a:gd name="T43" fmla="*/ 4 h 1309"/>
                <a:gd name="T44" fmla="*/ 1 w 1310"/>
                <a:gd name="T45" fmla="*/ 5 h 1309"/>
                <a:gd name="T46" fmla="*/ 1 w 1310"/>
                <a:gd name="T47" fmla="*/ 4 h 1309"/>
                <a:gd name="T48" fmla="*/ 1 w 1310"/>
                <a:gd name="T49" fmla="*/ 4 h 1309"/>
                <a:gd name="T50" fmla="*/ 2 w 1310"/>
                <a:gd name="T51" fmla="*/ 5 h 1309"/>
                <a:gd name="T52" fmla="*/ 2 w 1310"/>
                <a:gd name="T53" fmla="*/ 5 h 1309"/>
                <a:gd name="T54" fmla="*/ 2 w 1310"/>
                <a:gd name="T55" fmla="*/ 5 h 1309"/>
                <a:gd name="T56" fmla="*/ 2 w 1310"/>
                <a:gd name="T57" fmla="*/ 5 h 1309"/>
                <a:gd name="T58" fmla="*/ 2 w 1310"/>
                <a:gd name="T59" fmla="*/ 5 h 1309"/>
                <a:gd name="T60" fmla="*/ 3 w 1310"/>
                <a:gd name="T61" fmla="*/ 5 h 1309"/>
                <a:gd name="T62" fmla="*/ 3 w 1310"/>
                <a:gd name="T63" fmla="*/ 5 h 1309"/>
                <a:gd name="T64" fmla="*/ 3 w 1310"/>
                <a:gd name="T65" fmla="*/ 5 h 1309"/>
                <a:gd name="T66" fmla="*/ 3 w 1310"/>
                <a:gd name="T67" fmla="*/ 5 h 1309"/>
                <a:gd name="T68" fmla="*/ 3 w 1310"/>
                <a:gd name="T69" fmla="*/ 5 h 1309"/>
                <a:gd name="T70" fmla="*/ 4 w 1310"/>
                <a:gd name="T71" fmla="*/ 5 h 1309"/>
                <a:gd name="T72" fmla="*/ 4 w 1310"/>
                <a:gd name="T73" fmla="*/ 5 h 1309"/>
                <a:gd name="T74" fmla="*/ 4 w 1310"/>
                <a:gd name="T75" fmla="*/ 5 h 1309"/>
                <a:gd name="T76" fmla="*/ 4 w 1310"/>
                <a:gd name="T77" fmla="*/ 5 h 1309"/>
                <a:gd name="T78" fmla="*/ 4 w 1310"/>
                <a:gd name="T79" fmla="*/ 5 h 1309"/>
                <a:gd name="T80" fmla="*/ 4 w 1310"/>
                <a:gd name="T81" fmla="*/ 5 h 1309"/>
                <a:gd name="T82" fmla="*/ 5 w 1310"/>
                <a:gd name="T83" fmla="*/ 4 h 1309"/>
                <a:gd name="T84" fmla="*/ 5 w 1310"/>
                <a:gd name="T85" fmla="*/ 4 h 1309"/>
                <a:gd name="T86" fmla="*/ 5 w 1310"/>
                <a:gd name="T87" fmla="*/ 4 h 1309"/>
                <a:gd name="T88" fmla="*/ 5 w 1310"/>
                <a:gd name="T89" fmla="*/ 4 h 1309"/>
                <a:gd name="T90" fmla="*/ 5 w 1310"/>
                <a:gd name="T91" fmla="*/ 4 h 1309"/>
                <a:gd name="T92" fmla="*/ 6 w 1310"/>
                <a:gd name="T93" fmla="*/ 3 h 1309"/>
                <a:gd name="T94" fmla="*/ 5 w 1310"/>
                <a:gd name="T95" fmla="*/ 3 h 1309"/>
                <a:gd name="T96" fmla="*/ 5 w 1310"/>
                <a:gd name="T97" fmla="*/ 3 h 1309"/>
                <a:gd name="T98" fmla="*/ 5 w 1310"/>
                <a:gd name="T99" fmla="*/ 3 h 1309"/>
                <a:gd name="T100" fmla="*/ 5 w 1310"/>
                <a:gd name="T101" fmla="*/ 3 h 1309"/>
                <a:gd name="T102" fmla="*/ 5 w 1310"/>
                <a:gd name="T103" fmla="*/ 2 h 1309"/>
                <a:gd name="T104" fmla="*/ 5 w 1310"/>
                <a:gd name="T105" fmla="*/ 2 h 1309"/>
                <a:gd name="T106" fmla="*/ 5 w 1310"/>
                <a:gd name="T107" fmla="*/ 2 h 1309"/>
                <a:gd name="T108" fmla="*/ 5 w 1310"/>
                <a:gd name="T109" fmla="*/ 2 h 1309"/>
                <a:gd name="T110" fmla="*/ 5 w 1310"/>
                <a:gd name="T111" fmla="*/ 2 h 1309"/>
                <a:gd name="T112" fmla="*/ 4 w 1310"/>
                <a:gd name="T113" fmla="*/ 1 h 1309"/>
                <a:gd name="T114" fmla="*/ 4 w 1310"/>
                <a:gd name="T115" fmla="*/ 1 h 1309"/>
                <a:gd name="T116" fmla="*/ 4 w 1310"/>
                <a:gd name="T117" fmla="*/ 2 h 1309"/>
                <a:gd name="T118" fmla="*/ 4 w 1310"/>
                <a:gd name="T119" fmla="*/ 1 h 1309"/>
                <a:gd name="T120" fmla="*/ 4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20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2 w 2521"/>
                <a:gd name="T7" fmla="*/ 1 h 294"/>
                <a:gd name="T8" fmla="*/ 2 w 2521"/>
                <a:gd name="T9" fmla="*/ 1 h 294"/>
                <a:gd name="T10" fmla="*/ 1 w 2521"/>
                <a:gd name="T11" fmla="*/ 1 h 294"/>
                <a:gd name="T12" fmla="*/ 3 w 2521"/>
                <a:gd name="T13" fmla="*/ 1 h 294"/>
                <a:gd name="T14" fmla="*/ 3 w 2521"/>
                <a:gd name="T15" fmla="*/ 1 h 294"/>
                <a:gd name="T16" fmla="*/ 3 w 2521"/>
                <a:gd name="T17" fmla="*/ 2 h 294"/>
                <a:gd name="T18" fmla="*/ 3 w 2521"/>
                <a:gd name="T19" fmla="*/ 1 h 294"/>
                <a:gd name="T20" fmla="*/ 2 w 2521"/>
                <a:gd name="T21" fmla="*/ 1 h 294"/>
                <a:gd name="T22" fmla="*/ 2 w 2521"/>
                <a:gd name="T23" fmla="*/ 1 h 294"/>
                <a:gd name="T24" fmla="*/ 3 w 2521"/>
                <a:gd name="T25" fmla="*/ 1 h 294"/>
                <a:gd name="T26" fmla="*/ 2 w 2521"/>
                <a:gd name="T27" fmla="*/ 1 h 294"/>
                <a:gd name="T28" fmla="*/ 4 w 2521"/>
                <a:gd name="T29" fmla="*/ 1 h 294"/>
                <a:gd name="T30" fmla="*/ 4 w 2521"/>
                <a:gd name="T31" fmla="*/ 2 h 294"/>
                <a:gd name="T32" fmla="*/ 3 w 2521"/>
                <a:gd name="T33" fmla="*/ 1 h 294"/>
                <a:gd name="T34" fmla="*/ 3 w 2521"/>
                <a:gd name="T35" fmla="*/ 1 h 294"/>
                <a:gd name="T36" fmla="*/ 4 w 2521"/>
                <a:gd name="T37" fmla="*/ 1 h 294"/>
                <a:gd name="T38" fmla="*/ 4 w 2521"/>
                <a:gd name="T39" fmla="*/ 1 h 294"/>
                <a:gd name="T40" fmla="*/ 3 w 2521"/>
                <a:gd name="T41" fmla="*/ 1 h 294"/>
                <a:gd name="T42" fmla="*/ 3 w 2521"/>
                <a:gd name="T43" fmla="*/ 1 h 294"/>
                <a:gd name="T44" fmla="*/ 3 w 2521"/>
                <a:gd name="T45" fmla="*/ 2 h 294"/>
                <a:gd name="T46" fmla="*/ 4 w 2521"/>
                <a:gd name="T47" fmla="*/ 1 h 294"/>
                <a:gd name="T48" fmla="*/ 5 w 2521"/>
                <a:gd name="T49" fmla="*/ 1 h 294"/>
                <a:gd name="T50" fmla="*/ 4 w 2521"/>
                <a:gd name="T51" fmla="*/ 1 h 294"/>
                <a:gd name="T52" fmla="*/ 4 w 2521"/>
                <a:gd name="T53" fmla="*/ 1 h 294"/>
                <a:gd name="T54" fmla="*/ 4 w 2521"/>
                <a:gd name="T55" fmla="*/ 1 h 294"/>
                <a:gd name="T56" fmla="*/ 4 w 2521"/>
                <a:gd name="T57" fmla="*/ 1 h 294"/>
                <a:gd name="T58" fmla="*/ 5 w 2521"/>
                <a:gd name="T59" fmla="*/ 2 h 294"/>
                <a:gd name="T60" fmla="*/ 5 w 2521"/>
                <a:gd name="T61" fmla="*/ 1 h 294"/>
                <a:gd name="T62" fmla="*/ 5 w 2521"/>
                <a:gd name="T63" fmla="*/ 1 h 294"/>
                <a:gd name="T64" fmla="*/ 5 w 2521"/>
                <a:gd name="T65" fmla="*/ 1 h 294"/>
                <a:gd name="T66" fmla="*/ 5 w 2521"/>
                <a:gd name="T67" fmla="*/ 1 h 294"/>
                <a:gd name="T68" fmla="*/ 5 w 2521"/>
                <a:gd name="T69" fmla="*/ 1 h 294"/>
                <a:gd name="T70" fmla="*/ 5 w 2521"/>
                <a:gd name="T71" fmla="*/ 1 h 294"/>
                <a:gd name="T72" fmla="*/ 5 w 2521"/>
                <a:gd name="T73" fmla="*/ 1 h 294"/>
                <a:gd name="T74" fmla="*/ 5 w 2521"/>
                <a:gd name="T75" fmla="*/ 1 h 294"/>
                <a:gd name="T76" fmla="*/ 5 w 2521"/>
                <a:gd name="T77" fmla="*/ 2 h 294"/>
                <a:gd name="T78" fmla="*/ 5 w 2521"/>
                <a:gd name="T79" fmla="*/ 1 h 294"/>
                <a:gd name="T80" fmla="*/ 6 w 2521"/>
                <a:gd name="T81" fmla="*/ 1 h 294"/>
                <a:gd name="T82" fmla="*/ 6 w 2521"/>
                <a:gd name="T83" fmla="*/ 2 h 294"/>
                <a:gd name="T84" fmla="*/ 6 w 2521"/>
                <a:gd name="T85" fmla="*/ 2 h 294"/>
                <a:gd name="T86" fmla="*/ 7 w 2521"/>
                <a:gd name="T87" fmla="*/ 1 h 294"/>
                <a:gd name="T88" fmla="*/ 7 w 2521"/>
                <a:gd name="T89" fmla="*/ 1 h 294"/>
                <a:gd name="T90" fmla="*/ 7 w 2521"/>
                <a:gd name="T91" fmla="*/ 1 h 294"/>
                <a:gd name="T92" fmla="*/ 7 w 2521"/>
                <a:gd name="T93" fmla="*/ 1 h 294"/>
                <a:gd name="T94" fmla="*/ 7 w 2521"/>
                <a:gd name="T95" fmla="*/ 0 h 294"/>
                <a:gd name="T96" fmla="*/ 8 w 2521"/>
                <a:gd name="T97" fmla="*/ 2 h 294"/>
                <a:gd name="T98" fmla="*/ 8 w 2521"/>
                <a:gd name="T99" fmla="*/ 1 h 294"/>
                <a:gd name="T100" fmla="*/ 8 w 2521"/>
                <a:gd name="T101" fmla="*/ 1 h 294"/>
                <a:gd name="T102" fmla="*/ 8 w 2521"/>
                <a:gd name="T103" fmla="*/ 2 h 294"/>
                <a:gd name="T104" fmla="*/ 8 w 2521"/>
                <a:gd name="T105" fmla="*/ 1 h 294"/>
                <a:gd name="T106" fmla="*/ 9 w 2521"/>
                <a:gd name="T107" fmla="*/ 1 h 294"/>
                <a:gd name="T108" fmla="*/ 9 w 2521"/>
                <a:gd name="T109" fmla="*/ 2 h 294"/>
                <a:gd name="T110" fmla="*/ 9 w 2521"/>
                <a:gd name="T111" fmla="*/ 1 h 294"/>
                <a:gd name="T112" fmla="*/ 8 w 2521"/>
                <a:gd name="T113" fmla="*/ 1 h 294"/>
                <a:gd name="T114" fmla="*/ 9 w 2521"/>
                <a:gd name="T115" fmla="*/ 1 h 294"/>
                <a:gd name="T116" fmla="*/ 10 w 2521"/>
                <a:gd name="T117" fmla="*/ 1 h 294"/>
                <a:gd name="T118" fmla="*/ 10 w 2521"/>
                <a:gd name="T119" fmla="*/ 1 h 294"/>
                <a:gd name="T120" fmla="*/ 10 w 2521"/>
                <a:gd name="T121" fmla="*/ 2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21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4 h 1049"/>
                <a:gd name="T2" fmla="*/ 1 w 1777"/>
                <a:gd name="T3" fmla="*/ 4 h 1049"/>
                <a:gd name="T4" fmla="*/ 2 w 1777"/>
                <a:gd name="T5" fmla="*/ 4 h 1049"/>
                <a:gd name="T6" fmla="*/ 3 w 1777"/>
                <a:gd name="T7" fmla="*/ 4 h 1049"/>
                <a:gd name="T8" fmla="*/ 5 w 1777"/>
                <a:gd name="T9" fmla="*/ 4 h 1049"/>
                <a:gd name="T10" fmla="*/ 6 w 1777"/>
                <a:gd name="T11" fmla="*/ 4 h 1049"/>
                <a:gd name="T12" fmla="*/ 7 w 1777"/>
                <a:gd name="T13" fmla="*/ 4 h 1049"/>
                <a:gd name="T14" fmla="*/ 7 w 1777"/>
                <a:gd name="T15" fmla="*/ 4 h 1049"/>
                <a:gd name="T16" fmla="*/ 7 w 1777"/>
                <a:gd name="T17" fmla="*/ 4 h 1049"/>
                <a:gd name="T18" fmla="*/ 7 w 1777"/>
                <a:gd name="T19" fmla="*/ 3 h 1049"/>
                <a:gd name="T20" fmla="*/ 7 w 1777"/>
                <a:gd name="T21" fmla="*/ 3 h 1049"/>
                <a:gd name="T22" fmla="*/ 7 w 1777"/>
                <a:gd name="T23" fmla="*/ 2 h 1049"/>
                <a:gd name="T24" fmla="*/ 7 w 1777"/>
                <a:gd name="T25" fmla="*/ 1 h 1049"/>
                <a:gd name="T26" fmla="*/ 7 w 1777"/>
                <a:gd name="T27" fmla="*/ 0 h 1049"/>
                <a:gd name="T28" fmla="*/ 7 w 1777"/>
                <a:gd name="T29" fmla="*/ 0 h 1049"/>
                <a:gd name="T30" fmla="*/ 7 w 1777"/>
                <a:gd name="T31" fmla="*/ 0 h 1049"/>
                <a:gd name="T32" fmla="*/ 7 w 1777"/>
                <a:gd name="T33" fmla="*/ 0 h 1049"/>
                <a:gd name="T34" fmla="*/ 7 w 1777"/>
                <a:gd name="T35" fmla="*/ 0 h 1049"/>
                <a:gd name="T36" fmla="*/ 6 w 1777"/>
                <a:gd name="T37" fmla="*/ 0 h 1049"/>
                <a:gd name="T38" fmla="*/ 5 w 1777"/>
                <a:gd name="T39" fmla="*/ 0 h 1049"/>
                <a:gd name="T40" fmla="*/ 3 w 1777"/>
                <a:gd name="T41" fmla="*/ 0 h 1049"/>
                <a:gd name="T42" fmla="*/ 2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1 h 1049"/>
                <a:gd name="T56" fmla="*/ 0 w 1777"/>
                <a:gd name="T57" fmla="*/ 2 h 1049"/>
                <a:gd name="T58" fmla="*/ 0 w 1777"/>
                <a:gd name="T59" fmla="*/ 3 h 1049"/>
                <a:gd name="T60" fmla="*/ 0 w 1777"/>
                <a:gd name="T61" fmla="*/ 3 h 1049"/>
                <a:gd name="T62" fmla="*/ 0 w 1777"/>
                <a:gd name="T63" fmla="*/ 4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22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9 w 2355"/>
                <a:gd name="T1" fmla="*/ 1 h 1405"/>
                <a:gd name="T2" fmla="*/ 8 w 2355"/>
                <a:gd name="T3" fmla="*/ 1 h 1405"/>
                <a:gd name="T4" fmla="*/ 8 w 2355"/>
                <a:gd name="T5" fmla="*/ 2 h 1405"/>
                <a:gd name="T6" fmla="*/ 9 w 2355"/>
                <a:gd name="T7" fmla="*/ 2 h 1405"/>
                <a:gd name="T8" fmla="*/ 9 w 2355"/>
                <a:gd name="T9" fmla="*/ 3 h 1405"/>
                <a:gd name="T10" fmla="*/ 8 w 2355"/>
                <a:gd name="T11" fmla="*/ 6 h 1405"/>
                <a:gd name="T12" fmla="*/ 7 w 2355"/>
                <a:gd name="T13" fmla="*/ 6 h 1405"/>
                <a:gd name="T14" fmla="*/ 7 w 2355"/>
                <a:gd name="T15" fmla="*/ 3 h 1405"/>
                <a:gd name="T16" fmla="*/ 7 w 2355"/>
                <a:gd name="T17" fmla="*/ 2 h 1405"/>
                <a:gd name="T18" fmla="*/ 7 w 2355"/>
                <a:gd name="T19" fmla="*/ 1 h 1405"/>
                <a:gd name="T20" fmla="*/ 7 w 2355"/>
                <a:gd name="T21" fmla="*/ 1 h 1405"/>
                <a:gd name="T22" fmla="*/ 8 w 2355"/>
                <a:gd name="T23" fmla="*/ 1 h 1405"/>
                <a:gd name="T24" fmla="*/ 4 w 2355"/>
                <a:gd name="T25" fmla="*/ 5 h 1405"/>
                <a:gd name="T26" fmla="*/ 4 w 2355"/>
                <a:gd name="T27" fmla="*/ 5 h 1405"/>
                <a:gd name="T28" fmla="*/ 5 w 2355"/>
                <a:gd name="T29" fmla="*/ 5 h 1405"/>
                <a:gd name="T30" fmla="*/ 5 w 2355"/>
                <a:gd name="T31" fmla="*/ 5 h 1405"/>
                <a:gd name="T32" fmla="*/ 5 w 2355"/>
                <a:gd name="T33" fmla="*/ 5 h 1405"/>
                <a:gd name="T34" fmla="*/ 4 w 2355"/>
                <a:gd name="T35" fmla="*/ 4 h 1405"/>
                <a:gd name="T36" fmla="*/ 3 w 2355"/>
                <a:gd name="T37" fmla="*/ 4 h 1405"/>
                <a:gd name="T38" fmla="*/ 3 w 2355"/>
                <a:gd name="T39" fmla="*/ 4 h 1405"/>
                <a:gd name="T40" fmla="*/ 3 w 2355"/>
                <a:gd name="T41" fmla="*/ 3 h 1405"/>
                <a:gd name="T42" fmla="*/ 3 w 2355"/>
                <a:gd name="T43" fmla="*/ 2 h 1405"/>
                <a:gd name="T44" fmla="*/ 4 w 2355"/>
                <a:gd name="T45" fmla="*/ 2 h 1405"/>
                <a:gd name="T46" fmla="*/ 5 w 2355"/>
                <a:gd name="T47" fmla="*/ 2 h 1405"/>
                <a:gd name="T48" fmla="*/ 5 w 2355"/>
                <a:gd name="T49" fmla="*/ 2 h 1405"/>
                <a:gd name="T50" fmla="*/ 6 w 2355"/>
                <a:gd name="T51" fmla="*/ 2 h 1405"/>
                <a:gd name="T52" fmla="*/ 6 w 2355"/>
                <a:gd name="T53" fmla="*/ 3 h 1405"/>
                <a:gd name="T54" fmla="*/ 5 w 2355"/>
                <a:gd name="T55" fmla="*/ 3 h 1405"/>
                <a:gd name="T56" fmla="*/ 5 w 2355"/>
                <a:gd name="T57" fmla="*/ 3 h 1405"/>
                <a:gd name="T58" fmla="*/ 4 w 2355"/>
                <a:gd name="T59" fmla="*/ 3 h 1405"/>
                <a:gd name="T60" fmla="*/ 4 w 2355"/>
                <a:gd name="T61" fmla="*/ 3 h 1405"/>
                <a:gd name="T62" fmla="*/ 4 w 2355"/>
                <a:gd name="T63" fmla="*/ 3 h 1405"/>
                <a:gd name="T64" fmla="*/ 5 w 2355"/>
                <a:gd name="T65" fmla="*/ 4 h 1405"/>
                <a:gd name="T66" fmla="*/ 6 w 2355"/>
                <a:gd name="T67" fmla="*/ 4 h 1405"/>
                <a:gd name="T68" fmla="*/ 6 w 2355"/>
                <a:gd name="T69" fmla="*/ 5 h 1405"/>
                <a:gd name="T70" fmla="*/ 6 w 2355"/>
                <a:gd name="T71" fmla="*/ 5 h 1405"/>
                <a:gd name="T72" fmla="*/ 6 w 2355"/>
                <a:gd name="T73" fmla="*/ 6 h 1405"/>
                <a:gd name="T74" fmla="*/ 5 w 2355"/>
                <a:gd name="T75" fmla="*/ 6 h 1405"/>
                <a:gd name="T76" fmla="*/ 4 w 2355"/>
                <a:gd name="T77" fmla="*/ 6 h 1405"/>
                <a:gd name="T78" fmla="*/ 3 w 2355"/>
                <a:gd name="T79" fmla="*/ 6 h 1405"/>
                <a:gd name="T80" fmla="*/ 3 w 2355"/>
                <a:gd name="T81" fmla="*/ 5 h 1405"/>
                <a:gd name="T82" fmla="*/ 3 w 2355"/>
                <a:gd name="T83" fmla="*/ 5 h 1405"/>
                <a:gd name="T84" fmla="*/ 1 w 2355"/>
                <a:gd name="T85" fmla="*/ 6 h 1405"/>
                <a:gd name="T86" fmla="*/ 2 w 2355"/>
                <a:gd name="T87" fmla="*/ 5 h 1405"/>
                <a:gd name="T88" fmla="*/ 2 w 2355"/>
                <a:gd name="T89" fmla="*/ 5 h 1405"/>
                <a:gd name="T90" fmla="*/ 1 w 2355"/>
                <a:gd name="T91" fmla="*/ 5 h 1405"/>
                <a:gd name="T92" fmla="*/ 1 w 2355"/>
                <a:gd name="T93" fmla="*/ 5 h 1405"/>
                <a:gd name="T94" fmla="*/ 0 w 2355"/>
                <a:gd name="T95" fmla="*/ 5 h 1405"/>
                <a:gd name="T96" fmla="*/ 0 w 2355"/>
                <a:gd name="T97" fmla="*/ 5 h 1405"/>
                <a:gd name="T98" fmla="*/ 0 w 2355"/>
                <a:gd name="T99" fmla="*/ 6 h 1405"/>
                <a:gd name="T100" fmla="*/ 0 w 2355"/>
                <a:gd name="T101" fmla="*/ 3 h 1405"/>
                <a:gd name="T102" fmla="*/ 1 w 2355"/>
                <a:gd name="T103" fmla="*/ 3 h 1405"/>
                <a:gd name="T104" fmla="*/ 1 w 2355"/>
                <a:gd name="T105" fmla="*/ 3 h 1405"/>
                <a:gd name="T106" fmla="*/ 0 w 2355"/>
                <a:gd name="T107" fmla="*/ 4 h 1405"/>
                <a:gd name="T108" fmla="*/ 2 w 2355"/>
                <a:gd name="T109" fmla="*/ 4 h 1405"/>
                <a:gd name="T110" fmla="*/ 2 w 2355"/>
                <a:gd name="T111" fmla="*/ 3 h 1405"/>
                <a:gd name="T112" fmla="*/ 2 w 2355"/>
                <a:gd name="T113" fmla="*/ 2 h 1405"/>
                <a:gd name="T114" fmla="*/ 1 w 2355"/>
                <a:gd name="T115" fmla="*/ 2 h 1405"/>
                <a:gd name="T116" fmla="*/ 0 w 2355"/>
                <a:gd name="T117" fmla="*/ 2 h 1405"/>
                <a:gd name="T118" fmla="*/ 0 w 2355"/>
                <a:gd name="T119" fmla="*/ 3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23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4 w 1237"/>
                <a:gd name="T1" fmla="*/ 0 h 939"/>
                <a:gd name="T2" fmla="*/ 4 w 1237"/>
                <a:gd name="T3" fmla="*/ 0 h 939"/>
                <a:gd name="T4" fmla="*/ 4 w 1237"/>
                <a:gd name="T5" fmla="*/ 0 h 939"/>
                <a:gd name="T6" fmla="*/ 4 w 1237"/>
                <a:gd name="T7" fmla="*/ 0 h 939"/>
                <a:gd name="T8" fmla="*/ 4 w 1237"/>
                <a:gd name="T9" fmla="*/ 0 h 939"/>
                <a:gd name="T10" fmla="*/ 4 w 1237"/>
                <a:gd name="T11" fmla="*/ 0 h 939"/>
                <a:gd name="T12" fmla="*/ 4 w 1237"/>
                <a:gd name="T13" fmla="*/ 0 h 939"/>
                <a:gd name="T14" fmla="*/ 4 w 1237"/>
                <a:gd name="T15" fmla="*/ 0 h 939"/>
                <a:gd name="T16" fmla="*/ 4 w 1237"/>
                <a:gd name="T17" fmla="*/ 0 h 939"/>
                <a:gd name="T18" fmla="*/ 4 w 1237"/>
                <a:gd name="T19" fmla="*/ 0 h 939"/>
                <a:gd name="T20" fmla="*/ 4 w 1237"/>
                <a:gd name="T21" fmla="*/ 0 h 939"/>
                <a:gd name="T22" fmla="*/ 4 w 1237"/>
                <a:gd name="T23" fmla="*/ 0 h 939"/>
                <a:gd name="T24" fmla="*/ 4 w 1237"/>
                <a:gd name="T25" fmla="*/ 0 h 939"/>
                <a:gd name="T26" fmla="*/ 3 w 1237"/>
                <a:gd name="T27" fmla="*/ 0 h 939"/>
                <a:gd name="T28" fmla="*/ 3 w 1237"/>
                <a:gd name="T29" fmla="*/ 0 h 939"/>
                <a:gd name="T30" fmla="*/ 3 w 1237"/>
                <a:gd name="T31" fmla="*/ 0 h 939"/>
                <a:gd name="T32" fmla="*/ 3 w 1237"/>
                <a:gd name="T33" fmla="*/ 0 h 939"/>
                <a:gd name="T34" fmla="*/ 3 w 1237"/>
                <a:gd name="T35" fmla="*/ 1 h 939"/>
                <a:gd name="T36" fmla="*/ 3 w 1237"/>
                <a:gd name="T37" fmla="*/ 0 h 939"/>
                <a:gd name="T38" fmla="*/ 3 w 1237"/>
                <a:gd name="T39" fmla="*/ 0 h 939"/>
                <a:gd name="T40" fmla="*/ 3 w 1237"/>
                <a:gd name="T41" fmla="*/ 0 h 939"/>
                <a:gd name="T42" fmla="*/ 3 w 1237"/>
                <a:gd name="T43" fmla="*/ 0 h 939"/>
                <a:gd name="T44" fmla="*/ 3 w 1237"/>
                <a:gd name="T45" fmla="*/ 0 h 939"/>
                <a:gd name="T46" fmla="*/ 3 w 1237"/>
                <a:gd name="T47" fmla="*/ 0 h 939"/>
                <a:gd name="T48" fmla="*/ 3 w 1237"/>
                <a:gd name="T49" fmla="*/ 0 h 939"/>
                <a:gd name="T50" fmla="*/ 3 w 1237"/>
                <a:gd name="T51" fmla="*/ 0 h 939"/>
                <a:gd name="T52" fmla="*/ 3 w 1237"/>
                <a:gd name="T53" fmla="*/ 0 h 939"/>
                <a:gd name="T54" fmla="*/ 1 w 1237"/>
                <a:gd name="T55" fmla="*/ 2 h 939"/>
                <a:gd name="T56" fmla="*/ 1 w 1237"/>
                <a:gd name="T57" fmla="*/ 2 h 939"/>
                <a:gd name="T58" fmla="*/ 2 w 1237"/>
                <a:gd name="T59" fmla="*/ 2 h 939"/>
                <a:gd name="T60" fmla="*/ 1 w 1237"/>
                <a:gd name="T61" fmla="*/ 2 h 939"/>
                <a:gd name="T62" fmla="*/ 1 w 1237"/>
                <a:gd name="T63" fmla="*/ 2 h 939"/>
                <a:gd name="T64" fmla="*/ 1 w 1237"/>
                <a:gd name="T65" fmla="*/ 3 h 939"/>
                <a:gd name="T66" fmla="*/ 1 w 1237"/>
                <a:gd name="T67" fmla="*/ 3 h 939"/>
                <a:gd name="T68" fmla="*/ 1 w 1237"/>
                <a:gd name="T69" fmla="*/ 3 h 939"/>
                <a:gd name="T70" fmla="*/ 1 w 1237"/>
                <a:gd name="T71" fmla="*/ 3 h 939"/>
                <a:gd name="T72" fmla="*/ 0 w 1237"/>
                <a:gd name="T73" fmla="*/ 3 h 939"/>
                <a:gd name="T74" fmla="*/ 0 w 1237"/>
                <a:gd name="T75" fmla="*/ 3 h 939"/>
                <a:gd name="T76" fmla="*/ 0 w 1237"/>
                <a:gd name="T77" fmla="*/ 2 h 939"/>
                <a:gd name="T78" fmla="*/ 0 w 1237"/>
                <a:gd name="T79" fmla="*/ 2 h 939"/>
                <a:gd name="T80" fmla="*/ 0 w 1237"/>
                <a:gd name="T81" fmla="*/ 2 h 939"/>
                <a:gd name="T82" fmla="*/ 0 w 1237"/>
                <a:gd name="T83" fmla="*/ 2 h 939"/>
                <a:gd name="T84" fmla="*/ 0 w 1237"/>
                <a:gd name="T85" fmla="*/ 2 h 939"/>
                <a:gd name="T86" fmla="*/ 0 w 1237"/>
                <a:gd name="T87" fmla="*/ 2 h 939"/>
                <a:gd name="T88" fmla="*/ 0 w 1237"/>
                <a:gd name="T89" fmla="*/ 1 h 939"/>
                <a:gd name="T90" fmla="*/ 1 w 1237"/>
                <a:gd name="T91" fmla="*/ 1 h 939"/>
                <a:gd name="T92" fmla="*/ 1 w 1237"/>
                <a:gd name="T93" fmla="*/ 1 h 939"/>
                <a:gd name="T94" fmla="*/ 1 w 1237"/>
                <a:gd name="T95" fmla="*/ 2 h 939"/>
                <a:gd name="T96" fmla="*/ 1 w 1237"/>
                <a:gd name="T97" fmla="*/ 2 h 939"/>
                <a:gd name="T98" fmla="*/ 2 w 1237"/>
                <a:gd name="T99" fmla="*/ 1 h 939"/>
                <a:gd name="T100" fmla="*/ 2 w 1237"/>
                <a:gd name="T101" fmla="*/ 1 h 939"/>
                <a:gd name="T102" fmla="*/ 2 w 1237"/>
                <a:gd name="T103" fmla="*/ 1 h 939"/>
                <a:gd name="T104" fmla="*/ 2 w 1237"/>
                <a:gd name="T105" fmla="*/ 1 h 939"/>
                <a:gd name="T106" fmla="*/ 2 w 1237"/>
                <a:gd name="T107" fmla="*/ 1 h 939"/>
                <a:gd name="T108" fmla="*/ 2 w 1237"/>
                <a:gd name="T109" fmla="*/ 1 h 939"/>
                <a:gd name="T110" fmla="*/ 1 w 1237"/>
                <a:gd name="T111" fmla="*/ 1 h 939"/>
                <a:gd name="T112" fmla="*/ 1 w 1237"/>
                <a:gd name="T113" fmla="*/ 1 h 939"/>
                <a:gd name="T114" fmla="*/ 1 w 1237"/>
                <a:gd name="T115" fmla="*/ 1 h 939"/>
                <a:gd name="T116" fmla="*/ 1 w 1237"/>
                <a:gd name="T117" fmla="*/ 1 h 939"/>
                <a:gd name="T118" fmla="*/ 2 w 1237"/>
                <a:gd name="T119" fmla="*/ 1 h 939"/>
                <a:gd name="T120" fmla="*/ 2 w 1237"/>
                <a:gd name="T121" fmla="*/ 0 h 939"/>
                <a:gd name="T122" fmla="*/ 2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24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1 w 1739"/>
                <a:gd name="T7" fmla="*/ 1 h 1107"/>
                <a:gd name="T8" fmla="*/ 2 w 1739"/>
                <a:gd name="T9" fmla="*/ 1 h 1107"/>
                <a:gd name="T10" fmla="*/ 1 w 1739"/>
                <a:gd name="T11" fmla="*/ 2 h 1107"/>
                <a:gd name="T12" fmla="*/ 2 w 1739"/>
                <a:gd name="T13" fmla="*/ 1 h 1107"/>
                <a:gd name="T14" fmla="*/ 3 w 1739"/>
                <a:gd name="T15" fmla="*/ 1 h 1107"/>
                <a:gd name="T16" fmla="*/ 2 w 1739"/>
                <a:gd name="T17" fmla="*/ 1 h 1107"/>
                <a:gd name="T18" fmla="*/ 3 w 1739"/>
                <a:gd name="T19" fmla="*/ 1 h 1107"/>
                <a:gd name="T20" fmla="*/ 4 w 1739"/>
                <a:gd name="T21" fmla="*/ 2 h 1107"/>
                <a:gd name="T22" fmla="*/ 3 w 1739"/>
                <a:gd name="T23" fmla="*/ 1 h 1107"/>
                <a:gd name="T24" fmla="*/ 3 w 1739"/>
                <a:gd name="T25" fmla="*/ 1 h 1107"/>
                <a:gd name="T26" fmla="*/ 4 w 1739"/>
                <a:gd name="T27" fmla="*/ 1 h 1107"/>
                <a:gd name="T28" fmla="*/ 5 w 1739"/>
                <a:gd name="T29" fmla="*/ 2 h 1107"/>
                <a:gd name="T30" fmla="*/ 4 w 1739"/>
                <a:gd name="T31" fmla="*/ 1 h 1107"/>
                <a:gd name="T32" fmla="*/ 4 w 1739"/>
                <a:gd name="T33" fmla="*/ 1 h 1107"/>
                <a:gd name="T34" fmla="*/ 4 w 1739"/>
                <a:gd name="T35" fmla="*/ 1 h 1107"/>
                <a:gd name="T36" fmla="*/ 5 w 1739"/>
                <a:gd name="T37" fmla="*/ 1 h 1107"/>
                <a:gd name="T38" fmla="*/ 6 w 1739"/>
                <a:gd name="T39" fmla="*/ 2 h 1107"/>
                <a:gd name="T40" fmla="*/ 6 w 1739"/>
                <a:gd name="T41" fmla="*/ 1 h 1107"/>
                <a:gd name="T42" fmla="*/ 6 w 1739"/>
                <a:gd name="T43" fmla="*/ 0 h 1107"/>
                <a:gd name="T44" fmla="*/ 0 w 1739"/>
                <a:gd name="T45" fmla="*/ 3 h 1107"/>
                <a:gd name="T46" fmla="*/ 0 w 1739"/>
                <a:gd name="T47" fmla="*/ 3 h 1107"/>
                <a:gd name="T48" fmla="*/ 0 w 1739"/>
                <a:gd name="T49" fmla="*/ 3 h 1107"/>
                <a:gd name="T50" fmla="*/ 1 w 1739"/>
                <a:gd name="T51" fmla="*/ 2 h 1107"/>
                <a:gd name="T52" fmla="*/ 1 w 1739"/>
                <a:gd name="T53" fmla="*/ 3 h 1107"/>
                <a:gd name="T54" fmla="*/ 1 w 1739"/>
                <a:gd name="T55" fmla="*/ 2 h 1107"/>
                <a:gd name="T56" fmla="*/ 0 w 1739"/>
                <a:gd name="T57" fmla="*/ 3 h 1107"/>
                <a:gd name="T58" fmla="*/ 1 w 1739"/>
                <a:gd name="T59" fmla="*/ 3 h 1107"/>
                <a:gd name="T60" fmla="*/ 2 w 1739"/>
                <a:gd name="T61" fmla="*/ 3 h 1107"/>
                <a:gd name="T62" fmla="*/ 1 w 1739"/>
                <a:gd name="T63" fmla="*/ 3 h 1107"/>
                <a:gd name="T64" fmla="*/ 2 w 1739"/>
                <a:gd name="T65" fmla="*/ 2 h 1107"/>
                <a:gd name="T66" fmla="*/ 2 w 1739"/>
                <a:gd name="T67" fmla="*/ 3 h 1107"/>
                <a:gd name="T68" fmla="*/ 3 w 1739"/>
                <a:gd name="T69" fmla="*/ 3 h 1107"/>
                <a:gd name="T70" fmla="*/ 2 w 1739"/>
                <a:gd name="T71" fmla="*/ 3 h 1107"/>
                <a:gd name="T72" fmla="*/ 2 w 1739"/>
                <a:gd name="T73" fmla="*/ 3 h 1107"/>
                <a:gd name="T74" fmla="*/ 2 w 1739"/>
                <a:gd name="T75" fmla="*/ 3 h 1107"/>
                <a:gd name="T76" fmla="*/ 3 w 1739"/>
                <a:gd name="T77" fmla="*/ 2 h 1107"/>
                <a:gd name="T78" fmla="*/ 3 w 1739"/>
                <a:gd name="T79" fmla="*/ 3 h 1107"/>
                <a:gd name="T80" fmla="*/ 3 w 1739"/>
                <a:gd name="T81" fmla="*/ 2 h 1107"/>
                <a:gd name="T82" fmla="*/ 4 w 1739"/>
                <a:gd name="T83" fmla="*/ 3 h 1107"/>
                <a:gd name="T84" fmla="*/ 0 w 1739"/>
                <a:gd name="T85" fmla="*/ 4 h 1107"/>
                <a:gd name="T86" fmla="*/ 0 w 1739"/>
                <a:gd name="T87" fmla="*/ 4 h 1107"/>
                <a:gd name="T88" fmla="*/ 0 w 1739"/>
                <a:gd name="T89" fmla="*/ 5 h 1107"/>
                <a:gd name="T90" fmla="*/ 0 w 1739"/>
                <a:gd name="T91" fmla="*/ 4 h 1107"/>
                <a:gd name="T92" fmla="*/ 0 w 1739"/>
                <a:gd name="T93" fmla="*/ 4 h 1107"/>
                <a:gd name="T94" fmla="*/ 1 w 1739"/>
                <a:gd name="T95" fmla="*/ 4 h 1107"/>
                <a:gd name="T96" fmla="*/ 1 w 1739"/>
                <a:gd name="T97" fmla="*/ 4 h 1107"/>
                <a:gd name="T98" fmla="*/ 2 w 1739"/>
                <a:gd name="T99" fmla="*/ 5 h 1107"/>
                <a:gd name="T100" fmla="*/ 2 w 1739"/>
                <a:gd name="T101" fmla="*/ 4 h 1107"/>
                <a:gd name="T102" fmla="*/ 2 w 1739"/>
                <a:gd name="T103" fmla="*/ 5 h 1107"/>
                <a:gd name="T104" fmla="*/ 2 w 1739"/>
                <a:gd name="T105" fmla="*/ 4 h 1107"/>
                <a:gd name="T106" fmla="*/ 3 w 1739"/>
                <a:gd name="T107" fmla="*/ 5 h 1107"/>
                <a:gd name="T108" fmla="*/ 4 w 1739"/>
                <a:gd name="T109" fmla="*/ 4 h 1107"/>
                <a:gd name="T110" fmla="*/ 4 w 1739"/>
                <a:gd name="T111" fmla="*/ 5 h 1107"/>
                <a:gd name="T112" fmla="*/ 4 w 1739"/>
                <a:gd name="T113" fmla="*/ 5 h 1107"/>
                <a:gd name="T114" fmla="*/ 4 w 1739"/>
                <a:gd name="T115" fmla="*/ 4 h 1107"/>
                <a:gd name="T116" fmla="*/ 4 w 1739"/>
                <a:gd name="T117" fmla="*/ 4 h 1107"/>
                <a:gd name="T118" fmla="*/ 6 w 1739"/>
                <a:gd name="T119" fmla="*/ 4 h 1107"/>
                <a:gd name="T120" fmla="*/ 5 w 1739"/>
                <a:gd name="T121" fmla="*/ 5 h 1107"/>
                <a:gd name="T122" fmla="*/ 5 w 1739"/>
                <a:gd name="T123" fmla="*/ 4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25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1 w 317"/>
                <a:gd name="T49" fmla="*/ 0 h 235"/>
                <a:gd name="T50" fmla="*/ 1 w 317"/>
                <a:gd name="T51" fmla="*/ 0 h 235"/>
                <a:gd name="T52" fmla="*/ 1 w 317"/>
                <a:gd name="T53" fmla="*/ 0 h 235"/>
                <a:gd name="T54" fmla="*/ 1 w 317"/>
                <a:gd name="T55" fmla="*/ 0 h 235"/>
                <a:gd name="T56" fmla="*/ 1 w 317"/>
                <a:gd name="T57" fmla="*/ 0 h 235"/>
                <a:gd name="T58" fmla="*/ 1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1 w 317"/>
                <a:gd name="T87" fmla="*/ 0 h 235"/>
                <a:gd name="T88" fmla="*/ 1 w 317"/>
                <a:gd name="T89" fmla="*/ 0 h 235"/>
                <a:gd name="T90" fmla="*/ 1 w 317"/>
                <a:gd name="T91" fmla="*/ 0 h 235"/>
                <a:gd name="T92" fmla="*/ 1 w 317"/>
                <a:gd name="T93" fmla="*/ 0 h 235"/>
                <a:gd name="T94" fmla="*/ 1 w 317"/>
                <a:gd name="T95" fmla="*/ 0 h 235"/>
                <a:gd name="T96" fmla="*/ 1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26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5 w 1559"/>
                <a:gd name="T1" fmla="*/ 1 h 639"/>
                <a:gd name="T2" fmla="*/ 5 w 1559"/>
                <a:gd name="T3" fmla="*/ 0 h 639"/>
                <a:gd name="T4" fmla="*/ 5 w 1559"/>
                <a:gd name="T5" fmla="*/ 0 h 639"/>
                <a:gd name="T6" fmla="*/ 5 w 1559"/>
                <a:gd name="T7" fmla="*/ 0 h 639"/>
                <a:gd name="T8" fmla="*/ 5 w 1559"/>
                <a:gd name="T9" fmla="*/ 0 h 639"/>
                <a:gd name="T10" fmla="*/ 5 w 1559"/>
                <a:gd name="T11" fmla="*/ 0 h 639"/>
                <a:gd name="T12" fmla="*/ 4 w 1559"/>
                <a:gd name="T13" fmla="*/ 0 h 639"/>
                <a:gd name="T14" fmla="*/ 3 w 1559"/>
                <a:gd name="T15" fmla="*/ 0 h 639"/>
                <a:gd name="T16" fmla="*/ 2 w 1559"/>
                <a:gd name="T17" fmla="*/ 0 h 639"/>
                <a:gd name="T18" fmla="*/ 1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1 h 639"/>
                <a:gd name="T30" fmla="*/ 0 w 1559"/>
                <a:gd name="T31" fmla="*/ 2 h 639"/>
                <a:gd name="T32" fmla="*/ 0 w 1559"/>
                <a:gd name="T33" fmla="*/ 2 h 639"/>
                <a:gd name="T34" fmla="*/ 0 w 1559"/>
                <a:gd name="T35" fmla="*/ 2 h 639"/>
                <a:gd name="T36" fmla="*/ 0 w 1559"/>
                <a:gd name="T37" fmla="*/ 2 h 639"/>
                <a:gd name="T38" fmla="*/ 0 w 1559"/>
                <a:gd name="T39" fmla="*/ 1 h 639"/>
                <a:gd name="T40" fmla="*/ 0 w 1559"/>
                <a:gd name="T41" fmla="*/ 1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1 w 1559"/>
                <a:gd name="T49" fmla="*/ 0 h 639"/>
                <a:gd name="T50" fmla="*/ 2 w 1559"/>
                <a:gd name="T51" fmla="*/ 0 h 639"/>
                <a:gd name="T52" fmla="*/ 3 w 1559"/>
                <a:gd name="T53" fmla="*/ 0 h 639"/>
                <a:gd name="T54" fmla="*/ 4 w 1559"/>
                <a:gd name="T55" fmla="*/ 0 h 639"/>
                <a:gd name="T56" fmla="*/ 4 w 1559"/>
                <a:gd name="T57" fmla="*/ 0 h 639"/>
                <a:gd name="T58" fmla="*/ 5 w 1559"/>
                <a:gd name="T59" fmla="*/ 0 h 639"/>
                <a:gd name="T60" fmla="*/ 5 w 1559"/>
                <a:gd name="T61" fmla="*/ 0 h 639"/>
                <a:gd name="T62" fmla="*/ 5 w 1559"/>
                <a:gd name="T63" fmla="*/ 0 h 639"/>
                <a:gd name="T64" fmla="*/ 5 w 1559"/>
                <a:gd name="T65" fmla="*/ 0 h 639"/>
                <a:gd name="T66" fmla="*/ 5 w 1559"/>
                <a:gd name="T67" fmla="*/ 1 h 639"/>
                <a:gd name="T68" fmla="*/ 5 w 1559"/>
                <a:gd name="T69" fmla="*/ 1 h 639"/>
                <a:gd name="T70" fmla="*/ 4 w 1559"/>
                <a:gd name="T71" fmla="*/ 1 h 639"/>
                <a:gd name="T72" fmla="*/ 4 w 1559"/>
                <a:gd name="T73" fmla="*/ 1 h 639"/>
                <a:gd name="T74" fmla="*/ 4 w 1559"/>
                <a:gd name="T75" fmla="*/ 1 h 639"/>
                <a:gd name="T76" fmla="*/ 5 w 1559"/>
                <a:gd name="T77" fmla="*/ 2 h 639"/>
                <a:gd name="T78" fmla="*/ 5 w 1559"/>
                <a:gd name="T79" fmla="*/ 2 h 639"/>
                <a:gd name="T80" fmla="*/ 5 w 1559"/>
                <a:gd name="T81" fmla="*/ 2 h 639"/>
                <a:gd name="T82" fmla="*/ 5 w 1559"/>
                <a:gd name="T83" fmla="*/ 2 h 639"/>
                <a:gd name="T84" fmla="*/ 5 w 1559"/>
                <a:gd name="T85" fmla="*/ 1 h 639"/>
                <a:gd name="T86" fmla="*/ 6 w 1559"/>
                <a:gd name="T87" fmla="*/ 1 h 639"/>
                <a:gd name="T88" fmla="*/ 6 w 1559"/>
                <a:gd name="T89" fmla="*/ 1 h 639"/>
                <a:gd name="T90" fmla="*/ 5 w 1559"/>
                <a:gd name="T91" fmla="*/ 1 h 639"/>
                <a:gd name="T92" fmla="*/ 5 w 1559"/>
                <a:gd name="T93" fmla="*/ 2 h 639"/>
                <a:gd name="T94" fmla="*/ 5 w 1559"/>
                <a:gd name="T95" fmla="*/ 1 h 639"/>
                <a:gd name="T96" fmla="*/ 5 w 1559"/>
                <a:gd name="T97" fmla="*/ 1 h 639"/>
                <a:gd name="T98" fmla="*/ 5 w 1559"/>
                <a:gd name="T99" fmla="*/ 1 h 639"/>
                <a:gd name="T100" fmla="*/ 5 w 1559"/>
                <a:gd name="T101" fmla="*/ 1 h 639"/>
                <a:gd name="T102" fmla="*/ 5 w 1559"/>
                <a:gd name="T103" fmla="*/ 1 h 639"/>
                <a:gd name="T104" fmla="*/ 5 w 1559"/>
                <a:gd name="T105" fmla="*/ 2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27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2 h 685"/>
                <a:gd name="T2" fmla="*/ 0 w 468"/>
                <a:gd name="T3" fmla="*/ 2 h 685"/>
                <a:gd name="T4" fmla="*/ 0 w 468"/>
                <a:gd name="T5" fmla="*/ 2 h 685"/>
                <a:gd name="T6" fmla="*/ 0 w 468"/>
                <a:gd name="T7" fmla="*/ 2 h 685"/>
                <a:gd name="T8" fmla="*/ 0 w 468"/>
                <a:gd name="T9" fmla="*/ 2 h 685"/>
                <a:gd name="T10" fmla="*/ 0 w 468"/>
                <a:gd name="T11" fmla="*/ 2 h 685"/>
                <a:gd name="T12" fmla="*/ 0 w 468"/>
                <a:gd name="T13" fmla="*/ 2 h 685"/>
                <a:gd name="T14" fmla="*/ 0 w 468"/>
                <a:gd name="T15" fmla="*/ 2 h 685"/>
                <a:gd name="T16" fmla="*/ 0 w 468"/>
                <a:gd name="T17" fmla="*/ 2 h 685"/>
                <a:gd name="T18" fmla="*/ 0 w 468"/>
                <a:gd name="T19" fmla="*/ 2 h 685"/>
                <a:gd name="T20" fmla="*/ 0 w 468"/>
                <a:gd name="T21" fmla="*/ 2 h 685"/>
                <a:gd name="T22" fmla="*/ 0 w 468"/>
                <a:gd name="T23" fmla="*/ 2 h 685"/>
                <a:gd name="T24" fmla="*/ 0 w 468"/>
                <a:gd name="T25" fmla="*/ 1 h 685"/>
                <a:gd name="T26" fmla="*/ 0 w 468"/>
                <a:gd name="T27" fmla="*/ 1 h 685"/>
                <a:gd name="T28" fmla="*/ 0 w 468"/>
                <a:gd name="T29" fmla="*/ 1 h 685"/>
                <a:gd name="T30" fmla="*/ 0 w 468"/>
                <a:gd name="T31" fmla="*/ 1 h 685"/>
                <a:gd name="T32" fmla="*/ 0 w 468"/>
                <a:gd name="T33" fmla="*/ 1 h 685"/>
                <a:gd name="T34" fmla="*/ 0 w 468"/>
                <a:gd name="T35" fmla="*/ 1 h 685"/>
                <a:gd name="T36" fmla="*/ 0 w 468"/>
                <a:gd name="T37" fmla="*/ 1 h 685"/>
                <a:gd name="T38" fmla="*/ 0 w 468"/>
                <a:gd name="T39" fmla="*/ 1 h 685"/>
                <a:gd name="T40" fmla="*/ 0 w 468"/>
                <a:gd name="T41" fmla="*/ 1 h 685"/>
                <a:gd name="T42" fmla="*/ 0 w 468"/>
                <a:gd name="T43" fmla="*/ 1 h 685"/>
                <a:gd name="T44" fmla="*/ 0 w 468"/>
                <a:gd name="T45" fmla="*/ 1 h 685"/>
                <a:gd name="T46" fmla="*/ 0 w 468"/>
                <a:gd name="T47" fmla="*/ 1 h 685"/>
                <a:gd name="T48" fmla="*/ 1 w 468"/>
                <a:gd name="T49" fmla="*/ 0 h 685"/>
                <a:gd name="T50" fmla="*/ 1 w 468"/>
                <a:gd name="T51" fmla="*/ 0 h 685"/>
                <a:gd name="T52" fmla="*/ 1 w 468"/>
                <a:gd name="T53" fmla="*/ 0 h 685"/>
                <a:gd name="T54" fmla="*/ 1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1 h 685"/>
                <a:gd name="T66" fmla="*/ 1 w 468"/>
                <a:gd name="T67" fmla="*/ 1 h 685"/>
                <a:gd name="T68" fmla="*/ 1 w 468"/>
                <a:gd name="T69" fmla="*/ 1 h 685"/>
                <a:gd name="T70" fmla="*/ 1 w 468"/>
                <a:gd name="T71" fmla="*/ 0 h 685"/>
                <a:gd name="T72" fmla="*/ 1 w 468"/>
                <a:gd name="T73" fmla="*/ 0 h 685"/>
                <a:gd name="T74" fmla="*/ 1 w 468"/>
                <a:gd name="T75" fmla="*/ 0 h 685"/>
                <a:gd name="T76" fmla="*/ 1 w 468"/>
                <a:gd name="T77" fmla="*/ 0 h 685"/>
                <a:gd name="T78" fmla="*/ 1 w 468"/>
                <a:gd name="T79" fmla="*/ 0 h 685"/>
                <a:gd name="T80" fmla="*/ 1 w 468"/>
                <a:gd name="T81" fmla="*/ 0 h 685"/>
                <a:gd name="T82" fmla="*/ 1 w 468"/>
                <a:gd name="T83" fmla="*/ 0 h 685"/>
                <a:gd name="T84" fmla="*/ 1 w 468"/>
                <a:gd name="T85" fmla="*/ 0 h 685"/>
                <a:gd name="T86" fmla="*/ 1 w 468"/>
                <a:gd name="T87" fmla="*/ 0 h 685"/>
                <a:gd name="T88" fmla="*/ 1 w 468"/>
                <a:gd name="T89" fmla="*/ 0 h 685"/>
                <a:gd name="T90" fmla="*/ 1 w 468"/>
                <a:gd name="T91" fmla="*/ 0 h 685"/>
                <a:gd name="T92" fmla="*/ 1 w 468"/>
                <a:gd name="T93" fmla="*/ 0 h 685"/>
                <a:gd name="T94" fmla="*/ 1 w 468"/>
                <a:gd name="T95" fmla="*/ 0 h 685"/>
                <a:gd name="T96" fmla="*/ 1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28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1 h 553"/>
                <a:gd name="T58" fmla="*/ 1 w 93"/>
                <a:gd name="T59" fmla="*/ 1 h 553"/>
                <a:gd name="T60" fmla="*/ 1 w 93"/>
                <a:gd name="T61" fmla="*/ 1 h 553"/>
                <a:gd name="T62" fmla="*/ 1 w 93"/>
                <a:gd name="T63" fmla="*/ 1 h 553"/>
                <a:gd name="T64" fmla="*/ 1 w 93"/>
                <a:gd name="T65" fmla="*/ 1 h 553"/>
                <a:gd name="T66" fmla="*/ 1 w 93"/>
                <a:gd name="T67" fmla="*/ 1 h 553"/>
                <a:gd name="T68" fmla="*/ 1 w 93"/>
                <a:gd name="T69" fmla="*/ 1 h 553"/>
                <a:gd name="T70" fmla="*/ 1 w 93"/>
                <a:gd name="T71" fmla="*/ 1 h 553"/>
                <a:gd name="T72" fmla="*/ 1 w 93"/>
                <a:gd name="T73" fmla="*/ 1 h 553"/>
                <a:gd name="T74" fmla="*/ 1 w 93"/>
                <a:gd name="T75" fmla="*/ 1 h 553"/>
                <a:gd name="T76" fmla="*/ 1 w 93"/>
                <a:gd name="T77" fmla="*/ 1 h 553"/>
                <a:gd name="T78" fmla="*/ 1 w 93"/>
                <a:gd name="T79" fmla="*/ 1 h 553"/>
                <a:gd name="T80" fmla="*/ 1 w 93"/>
                <a:gd name="T81" fmla="*/ 1 h 553"/>
                <a:gd name="T82" fmla="*/ 1 w 93"/>
                <a:gd name="T83" fmla="*/ 1 h 553"/>
                <a:gd name="T84" fmla="*/ 1 w 93"/>
                <a:gd name="T85" fmla="*/ 2 h 553"/>
                <a:gd name="T86" fmla="*/ 1 w 93"/>
                <a:gd name="T87" fmla="*/ 1 h 553"/>
                <a:gd name="T88" fmla="*/ 1 w 93"/>
                <a:gd name="T89" fmla="*/ 2 h 553"/>
                <a:gd name="T90" fmla="*/ 1 w 93"/>
                <a:gd name="T91" fmla="*/ 2 h 553"/>
                <a:gd name="T92" fmla="*/ 1 w 93"/>
                <a:gd name="T93" fmla="*/ 1 h 553"/>
                <a:gd name="T94" fmla="*/ 1 w 93"/>
                <a:gd name="T95" fmla="*/ 1 h 553"/>
                <a:gd name="T96" fmla="*/ 1 w 93"/>
                <a:gd name="T97" fmla="*/ 2 h 553"/>
                <a:gd name="T98" fmla="*/ 1 w 93"/>
                <a:gd name="T99" fmla="*/ 2 h 553"/>
                <a:gd name="T100" fmla="*/ 1 w 93"/>
                <a:gd name="T101" fmla="*/ 2 h 553"/>
                <a:gd name="T102" fmla="*/ 1 w 93"/>
                <a:gd name="T103" fmla="*/ 2 h 553"/>
                <a:gd name="T104" fmla="*/ 0 w 93"/>
                <a:gd name="T105" fmla="*/ 1 h 553"/>
                <a:gd name="T106" fmla="*/ 1 w 93"/>
                <a:gd name="T107" fmla="*/ 1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29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1 w 2753"/>
                <a:gd name="T1" fmla="*/ 2 h 496"/>
                <a:gd name="T2" fmla="*/ 11 w 2753"/>
                <a:gd name="T3" fmla="*/ 2 h 496"/>
                <a:gd name="T4" fmla="*/ 11 w 2753"/>
                <a:gd name="T5" fmla="*/ 2 h 496"/>
                <a:gd name="T6" fmla="*/ 11 w 2753"/>
                <a:gd name="T7" fmla="*/ 2 h 496"/>
                <a:gd name="T8" fmla="*/ 10 w 2753"/>
                <a:gd name="T9" fmla="*/ 2 h 496"/>
                <a:gd name="T10" fmla="*/ 10 w 2753"/>
                <a:gd name="T11" fmla="*/ 2 h 496"/>
                <a:gd name="T12" fmla="*/ 10 w 2753"/>
                <a:gd name="T13" fmla="*/ 2 h 496"/>
                <a:gd name="T14" fmla="*/ 9 w 2753"/>
                <a:gd name="T15" fmla="*/ 2 h 496"/>
                <a:gd name="T16" fmla="*/ 9 w 2753"/>
                <a:gd name="T17" fmla="*/ 2 h 496"/>
                <a:gd name="T18" fmla="*/ 9 w 2753"/>
                <a:gd name="T19" fmla="*/ 2 h 496"/>
                <a:gd name="T20" fmla="*/ 9 w 2753"/>
                <a:gd name="T21" fmla="*/ 2 h 496"/>
                <a:gd name="T22" fmla="*/ 9 w 2753"/>
                <a:gd name="T23" fmla="*/ 2 h 496"/>
                <a:gd name="T24" fmla="*/ 8 w 2753"/>
                <a:gd name="T25" fmla="*/ 2 h 496"/>
                <a:gd name="T26" fmla="*/ 8 w 2753"/>
                <a:gd name="T27" fmla="*/ 2 h 496"/>
                <a:gd name="T28" fmla="*/ 8 w 2753"/>
                <a:gd name="T29" fmla="*/ 2 h 496"/>
                <a:gd name="T30" fmla="*/ 8 w 2753"/>
                <a:gd name="T31" fmla="*/ 2 h 496"/>
                <a:gd name="T32" fmla="*/ 7 w 2753"/>
                <a:gd name="T33" fmla="*/ 2 h 496"/>
                <a:gd name="T34" fmla="*/ 7 w 2753"/>
                <a:gd name="T35" fmla="*/ 2 h 496"/>
                <a:gd name="T36" fmla="*/ 7 w 2753"/>
                <a:gd name="T37" fmla="*/ 2 h 496"/>
                <a:gd name="T38" fmla="*/ 7 w 2753"/>
                <a:gd name="T39" fmla="*/ 2 h 496"/>
                <a:gd name="T40" fmla="*/ 7 w 2753"/>
                <a:gd name="T41" fmla="*/ 2 h 496"/>
                <a:gd name="T42" fmla="*/ 6 w 2753"/>
                <a:gd name="T43" fmla="*/ 2 h 496"/>
                <a:gd name="T44" fmla="*/ 6 w 2753"/>
                <a:gd name="T45" fmla="*/ 2 h 496"/>
                <a:gd name="T46" fmla="*/ 6 w 2753"/>
                <a:gd name="T47" fmla="*/ 2 h 496"/>
                <a:gd name="T48" fmla="*/ 6 w 2753"/>
                <a:gd name="T49" fmla="*/ 2 h 496"/>
                <a:gd name="T50" fmla="*/ 5 w 2753"/>
                <a:gd name="T51" fmla="*/ 2 h 496"/>
                <a:gd name="T52" fmla="*/ 5 w 2753"/>
                <a:gd name="T53" fmla="*/ 2 h 496"/>
                <a:gd name="T54" fmla="*/ 5 w 2753"/>
                <a:gd name="T55" fmla="*/ 2 h 496"/>
                <a:gd name="T56" fmla="*/ 4 w 2753"/>
                <a:gd name="T57" fmla="*/ 2 h 496"/>
                <a:gd name="T58" fmla="*/ 5 w 2753"/>
                <a:gd name="T59" fmla="*/ 2 h 496"/>
                <a:gd name="T60" fmla="*/ 4 w 2753"/>
                <a:gd name="T61" fmla="*/ 2 h 496"/>
                <a:gd name="T62" fmla="*/ 3 w 2753"/>
                <a:gd name="T63" fmla="*/ 2 h 496"/>
                <a:gd name="T64" fmla="*/ 3 w 2753"/>
                <a:gd name="T65" fmla="*/ 2 h 496"/>
                <a:gd name="T66" fmla="*/ 3 w 2753"/>
                <a:gd name="T67" fmla="*/ 2 h 496"/>
                <a:gd name="T68" fmla="*/ 3 w 2753"/>
                <a:gd name="T69" fmla="*/ 2 h 496"/>
                <a:gd name="T70" fmla="*/ 2 w 2753"/>
                <a:gd name="T71" fmla="*/ 2 h 496"/>
                <a:gd name="T72" fmla="*/ 2 w 2753"/>
                <a:gd name="T73" fmla="*/ 2 h 496"/>
                <a:gd name="T74" fmla="*/ 2 w 2753"/>
                <a:gd name="T75" fmla="*/ 2 h 496"/>
                <a:gd name="T76" fmla="*/ 1 w 2753"/>
                <a:gd name="T77" fmla="*/ 2 h 496"/>
                <a:gd name="T78" fmla="*/ 1 w 2753"/>
                <a:gd name="T79" fmla="*/ 2 h 496"/>
                <a:gd name="T80" fmla="*/ 1 w 2753"/>
                <a:gd name="T81" fmla="*/ 2 h 496"/>
                <a:gd name="T82" fmla="*/ 9 w 2753"/>
                <a:gd name="T83" fmla="*/ 1 h 496"/>
                <a:gd name="T84" fmla="*/ 8 w 2753"/>
                <a:gd name="T85" fmla="*/ 1 h 496"/>
                <a:gd name="T86" fmla="*/ 8 w 2753"/>
                <a:gd name="T87" fmla="*/ 1 h 496"/>
                <a:gd name="T88" fmla="*/ 8 w 2753"/>
                <a:gd name="T89" fmla="*/ 1 h 496"/>
                <a:gd name="T90" fmla="*/ 8 w 2753"/>
                <a:gd name="T91" fmla="*/ 1 h 496"/>
                <a:gd name="T92" fmla="*/ 8 w 2753"/>
                <a:gd name="T93" fmla="*/ 1 h 496"/>
                <a:gd name="T94" fmla="*/ 7 w 2753"/>
                <a:gd name="T95" fmla="*/ 1 h 496"/>
                <a:gd name="T96" fmla="*/ 7 w 2753"/>
                <a:gd name="T97" fmla="*/ 1 h 496"/>
                <a:gd name="T98" fmla="*/ 7 w 2753"/>
                <a:gd name="T99" fmla="*/ 1 h 496"/>
                <a:gd name="T100" fmla="*/ 7 w 2753"/>
                <a:gd name="T101" fmla="*/ 1 h 496"/>
                <a:gd name="T102" fmla="*/ 6 w 2753"/>
                <a:gd name="T103" fmla="*/ 0 h 496"/>
                <a:gd name="T104" fmla="*/ 6 w 2753"/>
                <a:gd name="T105" fmla="*/ 1 h 496"/>
                <a:gd name="T106" fmla="*/ 6 w 2753"/>
                <a:gd name="T107" fmla="*/ 1 h 496"/>
                <a:gd name="T108" fmla="*/ 6 w 2753"/>
                <a:gd name="T109" fmla="*/ 1 h 496"/>
                <a:gd name="T110" fmla="*/ 6 w 2753"/>
                <a:gd name="T111" fmla="*/ 1 h 496"/>
                <a:gd name="T112" fmla="*/ 5 w 2753"/>
                <a:gd name="T113" fmla="*/ 1 h 496"/>
                <a:gd name="T114" fmla="*/ 5 w 2753"/>
                <a:gd name="T115" fmla="*/ 1 h 496"/>
                <a:gd name="T116" fmla="*/ 4 w 2753"/>
                <a:gd name="T117" fmla="*/ 1 h 496"/>
                <a:gd name="T118" fmla="*/ 4 w 2753"/>
                <a:gd name="T119" fmla="*/ 1 h 496"/>
                <a:gd name="T120" fmla="*/ 3 w 2753"/>
                <a:gd name="T121" fmla="*/ 1 h 496"/>
                <a:gd name="T122" fmla="*/ 3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30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2 h 639"/>
                <a:gd name="T2" fmla="*/ 0 w 1400"/>
                <a:gd name="T3" fmla="*/ 1 h 639"/>
                <a:gd name="T4" fmla="*/ 0 w 1400"/>
                <a:gd name="T5" fmla="*/ 1 h 639"/>
                <a:gd name="T6" fmla="*/ 0 w 1400"/>
                <a:gd name="T7" fmla="*/ 1 h 639"/>
                <a:gd name="T8" fmla="*/ 0 w 1400"/>
                <a:gd name="T9" fmla="*/ 1 h 639"/>
                <a:gd name="T10" fmla="*/ 1 w 1400"/>
                <a:gd name="T11" fmla="*/ 1 h 639"/>
                <a:gd name="T12" fmla="*/ 1 w 1400"/>
                <a:gd name="T13" fmla="*/ 1 h 639"/>
                <a:gd name="T14" fmla="*/ 1 w 1400"/>
                <a:gd name="T15" fmla="*/ 1 h 639"/>
                <a:gd name="T16" fmla="*/ 1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1 h 639"/>
                <a:gd name="T30" fmla="*/ 0 w 1400"/>
                <a:gd name="T31" fmla="*/ 1 h 639"/>
                <a:gd name="T32" fmla="*/ 0 w 1400"/>
                <a:gd name="T33" fmla="*/ 1 h 639"/>
                <a:gd name="T34" fmla="*/ 0 w 1400"/>
                <a:gd name="T35" fmla="*/ 1 h 639"/>
                <a:gd name="T36" fmla="*/ 0 w 1400"/>
                <a:gd name="T37" fmla="*/ 1 h 639"/>
                <a:gd name="T38" fmla="*/ 0 w 1400"/>
                <a:gd name="T39" fmla="*/ 2 h 639"/>
                <a:gd name="T40" fmla="*/ 0 w 1400"/>
                <a:gd name="T41" fmla="*/ 2 h 639"/>
                <a:gd name="T42" fmla="*/ 0 w 1400"/>
                <a:gd name="T43" fmla="*/ 2 h 639"/>
                <a:gd name="T44" fmla="*/ 0 w 1400"/>
                <a:gd name="T45" fmla="*/ 2 h 639"/>
                <a:gd name="T46" fmla="*/ 1 w 1400"/>
                <a:gd name="T47" fmla="*/ 2 h 639"/>
                <a:gd name="T48" fmla="*/ 2 w 1400"/>
                <a:gd name="T49" fmla="*/ 2 h 639"/>
                <a:gd name="T50" fmla="*/ 3 w 1400"/>
                <a:gd name="T51" fmla="*/ 2 h 639"/>
                <a:gd name="T52" fmla="*/ 4 w 1400"/>
                <a:gd name="T53" fmla="*/ 2 h 639"/>
                <a:gd name="T54" fmla="*/ 5 w 1400"/>
                <a:gd name="T55" fmla="*/ 2 h 639"/>
                <a:gd name="T56" fmla="*/ 5 w 1400"/>
                <a:gd name="T57" fmla="*/ 2 h 639"/>
                <a:gd name="T58" fmla="*/ 5 w 1400"/>
                <a:gd name="T59" fmla="*/ 2 h 639"/>
                <a:gd name="T60" fmla="*/ 5 w 1400"/>
                <a:gd name="T61" fmla="*/ 2 h 639"/>
                <a:gd name="T62" fmla="*/ 5 w 1400"/>
                <a:gd name="T63" fmla="*/ 2 h 639"/>
                <a:gd name="T64" fmla="*/ 5 w 1400"/>
                <a:gd name="T65" fmla="*/ 2 h 639"/>
                <a:gd name="T66" fmla="*/ 4 w 1400"/>
                <a:gd name="T67" fmla="*/ 2 h 639"/>
                <a:gd name="T68" fmla="*/ 3 w 1400"/>
                <a:gd name="T69" fmla="*/ 2 h 639"/>
                <a:gd name="T70" fmla="*/ 2 w 1400"/>
                <a:gd name="T71" fmla="*/ 2 h 639"/>
                <a:gd name="T72" fmla="*/ 1 w 1400"/>
                <a:gd name="T73" fmla="*/ 2 h 639"/>
                <a:gd name="T74" fmla="*/ 1 w 1400"/>
                <a:gd name="T75" fmla="*/ 2 h 639"/>
                <a:gd name="T76" fmla="*/ 1 w 1400"/>
                <a:gd name="T77" fmla="*/ 2 h 639"/>
                <a:gd name="T78" fmla="*/ 0 w 1400"/>
                <a:gd name="T79" fmla="*/ 1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1 w 1400"/>
                <a:gd name="T87" fmla="*/ 1 h 639"/>
                <a:gd name="T88" fmla="*/ 0 w 1400"/>
                <a:gd name="T89" fmla="*/ 1 h 639"/>
                <a:gd name="T90" fmla="*/ 0 w 1400"/>
                <a:gd name="T91" fmla="*/ 1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31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7 w 2101"/>
                <a:gd name="T1" fmla="*/ 0 h 1421"/>
                <a:gd name="T2" fmla="*/ 7 w 2101"/>
                <a:gd name="T3" fmla="*/ 0 h 1421"/>
                <a:gd name="T4" fmla="*/ 6 w 2101"/>
                <a:gd name="T5" fmla="*/ 0 h 1421"/>
                <a:gd name="T6" fmla="*/ 5 w 2101"/>
                <a:gd name="T7" fmla="*/ 0 h 1421"/>
                <a:gd name="T8" fmla="*/ 5 w 2101"/>
                <a:gd name="T9" fmla="*/ 0 h 1421"/>
                <a:gd name="T10" fmla="*/ 6 w 2101"/>
                <a:gd name="T11" fmla="*/ 0 h 1421"/>
                <a:gd name="T12" fmla="*/ 7 w 2101"/>
                <a:gd name="T13" fmla="*/ 3 h 1421"/>
                <a:gd name="T14" fmla="*/ 7 w 2101"/>
                <a:gd name="T15" fmla="*/ 2 h 1421"/>
                <a:gd name="T16" fmla="*/ 7 w 2101"/>
                <a:gd name="T17" fmla="*/ 2 h 1421"/>
                <a:gd name="T18" fmla="*/ 7 w 2101"/>
                <a:gd name="T19" fmla="*/ 2 h 1421"/>
                <a:gd name="T20" fmla="*/ 7 w 2101"/>
                <a:gd name="T21" fmla="*/ 2 h 1421"/>
                <a:gd name="T22" fmla="*/ 5 w 2101"/>
                <a:gd name="T23" fmla="*/ 1 h 1421"/>
                <a:gd name="T24" fmla="*/ 5 w 2101"/>
                <a:gd name="T25" fmla="*/ 1 h 1421"/>
                <a:gd name="T26" fmla="*/ 5 w 2101"/>
                <a:gd name="T27" fmla="*/ 1 h 1421"/>
                <a:gd name="T28" fmla="*/ 5 w 2101"/>
                <a:gd name="T29" fmla="*/ 1 h 1421"/>
                <a:gd name="T30" fmla="*/ 5 w 2101"/>
                <a:gd name="T31" fmla="*/ 0 h 1421"/>
                <a:gd name="T32" fmla="*/ 6 w 2101"/>
                <a:gd name="T33" fmla="*/ 0 h 1421"/>
                <a:gd name="T34" fmla="*/ 6 w 2101"/>
                <a:gd name="T35" fmla="*/ 0 h 1421"/>
                <a:gd name="T36" fmla="*/ 7 w 2101"/>
                <a:gd name="T37" fmla="*/ 0 h 1421"/>
                <a:gd name="T38" fmla="*/ 7 w 2101"/>
                <a:gd name="T39" fmla="*/ 0 h 1421"/>
                <a:gd name="T40" fmla="*/ 6 w 2101"/>
                <a:gd name="T41" fmla="*/ 0 h 1421"/>
                <a:gd name="T42" fmla="*/ 5 w 2101"/>
                <a:gd name="T43" fmla="*/ 0 h 1421"/>
                <a:gd name="T44" fmla="*/ 5 w 2101"/>
                <a:gd name="T45" fmla="*/ 0 h 1421"/>
                <a:gd name="T46" fmla="*/ 4 w 2101"/>
                <a:gd name="T47" fmla="*/ 0 h 1421"/>
                <a:gd name="T48" fmla="*/ 3 w 2101"/>
                <a:gd name="T49" fmla="*/ 1 h 1421"/>
                <a:gd name="T50" fmla="*/ 2 w 2101"/>
                <a:gd name="T51" fmla="*/ 0 h 1421"/>
                <a:gd name="T52" fmla="*/ 1 w 2101"/>
                <a:gd name="T53" fmla="*/ 0 h 1421"/>
                <a:gd name="T54" fmla="*/ 0 w 2101"/>
                <a:gd name="T55" fmla="*/ 2 h 1421"/>
                <a:gd name="T56" fmla="*/ 1 w 2101"/>
                <a:gd name="T57" fmla="*/ 2 h 1421"/>
                <a:gd name="T58" fmla="*/ 1 w 2101"/>
                <a:gd name="T59" fmla="*/ 0 h 1421"/>
                <a:gd name="T60" fmla="*/ 2 w 2101"/>
                <a:gd name="T61" fmla="*/ 2 h 1421"/>
                <a:gd name="T62" fmla="*/ 2 w 2101"/>
                <a:gd name="T63" fmla="*/ 2 h 1421"/>
                <a:gd name="T64" fmla="*/ 2 w 2101"/>
                <a:gd name="T65" fmla="*/ 4 h 1421"/>
                <a:gd name="T66" fmla="*/ 2 w 2101"/>
                <a:gd name="T67" fmla="*/ 3 h 1421"/>
                <a:gd name="T68" fmla="*/ 3 w 2101"/>
                <a:gd name="T69" fmla="*/ 3 h 1421"/>
                <a:gd name="T70" fmla="*/ 4 w 2101"/>
                <a:gd name="T71" fmla="*/ 4 h 1421"/>
                <a:gd name="T72" fmla="*/ 6 w 2101"/>
                <a:gd name="T73" fmla="*/ 2 h 1421"/>
                <a:gd name="T74" fmla="*/ 6 w 2101"/>
                <a:gd name="T75" fmla="*/ 4 h 1421"/>
                <a:gd name="T76" fmla="*/ 6 w 2101"/>
                <a:gd name="T77" fmla="*/ 4 h 1421"/>
                <a:gd name="T78" fmla="*/ 6 w 2101"/>
                <a:gd name="T79" fmla="*/ 3 h 1421"/>
                <a:gd name="T80" fmla="*/ 7 w 2101"/>
                <a:gd name="T81" fmla="*/ 3 h 1421"/>
                <a:gd name="T82" fmla="*/ 7 w 2101"/>
                <a:gd name="T83" fmla="*/ 5 h 1421"/>
                <a:gd name="T84" fmla="*/ 8 w 2101"/>
                <a:gd name="T85" fmla="*/ 5 h 1421"/>
                <a:gd name="T86" fmla="*/ 8 w 2101"/>
                <a:gd name="T87" fmla="*/ 3 h 1421"/>
                <a:gd name="T88" fmla="*/ 9 w 2101"/>
                <a:gd name="T89" fmla="*/ 3 h 1421"/>
                <a:gd name="T90" fmla="*/ 8 w 2101"/>
                <a:gd name="T91" fmla="*/ 3 h 1421"/>
                <a:gd name="T92" fmla="*/ 6 w 2101"/>
                <a:gd name="T93" fmla="*/ 2 h 1421"/>
                <a:gd name="T94" fmla="*/ 6 w 2101"/>
                <a:gd name="T95" fmla="*/ 2 h 1421"/>
                <a:gd name="T96" fmla="*/ 5 w 2101"/>
                <a:gd name="T97" fmla="*/ 2 h 1421"/>
                <a:gd name="T98" fmla="*/ 4 w 2101"/>
                <a:gd name="T99" fmla="*/ 2 h 1421"/>
                <a:gd name="T100" fmla="*/ 5 w 2101"/>
                <a:gd name="T101" fmla="*/ 3 h 1421"/>
                <a:gd name="T102" fmla="*/ 4 w 2101"/>
                <a:gd name="T103" fmla="*/ 4 h 1421"/>
                <a:gd name="T104" fmla="*/ 4 w 2101"/>
                <a:gd name="T105" fmla="*/ 4 h 1421"/>
                <a:gd name="T106" fmla="*/ 3 w 2101"/>
                <a:gd name="T107" fmla="*/ 2 h 1421"/>
                <a:gd name="T108" fmla="*/ 4 w 2101"/>
                <a:gd name="T109" fmla="*/ 0 h 1421"/>
                <a:gd name="T110" fmla="*/ 4 w 2101"/>
                <a:gd name="T111" fmla="*/ 2 h 1421"/>
                <a:gd name="T112" fmla="*/ 5 w 2101"/>
                <a:gd name="T113" fmla="*/ 2 h 1421"/>
                <a:gd name="T114" fmla="*/ 5 w 2101"/>
                <a:gd name="T115" fmla="*/ 2 h 1421"/>
                <a:gd name="T116" fmla="*/ 6 w 2101"/>
                <a:gd name="T117" fmla="*/ 2 h 1421"/>
                <a:gd name="T118" fmla="*/ 6 w 2101"/>
                <a:gd name="T119" fmla="*/ 2 h 1421"/>
                <a:gd name="T120" fmla="*/ 6 w 2101"/>
                <a:gd name="T121" fmla="*/ 2 h 1421"/>
                <a:gd name="T122" fmla="*/ 6 w 2101"/>
                <a:gd name="T123" fmla="*/ 2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32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2 w 4304"/>
                <a:gd name="T3" fmla="*/ 1 h 532"/>
                <a:gd name="T4" fmla="*/ 3 w 4304"/>
                <a:gd name="T5" fmla="*/ 2 h 532"/>
                <a:gd name="T6" fmla="*/ 4 w 4304"/>
                <a:gd name="T7" fmla="*/ 1 h 532"/>
                <a:gd name="T8" fmla="*/ 4 w 4304"/>
                <a:gd name="T9" fmla="*/ 1 h 532"/>
                <a:gd name="T10" fmla="*/ 4 w 4304"/>
                <a:gd name="T11" fmla="*/ 1 h 532"/>
                <a:gd name="T12" fmla="*/ 3 w 4304"/>
                <a:gd name="T13" fmla="*/ 1 h 532"/>
                <a:gd name="T14" fmla="*/ 6 w 4304"/>
                <a:gd name="T15" fmla="*/ 1 h 532"/>
                <a:gd name="T16" fmla="*/ 5 w 4304"/>
                <a:gd name="T17" fmla="*/ 1 h 532"/>
                <a:gd name="T18" fmla="*/ 7 w 4304"/>
                <a:gd name="T19" fmla="*/ 1 h 532"/>
                <a:gd name="T20" fmla="*/ 6 w 4304"/>
                <a:gd name="T21" fmla="*/ 1 h 532"/>
                <a:gd name="T22" fmla="*/ 7 w 4304"/>
                <a:gd name="T23" fmla="*/ 1 h 532"/>
                <a:gd name="T24" fmla="*/ 7 w 4304"/>
                <a:gd name="T25" fmla="*/ 1 h 532"/>
                <a:gd name="T26" fmla="*/ 7 w 4304"/>
                <a:gd name="T27" fmla="*/ 1 h 532"/>
                <a:gd name="T28" fmla="*/ 7 w 4304"/>
                <a:gd name="T29" fmla="*/ 2 h 532"/>
                <a:gd name="T30" fmla="*/ 8 w 4304"/>
                <a:gd name="T31" fmla="*/ 2 h 532"/>
                <a:gd name="T32" fmla="*/ 10 w 4304"/>
                <a:gd name="T33" fmla="*/ 2 h 532"/>
                <a:gd name="T34" fmla="*/ 10 w 4304"/>
                <a:gd name="T35" fmla="*/ 1 h 532"/>
                <a:gd name="T36" fmla="*/ 10 w 4304"/>
                <a:gd name="T37" fmla="*/ 1 h 532"/>
                <a:gd name="T38" fmla="*/ 10 w 4304"/>
                <a:gd name="T39" fmla="*/ 1 h 532"/>
                <a:gd name="T40" fmla="*/ 11 w 4304"/>
                <a:gd name="T41" fmla="*/ 1 h 532"/>
                <a:gd name="T42" fmla="*/ 11 w 4304"/>
                <a:gd name="T43" fmla="*/ 1 h 532"/>
                <a:gd name="T44" fmla="*/ 11 w 4304"/>
                <a:gd name="T45" fmla="*/ 1 h 532"/>
                <a:gd name="T46" fmla="*/ 11 w 4304"/>
                <a:gd name="T47" fmla="*/ 1 h 532"/>
                <a:gd name="T48" fmla="*/ 12 w 4304"/>
                <a:gd name="T49" fmla="*/ 1 h 532"/>
                <a:gd name="T50" fmla="*/ 12 w 4304"/>
                <a:gd name="T51" fmla="*/ 1 h 532"/>
                <a:gd name="T52" fmla="*/ 13 w 4304"/>
                <a:gd name="T53" fmla="*/ 1 h 532"/>
                <a:gd name="T54" fmla="*/ 13 w 4304"/>
                <a:gd name="T55" fmla="*/ 1 h 532"/>
                <a:gd name="T56" fmla="*/ 13 w 4304"/>
                <a:gd name="T57" fmla="*/ 1 h 532"/>
                <a:gd name="T58" fmla="*/ 14 w 4304"/>
                <a:gd name="T59" fmla="*/ 1 h 532"/>
                <a:gd name="T60" fmla="*/ 14 w 4304"/>
                <a:gd name="T61" fmla="*/ 1 h 532"/>
                <a:gd name="T62" fmla="*/ 14 w 4304"/>
                <a:gd name="T63" fmla="*/ 1 h 532"/>
                <a:gd name="T64" fmla="*/ 14 w 4304"/>
                <a:gd name="T65" fmla="*/ 2 h 532"/>
                <a:gd name="T66" fmla="*/ 15 w 4304"/>
                <a:gd name="T67" fmla="*/ 2 h 532"/>
                <a:gd name="T68" fmla="*/ 17 w 4304"/>
                <a:gd name="T69" fmla="*/ 1 h 532"/>
                <a:gd name="T70" fmla="*/ 17 w 4304"/>
                <a:gd name="T71" fmla="*/ 2 h 532"/>
                <a:gd name="T72" fmla="*/ 2 w 4304"/>
                <a:gd name="T73" fmla="*/ 3 h 532"/>
                <a:gd name="T74" fmla="*/ 3 w 4304"/>
                <a:gd name="T75" fmla="*/ 3 h 532"/>
                <a:gd name="T76" fmla="*/ 4 w 4304"/>
                <a:gd name="T77" fmla="*/ 2 h 532"/>
                <a:gd name="T78" fmla="*/ 5 w 4304"/>
                <a:gd name="T79" fmla="*/ 3 h 532"/>
                <a:gd name="T80" fmla="*/ 5 w 4304"/>
                <a:gd name="T81" fmla="*/ 2 h 532"/>
                <a:gd name="T82" fmla="*/ 5 w 4304"/>
                <a:gd name="T83" fmla="*/ 2 h 532"/>
                <a:gd name="T84" fmla="*/ 6 w 4304"/>
                <a:gd name="T85" fmla="*/ 2 h 532"/>
                <a:gd name="T86" fmla="*/ 6 w 4304"/>
                <a:gd name="T87" fmla="*/ 2 h 532"/>
                <a:gd name="T88" fmla="*/ 7 w 4304"/>
                <a:gd name="T89" fmla="*/ 3 h 532"/>
                <a:gd name="T90" fmla="*/ 8 w 4304"/>
                <a:gd name="T91" fmla="*/ 2 h 532"/>
                <a:gd name="T92" fmla="*/ 9 w 4304"/>
                <a:gd name="T93" fmla="*/ 2 h 532"/>
                <a:gd name="T94" fmla="*/ 9 w 4304"/>
                <a:gd name="T95" fmla="*/ 2 h 532"/>
                <a:gd name="T96" fmla="*/ 10 w 4304"/>
                <a:gd name="T97" fmla="*/ 2 h 532"/>
                <a:gd name="T98" fmla="*/ 11 w 4304"/>
                <a:gd name="T99" fmla="*/ 2 h 532"/>
                <a:gd name="T100" fmla="*/ 11 w 4304"/>
                <a:gd name="T101" fmla="*/ 2 h 532"/>
                <a:gd name="T102" fmla="*/ 11 w 4304"/>
                <a:gd name="T103" fmla="*/ 3 h 532"/>
                <a:gd name="T104" fmla="*/ 11 w 4304"/>
                <a:gd name="T105" fmla="*/ 2 h 532"/>
                <a:gd name="T106" fmla="*/ 12 w 4304"/>
                <a:gd name="T107" fmla="*/ 2 h 532"/>
                <a:gd name="T108" fmla="*/ 13 w 4304"/>
                <a:gd name="T109" fmla="*/ 3 h 532"/>
                <a:gd name="T110" fmla="*/ 12 w 4304"/>
                <a:gd name="T111" fmla="*/ 2 h 532"/>
                <a:gd name="T112" fmla="*/ 13 w 4304"/>
                <a:gd name="T113" fmla="*/ 2 h 532"/>
                <a:gd name="T114" fmla="*/ 13 w 4304"/>
                <a:gd name="T115" fmla="*/ 2 h 532"/>
                <a:gd name="T116" fmla="*/ 14 w 4304"/>
                <a:gd name="T117" fmla="*/ 2 h 532"/>
                <a:gd name="T118" fmla="*/ 15 w 4304"/>
                <a:gd name="T119" fmla="*/ 2 h 532"/>
                <a:gd name="T120" fmla="*/ 14 w 4304"/>
                <a:gd name="T121" fmla="*/ 3 h 532"/>
                <a:gd name="T122" fmla="*/ 15 w 4304"/>
                <a:gd name="T123" fmla="*/ 2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33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2 w 1529"/>
                <a:gd name="T1" fmla="*/ 3 h 1275"/>
                <a:gd name="T2" fmla="*/ 3 w 1529"/>
                <a:gd name="T3" fmla="*/ 3 h 1275"/>
                <a:gd name="T4" fmla="*/ 3 w 1529"/>
                <a:gd name="T5" fmla="*/ 2 h 1275"/>
                <a:gd name="T6" fmla="*/ 1 w 1529"/>
                <a:gd name="T7" fmla="*/ 2 h 1275"/>
                <a:gd name="T8" fmla="*/ 1 w 1529"/>
                <a:gd name="T9" fmla="*/ 4 h 1275"/>
                <a:gd name="T10" fmla="*/ 4 w 1529"/>
                <a:gd name="T11" fmla="*/ 4 h 1275"/>
                <a:gd name="T12" fmla="*/ 4 w 1529"/>
                <a:gd name="T13" fmla="*/ 1 h 1275"/>
                <a:gd name="T14" fmla="*/ 0 w 1529"/>
                <a:gd name="T15" fmla="*/ 1 h 1275"/>
                <a:gd name="T16" fmla="*/ 0 w 1529"/>
                <a:gd name="T17" fmla="*/ 5 h 1275"/>
                <a:gd name="T18" fmla="*/ 5 w 1529"/>
                <a:gd name="T19" fmla="*/ 5 h 1275"/>
                <a:gd name="T20" fmla="*/ 5 w 1529"/>
                <a:gd name="T21" fmla="*/ 1 h 1275"/>
                <a:gd name="T22" fmla="*/ 5 w 1529"/>
                <a:gd name="T23" fmla="*/ 1 h 1275"/>
                <a:gd name="T24" fmla="*/ 5 w 1529"/>
                <a:gd name="T25" fmla="*/ 5 h 1275"/>
                <a:gd name="T26" fmla="*/ 0 w 1529"/>
                <a:gd name="T27" fmla="*/ 5 h 1275"/>
                <a:gd name="T28" fmla="*/ 0 w 1529"/>
                <a:gd name="T29" fmla="*/ 5 h 1275"/>
                <a:gd name="T30" fmla="*/ 0 w 1529"/>
                <a:gd name="T31" fmla="*/ 0 h 1275"/>
                <a:gd name="T32" fmla="*/ 4 w 1529"/>
                <a:gd name="T33" fmla="*/ 0 h 1275"/>
                <a:gd name="T34" fmla="*/ 4 w 1529"/>
                <a:gd name="T35" fmla="*/ 1 h 1275"/>
                <a:gd name="T36" fmla="*/ 4 w 1529"/>
                <a:gd name="T37" fmla="*/ 1 h 1275"/>
                <a:gd name="T38" fmla="*/ 4 w 1529"/>
                <a:gd name="T39" fmla="*/ 1 h 1275"/>
                <a:gd name="T40" fmla="*/ 4 w 1529"/>
                <a:gd name="T41" fmla="*/ 1 h 1275"/>
                <a:gd name="T42" fmla="*/ 4 w 1529"/>
                <a:gd name="T43" fmla="*/ 2 h 1275"/>
                <a:gd name="T44" fmla="*/ 4 w 1529"/>
                <a:gd name="T45" fmla="*/ 2 h 1275"/>
                <a:gd name="T46" fmla="*/ 4 w 1529"/>
                <a:gd name="T47" fmla="*/ 2 h 1275"/>
                <a:gd name="T48" fmla="*/ 4 w 1529"/>
                <a:gd name="T49" fmla="*/ 2 h 1275"/>
                <a:gd name="T50" fmla="*/ 4 w 1529"/>
                <a:gd name="T51" fmla="*/ 3 h 1275"/>
                <a:gd name="T52" fmla="*/ 4 w 1529"/>
                <a:gd name="T53" fmla="*/ 3 h 1275"/>
                <a:gd name="T54" fmla="*/ 4 w 1529"/>
                <a:gd name="T55" fmla="*/ 3 h 1275"/>
                <a:gd name="T56" fmla="*/ 4 w 1529"/>
                <a:gd name="T57" fmla="*/ 3 h 1275"/>
                <a:gd name="T58" fmla="*/ 4 w 1529"/>
                <a:gd name="T59" fmla="*/ 4 h 1275"/>
                <a:gd name="T60" fmla="*/ 4 w 1529"/>
                <a:gd name="T61" fmla="*/ 4 h 1275"/>
                <a:gd name="T62" fmla="*/ 4 w 1529"/>
                <a:gd name="T63" fmla="*/ 4 h 1275"/>
                <a:gd name="T64" fmla="*/ 4 w 1529"/>
                <a:gd name="T65" fmla="*/ 4 h 1275"/>
                <a:gd name="T66" fmla="*/ 4 w 1529"/>
                <a:gd name="T67" fmla="*/ 4 h 1275"/>
                <a:gd name="T68" fmla="*/ 4 w 1529"/>
                <a:gd name="T69" fmla="*/ 4 h 1275"/>
                <a:gd name="T70" fmla="*/ 4 w 1529"/>
                <a:gd name="T71" fmla="*/ 4 h 1275"/>
                <a:gd name="T72" fmla="*/ 4 w 1529"/>
                <a:gd name="T73" fmla="*/ 4 h 1275"/>
                <a:gd name="T74" fmla="*/ 3 w 1529"/>
                <a:gd name="T75" fmla="*/ 4 h 1275"/>
                <a:gd name="T76" fmla="*/ 3 w 1529"/>
                <a:gd name="T77" fmla="*/ 4 h 1275"/>
                <a:gd name="T78" fmla="*/ 3 w 1529"/>
                <a:gd name="T79" fmla="*/ 4 h 1275"/>
                <a:gd name="T80" fmla="*/ 3 w 1529"/>
                <a:gd name="T81" fmla="*/ 4 h 1275"/>
                <a:gd name="T82" fmla="*/ 2 w 1529"/>
                <a:gd name="T83" fmla="*/ 4 h 1275"/>
                <a:gd name="T84" fmla="*/ 2 w 1529"/>
                <a:gd name="T85" fmla="*/ 4 h 1275"/>
                <a:gd name="T86" fmla="*/ 2 w 1529"/>
                <a:gd name="T87" fmla="*/ 4 h 1275"/>
                <a:gd name="T88" fmla="*/ 2 w 1529"/>
                <a:gd name="T89" fmla="*/ 4 h 1275"/>
                <a:gd name="T90" fmla="*/ 1 w 1529"/>
                <a:gd name="T91" fmla="*/ 4 h 1275"/>
                <a:gd name="T92" fmla="*/ 1 w 1529"/>
                <a:gd name="T93" fmla="*/ 4 h 1275"/>
                <a:gd name="T94" fmla="*/ 1 w 1529"/>
                <a:gd name="T95" fmla="*/ 4 h 1275"/>
                <a:gd name="T96" fmla="*/ 1 w 1529"/>
                <a:gd name="T97" fmla="*/ 4 h 1275"/>
                <a:gd name="T98" fmla="*/ 1 w 1529"/>
                <a:gd name="T99" fmla="*/ 4 h 1275"/>
                <a:gd name="T100" fmla="*/ 1 w 1529"/>
                <a:gd name="T101" fmla="*/ 4 h 1275"/>
                <a:gd name="T102" fmla="*/ 1 w 1529"/>
                <a:gd name="T103" fmla="*/ 3 h 1275"/>
                <a:gd name="T104" fmla="*/ 1 w 1529"/>
                <a:gd name="T105" fmla="*/ 3 h 1275"/>
                <a:gd name="T106" fmla="*/ 1 w 1529"/>
                <a:gd name="T107" fmla="*/ 3 h 1275"/>
                <a:gd name="T108" fmla="*/ 1 w 1529"/>
                <a:gd name="T109" fmla="*/ 2 h 1275"/>
                <a:gd name="T110" fmla="*/ 1 w 1529"/>
                <a:gd name="T111" fmla="*/ 2 h 1275"/>
                <a:gd name="T112" fmla="*/ 1 w 1529"/>
                <a:gd name="T113" fmla="*/ 2 h 1275"/>
                <a:gd name="T114" fmla="*/ 3 w 1529"/>
                <a:gd name="T115" fmla="*/ 2 h 1275"/>
                <a:gd name="T116" fmla="*/ 3 w 1529"/>
                <a:gd name="T117" fmla="*/ 3 h 1275"/>
                <a:gd name="T118" fmla="*/ 2 w 1529"/>
                <a:gd name="T119" fmla="*/ 3 h 1275"/>
                <a:gd name="T120" fmla="*/ 2 w 1529"/>
                <a:gd name="T121" fmla="*/ 3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34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4 w 2467"/>
                <a:gd name="T1" fmla="*/ 1 h 262"/>
                <a:gd name="T2" fmla="*/ 4 w 2467"/>
                <a:gd name="T3" fmla="*/ 1 h 262"/>
                <a:gd name="T4" fmla="*/ 4 w 2467"/>
                <a:gd name="T5" fmla="*/ 1 h 262"/>
                <a:gd name="T6" fmla="*/ 3 w 2467"/>
                <a:gd name="T7" fmla="*/ 1 h 262"/>
                <a:gd name="T8" fmla="*/ 3 w 2467"/>
                <a:gd name="T9" fmla="*/ 1 h 262"/>
                <a:gd name="T10" fmla="*/ 3 w 2467"/>
                <a:gd name="T11" fmla="*/ 1 h 262"/>
                <a:gd name="T12" fmla="*/ 3 w 2467"/>
                <a:gd name="T13" fmla="*/ 1 h 262"/>
                <a:gd name="T14" fmla="*/ 3 w 2467"/>
                <a:gd name="T15" fmla="*/ 1 h 262"/>
                <a:gd name="T16" fmla="*/ 3 w 2467"/>
                <a:gd name="T17" fmla="*/ 1 h 262"/>
                <a:gd name="T18" fmla="*/ 3 w 2467"/>
                <a:gd name="T19" fmla="*/ 1 h 262"/>
                <a:gd name="T20" fmla="*/ 3 w 2467"/>
                <a:gd name="T21" fmla="*/ 1 h 262"/>
                <a:gd name="T22" fmla="*/ 3 w 2467"/>
                <a:gd name="T23" fmla="*/ 1 h 262"/>
                <a:gd name="T24" fmla="*/ 2 w 2467"/>
                <a:gd name="T25" fmla="*/ 1 h 262"/>
                <a:gd name="T26" fmla="*/ 3 w 2467"/>
                <a:gd name="T27" fmla="*/ 1 h 262"/>
                <a:gd name="T28" fmla="*/ 3 w 2467"/>
                <a:gd name="T29" fmla="*/ 1 h 262"/>
                <a:gd name="T30" fmla="*/ 3 w 2467"/>
                <a:gd name="T31" fmla="*/ 1 h 262"/>
                <a:gd name="T32" fmla="*/ 2 w 2467"/>
                <a:gd name="T33" fmla="*/ 1 h 262"/>
                <a:gd name="T34" fmla="*/ 2 w 2467"/>
                <a:gd name="T35" fmla="*/ 1 h 262"/>
                <a:gd name="T36" fmla="*/ 2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0 w 2467"/>
                <a:gd name="T51" fmla="*/ 1 h 262"/>
                <a:gd name="T52" fmla="*/ 10 w 2467"/>
                <a:gd name="T53" fmla="*/ 1 h 262"/>
                <a:gd name="T54" fmla="*/ 10 w 2467"/>
                <a:gd name="T55" fmla="*/ 1 h 262"/>
                <a:gd name="T56" fmla="*/ 10 w 2467"/>
                <a:gd name="T57" fmla="*/ 1 h 262"/>
                <a:gd name="T58" fmla="*/ 10 w 2467"/>
                <a:gd name="T59" fmla="*/ 1 h 262"/>
                <a:gd name="T60" fmla="*/ 9 w 2467"/>
                <a:gd name="T61" fmla="*/ 1 h 262"/>
                <a:gd name="T62" fmla="*/ 9 w 2467"/>
                <a:gd name="T63" fmla="*/ 1 h 262"/>
                <a:gd name="T64" fmla="*/ 9 w 2467"/>
                <a:gd name="T65" fmla="*/ 1 h 262"/>
                <a:gd name="T66" fmla="*/ 9 w 2467"/>
                <a:gd name="T67" fmla="*/ 1 h 262"/>
                <a:gd name="T68" fmla="*/ 8 w 2467"/>
                <a:gd name="T69" fmla="*/ 1 h 262"/>
                <a:gd name="T70" fmla="*/ 8 w 2467"/>
                <a:gd name="T71" fmla="*/ 1 h 262"/>
                <a:gd name="T72" fmla="*/ 8 w 2467"/>
                <a:gd name="T73" fmla="*/ 1 h 262"/>
                <a:gd name="T74" fmla="*/ 8 w 2467"/>
                <a:gd name="T75" fmla="*/ 1 h 262"/>
                <a:gd name="T76" fmla="*/ 8 w 2467"/>
                <a:gd name="T77" fmla="*/ 1 h 262"/>
                <a:gd name="T78" fmla="*/ 8 w 2467"/>
                <a:gd name="T79" fmla="*/ 1 h 262"/>
                <a:gd name="T80" fmla="*/ 8 w 2467"/>
                <a:gd name="T81" fmla="*/ 1 h 262"/>
                <a:gd name="T82" fmla="*/ 8 w 2467"/>
                <a:gd name="T83" fmla="*/ 1 h 262"/>
                <a:gd name="T84" fmla="*/ 7 w 2467"/>
                <a:gd name="T85" fmla="*/ 1 h 262"/>
                <a:gd name="T86" fmla="*/ 7 w 2467"/>
                <a:gd name="T87" fmla="*/ 1 h 262"/>
                <a:gd name="T88" fmla="*/ 7 w 2467"/>
                <a:gd name="T89" fmla="*/ 1 h 262"/>
                <a:gd name="T90" fmla="*/ 7 w 2467"/>
                <a:gd name="T91" fmla="*/ 1 h 262"/>
                <a:gd name="T92" fmla="*/ 7 w 2467"/>
                <a:gd name="T93" fmla="*/ 1 h 262"/>
                <a:gd name="T94" fmla="*/ 7 w 2467"/>
                <a:gd name="T95" fmla="*/ 1 h 262"/>
                <a:gd name="T96" fmla="*/ 7 w 2467"/>
                <a:gd name="T97" fmla="*/ 1 h 262"/>
                <a:gd name="T98" fmla="*/ 7 w 2467"/>
                <a:gd name="T99" fmla="*/ 1 h 262"/>
                <a:gd name="T100" fmla="*/ 6 w 2467"/>
                <a:gd name="T101" fmla="*/ 1 h 262"/>
                <a:gd name="T102" fmla="*/ 6 w 2467"/>
                <a:gd name="T103" fmla="*/ 1 h 262"/>
                <a:gd name="T104" fmla="*/ 6 w 2467"/>
                <a:gd name="T105" fmla="*/ 1 h 262"/>
                <a:gd name="T106" fmla="*/ 6 w 2467"/>
                <a:gd name="T107" fmla="*/ 1 h 262"/>
                <a:gd name="T108" fmla="*/ 6 w 2467"/>
                <a:gd name="T109" fmla="*/ 1 h 262"/>
                <a:gd name="T110" fmla="*/ 5 w 2467"/>
                <a:gd name="T111" fmla="*/ 1 h 262"/>
                <a:gd name="T112" fmla="*/ 5 w 2467"/>
                <a:gd name="T113" fmla="*/ 1 h 262"/>
                <a:gd name="T114" fmla="*/ 5 w 2467"/>
                <a:gd name="T115" fmla="*/ 1 h 262"/>
                <a:gd name="T116" fmla="*/ 5 w 2467"/>
                <a:gd name="T117" fmla="*/ 1 h 262"/>
                <a:gd name="T118" fmla="*/ 5 w 2467"/>
                <a:gd name="T119" fmla="*/ 1 h 262"/>
                <a:gd name="T120" fmla="*/ 5 w 2467"/>
                <a:gd name="T121" fmla="*/ 1 h 262"/>
                <a:gd name="T122" fmla="*/ 5 w 2467"/>
                <a:gd name="T123" fmla="*/ 1 h 262"/>
                <a:gd name="T124" fmla="*/ 5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35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8 w 2131"/>
                <a:gd name="T1" fmla="*/ 0 h 263"/>
                <a:gd name="T2" fmla="*/ 8 w 2131"/>
                <a:gd name="T3" fmla="*/ 0 h 263"/>
                <a:gd name="T4" fmla="*/ 8 w 2131"/>
                <a:gd name="T5" fmla="*/ 0 h 263"/>
                <a:gd name="T6" fmla="*/ 8 w 2131"/>
                <a:gd name="T7" fmla="*/ 0 h 263"/>
                <a:gd name="T8" fmla="*/ 7 w 2131"/>
                <a:gd name="T9" fmla="*/ 0 h 263"/>
                <a:gd name="T10" fmla="*/ 8 w 2131"/>
                <a:gd name="T11" fmla="*/ 0 h 263"/>
                <a:gd name="T12" fmla="*/ 8 w 2131"/>
                <a:gd name="T13" fmla="*/ 0 h 263"/>
                <a:gd name="T14" fmla="*/ 8 w 2131"/>
                <a:gd name="T15" fmla="*/ 0 h 263"/>
                <a:gd name="T16" fmla="*/ 8 w 2131"/>
                <a:gd name="T17" fmla="*/ 0 h 263"/>
                <a:gd name="T18" fmla="*/ 8 w 2131"/>
                <a:gd name="T19" fmla="*/ 0 h 263"/>
                <a:gd name="T20" fmla="*/ 8 w 2131"/>
                <a:gd name="T21" fmla="*/ 0 h 263"/>
                <a:gd name="T22" fmla="*/ 7 w 2131"/>
                <a:gd name="T23" fmla="*/ 0 h 263"/>
                <a:gd name="T24" fmla="*/ 6 w 2131"/>
                <a:gd name="T25" fmla="*/ 0 h 263"/>
                <a:gd name="T26" fmla="*/ 6 w 2131"/>
                <a:gd name="T27" fmla="*/ 0 h 263"/>
                <a:gd name="T28" fmla="*/ 6 w 2131"/>
                <a:gd name="T29" fmla="*/ 0 h 263"/>
                <a:gd name="T30" fmla="*/ 6 w 2131"/>
                <a:gd name="T31" fmla="*/ 0 h 263"/>
                <a:gd name="T32" fmla="*/ 6 w 2131"/>
                <a:gd name="T33" fmla="*/ 0 h 263"/>
                <a:gd name="T34" fmla="*/ 6 w 2131"/>
                <a:gd name="T35" fmla="*/ 0 h 263"/>
                <a:gd name="T36" fmla="*/ 6 w 2131"/>
                <a:gd name="T37" fmla="*/ 0 h 263"/>
                <a:gd name="T38" fmla="*/ 6 w 2131"/>
                <a:gd name="T39" fmla="*/ 0 h 263"/>
                <a:gd name="T40" fmla="*/ 5 w 2131"/>
                <a:gd name="T41" fmla="*/ 0 h 263"/>
                <a:gd name="T42" fmla="*/ 5 w 2131"/>
                <a:gd name="T43" fmla="*/ 0 h 263"/>
                <a:gd name="T44" fmla="*/ 5 w 2131"/>
                <a:gd name="T45" fmla="*/ 0 h 263"/>
                <a:gd name="T46" fmla="*/ 5 w 2131"/>
                <a:gd name="T47" fmla="*/ 0 h 263"/>
                <a:gd name="T48" fmla="*/ 5 w 2131"/>
                <a:gd name="T49" fmla="*/ 0 h 263"/>
                <a:gd name="T50" fmla="*/ 5 w 2131"/>
                <a:gd name="T51" fmla="*/ 0 h 263"/>
                <a:gd name="T52" fmla="*/ 5 w 2131"/>
                <a:gd name="T53" fmla="*/ 0 h 263"/>
                <a:gd name="T54" fmla="*/ 5 w 2131"/>
                <a:gd name="T55" fmla="*/ 0 h 263"/>
                <a:gd name="T56" fmla="*/ 5 w 2131"/>
                <a:gd name="T57" fmla="*/ 0 h 263"/>
                <a:gd name="T58" fmla="*/ 4 w 2131"/>
                <a:gd name="T59" fmla="*/ 0 h 263"/>
                <a:gd name="T60" fmla="*/ 4 w 2131"/>
                <a:gd name="T61" fmla="*/ 0 h 263"/>
                <a:gd name="T62" fmla="*/ 4 w 2131"/>
                <a:gd name="T63" fmla="*/ 0 h 263"/>
                <a:gd name="T64" fmla="*/ 4 w 2131"/>
                <a:gd name="T65" fmla="*/ 0 h 263"/>
                <a:gd name="T66" fmla="*/ 4 w 2131"/>
                <a:gd name="T67" fmla="*/ 0 h 263"/>
                <a:gd name="T68" fmla="*/ 4 w 2131"/>
                <a:gd name="T69" fmla="*/ 0 h 263"/>
                <a:gd name="T70" fmla="*/ 4 w 2131"/>
                <a:gd name="T71" fmla="*/ 0 h 263"/>
                <a:gd name="T72" fmla="*/ 4 w 2131"/>
                <a:gd name="T73" fmla="*/ 0 h 263"/>
                <a:gd name="T74" fmla="*/ 3 w 2131"/>
                <a:gd name="T75" fmla="*/ 0 h 263"/>
                <a:gd name="T76" fmla="*/ 3 w 2131"/>
                <a:gd name="T77" fmla="*/ 0 h 263"/>
                <a:gd name="T78" fmla="*/ 3 w 2131"/>
                <a:gd name="T79" fmla="*/ 0 h 263"/>
                <a:gd name="T80" fmla="*/ 3 w 2131"/>
                <a:gd name="T81" fmla="*/ 0 h 263"/>
                <a:gd name="T82" fmla="*/ 3 w 2131"/>
                <a:gd name="T83" fmla="*/ 0 h 263"/>
                <a:gd name="T84" fmla="*/ 2 w 2131"/>
                <a:gd name="T85" fmla="*/ 0 h 263"/>
                <a:gd name="T86" fmla="*/ 2 w 2131"/>
                <a:gd name="T87" fmla="*/ 0 h 263"/>
                <a:gd name="T88" fmla="*/ 3 w 2131"/>
                <a:gd name="T89" fmla="*/ 0 h 263"/>
                <a:gd name="T90" fmla="*/ 2 w 2131"/>
                <a:gd name="T91" fmla="*/ 0 h 263"/>
                <a:gd name="T92" fmla="*/ 3 w 2131"/>
                <a:gd name="T93" fmla="*/ 0 h 263"/>
                <a:gd name="T94" fmla="*/ 2 w 2131"/>
                <a:gd name="T95" fmla="*/ 0 h 263"/>
                <a:gd name="T96" fmla="*/ 2 w 2131"/>
                <a:gd name="T97" fmla="*/ 0 h 263"/>
                <a:gd name="T98" fmla="*/ 1 w 2131"/>
                <a:gd name="T99" fmla="*/ 0 h 263"/>
                <a:gd name="T100" fmla="*/ 2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36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0 w 2582"/>
                <a:gd name="T1" fmla="*/ 1 h 254"/>
                <a:gd name="T2" fmla="*/ 10 w 2582"/>
                <a:gd name="T3" fmla="*/ 1 h 254"/>
                <a:gd name="T4" fmla="*/ 10 w 2582"/>
                <a:gd name="T5" fmla="*/ 1 h 254"/>
                <a:gd name="T6" fmla="*/ 9 w 2582"/>
                <a:gd name="T7" fmla="*/ 1 h 254"/>
                <a:gd name="T8" fmla="*/ 10 w 2582"/>
                <a:gd name="T9" fmla="*/ 1 h 254"/>
                <a:gd name="T10" fmla="*/ 10 w 2582"/>
                <a:gd name="T11" fmla="*/ 1 h 254"/>
                <a:gd name="T12" fmla="*/ 9 w 2582"/>
                <a:gd name="T13" fmla="*/ 1 h 254"/>
                <a:gd name="T14" fmla="*/ 9 w 2582"/>
                <a:gd name="T15" fmla="*/ 1 h 254"/>
                <a:gd name="T16" fmla="*/ 9 w 2582"/>
                <a:gd name="T17" fmla="*/ 1 h 254"/>
                <a:gd name="T18" fmla="*/ 9 w 2582"/>
                <a:gd name="T19" fmla="*/ 1 h 254"/>
                <a:gd name="T20" fmla="*/ 9 w 2582"/>
                <a:gd name="T21" fmla="*/ 1 h 254"/>
                <a:gd name="T22" fmla="*/ 8 w 2582"/>
                <a:gd name="T23" fmla="*/ 1 h 254"/>
                <a:gd name="T24" fmla="*/ 8 w 2582"/>
                <a:gd name="T25" fmla="*/ 1 h 254"/>
                <a:gd name="T26" fmla="*/ 8 w 2582"/>
                <a:gd name="T27" fmla="*/ 1 h 254"/>
                <a:gd name="T28" fmla="*/ 8 w 2582"/>
                <a:gd name="T29" fmla="*/ 1 h 254"/>
                <a:gd name="T30" fmla="*/ 8 w 2582"/>
                <a:gd name="T31" fmla="*/ 1 h 254"/>
                <a:gd name="T32" fmla="*/ 7 w 2582"/>
                <a:gd name="T33" fmla="*/ 1 h 254"/>
                <a:gd name="T34" fmla="*/ 7 w 2582"/>
                <a:gd name="T35" fmla="*/ 1 h 254"/>
                <a:gd name="T36" fmla="*/ 8 w 2582"/>
                <a:gd name="T37" fmla="*/ 1 h 254"/>
                <a:gd name="T38" fmla="*/ 7 w 2582"/>
                <a:gd name="T39" fmla="*/ 1 h 254"/>
                <a:gd name="T40" fmla="*/ 7 w 2582"/>
                <a:gd name="T41" fmla="*/ 1 h 254"/>
                <a:gd name="T42" fmla="*/ 7 w 2582"/>
                <a:gd name="T43" fmla="*/ 1 h 254"/>
                <a:gd name="T44" fmla="*/ 7 w 2582"/>
                <a:gd name="T45" fmla="*/ 1 h 254"/>
                <a:gd name="T46" fmla="*/ 6 w 2582"/>
                <a:gd name="T47" fmla="*/ 1 h 254"/>
                <a:gd name="T48" fmla="*/ 6 w 2582"/>
                <a:gd name="T49" fmla="*/ 1 h 254"/>
                <a:gd name="T50" fmla="*/ 6 w 2582"/>
                <a:gd name="T51" fmla="*/ 1 h 254"/>
                <a:gd name="T52" fmla="*/ 6 w 2582"/>
                <a:gd name="T53" fmla="*/ 1 h 254"/>
                <a:gd name="T54" fmla="*/ 6 w 2582"/>
                <a:gd name="T55" fmla="*/ 1 h 254"/>
                <a:gd name="T56" fmla="*/ 6 w 2582"/>
                <a:gd name="T57" fmla="*/ 1 h 254"/>
                <a:gd name="T58" fmla="*/ 5 w 2582"/>
                <a:gd name="T59" fmla="*/ 1 h 254"/>
                <a:gd name="T60" fmla="*/ 5 w 2582"/>
                <a:gd name="T61" fmla="*/ 1 h 254"/>
                <a:gd name="T62" fmla="*/ 5 w 2582"/>
                <a:gd name="T63" fmla="*/ 1 h 254"/>
                <a:gd name="T64" fmla="*/ 5 w 2582"/>
                <a:gd name="T65" fmla="*/ 1 h 254"/>
                <a:gd name="T66" fmla="*/ 4 w 2582"/>
                <a:gd name="T67" fmla="*/ 1 h 254"/>
                <a:gd name="T68" fmla="*/ 4 w 2582"/>
                <a:gd name="T69" fmla="*/ 1 h 254"/>
                <a:gd name="T70" fmla="*/ 4 w 2582"/>
                <a:gd name="T71" fmla="*/ 1 h 254"/>
                <a:gd name="T72" fmla="*/ 4 w 2582"/>
                <a:gd name="T73" fmla="*/ 1 h 254"/>
                <a:gd name="T74" fmla="*/ 4 w 2582"/>
                <a:gd name="T75" fmla="*/ 1 h 254"/>
                <a:gd name="T76" fmla="*/ 4 w 2582"/>
                <a:gd name="T77" fmla="*/ 1 h 254"/>
                <a:gd name="T78" fmla="*/ 3 w 2582"/>
                <a:gd name="T79" fmla="*/ 1 h 254"/>
                <a:gd name="T80" fmla="*/ 3 w 2582"/>
                <a:gd name="T81" fmla="*/ 1 h 254"/>
                <a:gd name="T82" fmla="*/ 3 w 2582"/>
                <a:gd name="T83" fmla="*/ 1 h 254"/>
                <a:gd name="T84" fmla="*/ 2 w 2582"/>
                <a:gd name="T85" fmla="*/ 1 h 254"/>
                <a:gd name="T86" fmla="*/ 3 w 2582"/>
                <a:gd name="T87" fmla="*/ 1 h 254"/>
                <a:gd name="T88" fmla="*/ 3 w 2582"/>
                <a:gd name="T89" fmla="*/ 1 h 254"/>
                <a:gd name="T90" fmla="*/ 2 w 2582"/>
                <a:gd name="T91" fmla="*/ 1 h 254"/>
                <a:gd name="T92" fmla="*/ 2 w 2582"/>
                <a:gd name="T93" fmla="*/ 1 h 254"/>
                <a:gd name="T94" fmla="*/ 2 w 2582"/>
                <a:gd name="T95" fmla="*/ 1 h 254"/>
                <a:gd name="T96" fmla="*/ 2 w 2582"/>
                <a:gd name="T97" fmla="*/ 1 h 254"/>
                <a:gd name="T98" fmla="*/ 2 w 2582"/>
                <a:gd name="T99" fmla="*/ 1 h 254"/>
                <a:gd name="T100" fmla="*/ 2 w 2582"/>
                <a:gd name="T101" fmla="*/ 1 h 254"/>
                <a:gd name="T102" fmla="*/ 2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337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13338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13339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2 w 4312"/>
                <a:gd name="T3" fmla="*/ 0 h 228"/>
                <a:gd name="T4" fmla="*/ 2 w 4312"/>
                <a:gd name="T5" fmla="*/ 0 h 228"/>
                <a:gd name="T6" fmla="*/ 2 w 4312"/>
                <a:gd name="T7" fmla="*/ 0 h 228"/>
                <a:gd name="T8" fmla="*/ 2 w 4312"/>
                <a:gd name="T9" fmla="*/ 0 h 228"/>
                <a:gd name="T10" fmla="*/ 2 w 4312"/>
                <a:gd name="T11" fmla="*/ 0 h 228"/>
                <a:gd name="T12" fmla="*/ 2 w 4312"/>
                <a:gd name="T13" fmla="*/ 0 h 228"/>
                <a:gd name="T14" fmla="*/ 3 w 4312"/>
                <a:gd name="T15" fmla="*/ 0 h 228"/>
                <a:gd name="T16" fmla="*/ 3 w 4312"/>
                <a:gd name="T17" fmla="*/ 0 h 228"/>
                <a:gd name="T18" fmla="*/ 4 w 4312"/>
                <a:gd name="T19" fmla="*/ 0 h 228"/>
                <a:gd name="T20" fmla="*/ 3 w 4312"/>
                <a:gd name="T21" fmla="*/ 0 h 228"/>
                <a:gd name="T22" fmla="*/ 4 w 4312"/>
                <a:gd name="T23" fmla="*/ 0 h 228"/>
                <a:gd name="T24" fmla="*/ 4 w 4312"/>
                <a:gd name="T25" fmla="*/ 0 h 228"/>
                <a:gd name="T26" fmla="*/ 5 w 4312"/>
                <a:gd name="T27" fmla="*/ 0 h 228"/>
                <a:gd name="T28" fmla="*/ 5 w 4312"/>
                <a:gd name="T29" fmla="*/ 0 h 228"/>
                <a:gd name="T30" fmla="*/ 5 w 4312"/>
                <a:gd name="T31" fmla="*/ 0 h 228"/>
                <a:gd name="T32" fmla="*/ 5 w 4312"/>
                <a:gd name="T33" fmla="*/ 0 h 228"/>
                <a:gd name="T34" fmla="*/ 6 w 4312"/>
                <a:gd name="T35" fmla="*/ 0 h 228"/>
                <a:gd name="T36" fmla="*/ 6 w 4312"/>
                <a:gd name="T37" fmla="*/ 0 h 228"/>
                <a:gd name="T38" fmla="*/ 7 w 4312"/>
                <a:gd name="T39" fmla="*/ 0 h 228"/>
                <a:gd name="T40" fmla="*/ 6 w 4312"/>
                <a:gd name="T41" fmla="*/ 0 h 228"/>
                <a:gd name="T42" fmla="*/ 7 w 4312"/>
                <a:gd name="T43" fmla="*/ 0 h 228"/>
                <a:gd name="T44" fmla="*/ 7 w 4312"/>
                <a:gd name="T45" fmla="*/ 0 h 228"/>
                <a:gd name="T46" fmla="*/ 7 w 4312"/>
                <a:gd name="T47" fmla="*/ 0 h 228"/>
                <a:gd name="T48" fmla="*/ 7 w 4312"/>
                <a:gd name="T49" fmla="*/ 0 h 228"/>
                <a:gd name="T50" fmla="*/ 7 w 4312"/>
                <a:gd name="T51" fmla="*/ 0 h 228"/>
                <a:gd name="T52" fmla="*/ 8 w 4312"/>
                <a:gd name="T53" fmla="*/ 0 h 228"/>
                <a:gd name="T54" fmla="*/ 9 w 4312"/>
                <a:gd name="T55" fmla="*/ 0 h 228"/>
                <a:gd name="T56" fmla="*/ 9 w 4312"/>
                <a:gd name="T57" fmla="*/ 0 h 228"/>
                <a:gd name="T58" fmla="*/ 9 w 4312"/>
                <a:gd name="T59" fmla="*/ 0 h 228"/>
                <a:gd name="T60" fmla="*/ 9 w 4312"/>
                <a:gd name="T61" fmla="*/ 0 h 228"/>
                <a:gd name="T62" fmla="*/ 9 w 4312"/>
                <a:gd name="T63" fmla="*/ 0 h 228"/>
                <a:gd name="T64" fmla="*/ 9 w 4312"/>
                <a:gd name="T65" fmla="*/ 0 h 228"/>
                <a:gd name="T66" fmla="*/ 10 w 4312"/>
                <a:gd name="T67" fmla="*/ 0 h 228"/>
                <a:gd name="T68" fmla="*/ 10 w 4312"/>
                <a:gd name="T69" fmla="*/ 0 h 228"/>
                <a:gd name="T70" fmla="*/ 10 w 4312"/>
                <a:gd name="T71" fmla="*/ 0 h 228"/>
                <a:gd name="T72" fmla="*/ 11 w 4312"/>
                <a:gd name="T73" fmla="*/ 0 h 228"/>
                <a:gd name="T74" fmla="*/ 11 w 4312"/>
                <a:gd name="T75" fmla="*/ 0 h 228"/>
                <a:gd name="T76" fmla="*/ 11 w 4312"/>
                <a:gd name="T77" fmla="*/ 0 h 228"/>
                <a:gd name="T78" fmla="*/ 12 w 4312"/>
                <a:gd name="T79" fmla="*/ 0 h 228"/>
                <a:gd name="T80" fmla="*/ 12 w 4312"/>
                <a:gd name="T81" fmla="*/ 0 h 228"/>
                <a:gd name="T82" fmla="*/ 12 w 4312"/>
                <a:gd name="T83" fmla="*/ 0 h 228"/>
                <a:gd name="T84" fmla="*/ 12 w 4312"/>
                <a:gd name="T85" fmla="*/ 0 h 228"/>
                <a:gd name="T86" fmla="*/ 12 w 4312"/>
                <a:gd name="T87" fmla="*/ 0 h 228"/>
                <a:gd name="T88" fmla="*/ 13 w 4312"/>
                <a:gd name="T89" fmla="*/ 0 h 228"/>
                <a:gd name="T90" fmla="*/ 13 w 4312"/>
                <a:gd name="T91" fmla="*/ 0 h 228"/>
                <a:gd name="T92" fmla="*/ 13 w 4312"/>
                <a:gd name="T93" fmla="*/ 0 h 228"/>
                <a:gd name="T94" fmla="*/ 14 w 4312"/>
                <a:gd name="T95" fmla="*/ 0 h 228"/>
                <a:gd name="T96" fmla="*/ 14 w 4312"/>
                <a:gd name="T97" fmla="*/ 0 h 228"/>
                <a:gd name="T98" fmla="*/ 14 w 4312"/>
                <a:gd name="T99" fmla="*/ 0 h 228"/>
                <a:gd name="T100" fmla="*/ 15 w 4312"/>
                <a:gd name="T101" fmla="*/ 0 h 228"/>
                <a:gd name="T102" fmla="*/ 15 w 4312"/>
                <a:gd name="T103" fmla="*/ 0 h 228"/>
                <a:gd name="T104" fmla="*/ 15 w 4312"/>
                <a:gd name="T105" fmla="*/ 0 h 228"/>
                <a:gd name="T106" fmla="*/ 15 w 4312"/>
                <a:gd name="T107" fmla="*/ 0 h 228"/>
                <a:gd name="T108" fmla="*/ 15 w 4312"/>
                <a:gd name="T109" fmla="*/ 0 h 228"/>
                <a:gd name="T110" fmla="*/ 16 w 4312"/>
                <a:gd name="T111" fmla="*/ 0 h 228"/>
                <a:gd name="T112" fmla="*/ 16 w 4312"/>
                <a:gd name="T113" fmla="*/ 0 h 228"/>
                <a:gd name="T114" fmla="*/ 17 w 4312"/>
                <a:gd name="T115" fmla="*/ 0 h 228"/>
                <a:gd name="T116" fmla="*/ 17 w 4312"/>
                <a:gd name="T117" fmla="*/ 0 h 228"/>
                <a:gd name="T118" fmla="*/ 17 w 4312"/>
                <a:gd name="T119" fmla="*/ 0 h 228"/>
                <a:gd name="T120" fmla="*/ 17 w 4312"/>
                <a:gd name="T121" fmla="*/ 0 h 228"/>
                <a:gd name="T122" fmla="*/ 17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123" name="Podnadpis 2"/>
          <p:cNvSpPr>
            <a:spLocks noGrp="1"/>
          </p:cNvSpPr>
          <p:nvPr>
            <p:ph type="subTitle" idx="1"/>
          </p:nvPr>
        </p:nvSpPr>
        <p:spPr>
          <a:xfrm>
            <a:off x="500063" y="2286000"/>
            <a:ext cx="8215312" cy="4143375"/>
          </a:xfrm>
        </p:spPr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charset="0"/>
              <a:buNone/>
              <a:defRPr/>
            </a:pPr>
            <a:endParaRPr lang="cs-CZ" sz="1500" dirty="0" smtClean="0"/>
          </a:p>
          <a:p>
            <a:pPr fontAlgn="auto">
              <a:spcAft>
                <a:spcPts val="0"/>
              </a:spcAft>
              <a:buFont typeface="Arial" charset="0"/>
              <a:buNone/>
              <a:defRPr/>
            </a:pPr>
            <a:endParaRPr lang="cs-CZ" sz="1500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1500" dirty="0">
                <a:solidFill>
                  <a:schemeClr val="tx1"/>
                </a:solidFill>
              </a:rPr>
              <a:t>Jméno autora: Mgr. Vlasta Kollariková</a:t>
            </a:r>
            <a:br>
              <a:rPr lang="cs-CZ" sz="1500" dirty="0">
                <a:solidFill>
                  <a:schemeClr val="tx1"/>
                </a:solidFill>
              </a:rPr>
            </a:br>
            <a:r>
              <a:rPr lang="cs-CZ" sz="1500" dirty="0">
                <a:solidFill>
                  <a:schemeClr val="tx1"/>
                </a:solidFill>
              </a:rPr>
              <a:t>Datum vytvoření: </a:t>
            </a:r>
            <a:r>
              <a:rPr lang="cs-CZ" sz="1500" dirty="0" smtClean="0">
                <a:solidFill>
                  <a:schemeClr val="tx1"/>
                </a:solidFill>
              </a:rPr>
              <a:t>10. </a:t>
            </a:r>
            <a:r>
              <a:rPr lang="cs-CZ" sz="1500" smtClean="0">
                <a:solidFill>
                  <a:schemeClr val="tx1"/>
                </a:solidFill>
              </a:rPr>
              <a:t>10. </a:t>
            </a:r>
            <a:r>
              <a:rPr lang="cs-CZ" sz="1500" dirty="0">
                <a:solidFill>
                  <a:schemeClr val="tx1"/>
                </a:solidFill>
              </a:rPr>
              <a:t>2013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1500" dirty="0">
                <a:solidFill>
                  <a:schemeClr val="tx1"/>
                </a:solidFill>
              </a:rPr>
              <a:t>Číslo DUMu: </a:t>
            </a:r>
            <a:r>
              <a:rPr lang="cs-CZ" sz="1500" dirty="0" smtClean="0">
                <a:solidFill>
                  <a:schemeClr val="tx1"/>
                </a:solidFill>
              </a:rPr>
              <a:t>VY_32_INOVACE_18_OSVZ_ON</a:t>
            </a:r>
            <a:endParaRPr lang="cs-CZ" sz="1500" dirty="0" smtClean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1500" dirty="0">
                <a:solidFill>
                  <a:schemeClr val="tx1"/>
                </a:solidFill>
              </a:rPr>
              <a:t/>
            </a:r>
            <a:br>
              <a:rPr lang="cs-CZ" sz="1500" dirty="0">
                <a:solidFill>
                  <a:schemeClr val="tx1"/>
                </a:solidFill>
              </a:rPr>
            </a:br>
            <a:r>
              <a:rPr lang="cs-CZ" sz="1500" dirty="0">
                <a:solidFill>
                  <a:schemeClr val="tx1"/>
                </a:solidFill>
              </a:rPr>
              <a:t>Ročník: I.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1500" dirty="0">
                <a:solidFill>
                  <a:schemeClr val="tx1"/>
                </a:solidFill>
              </a:rPr>
              <a:t>Vzdělávací oblast: Společenskovědní vzdělávání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1500" dirty="0">
                <a:solidFill>
                  <a:schemeClr val="tx1"/>
                </a:solidFill>
              </a:rPr>
              <a:t>Vzdělávací obor: </a:t>
            </a:r>
            <a:r>
              <a:rPr lang="cs-CZ" sz="1500" dirty="0" smtClean="0">
                <a:solidFill>
                  <a:schemeClr val="tx1"/>
                </a:solidFill>
              </a:rPr>
              <a:t>Občanská nauka</a:t>
            </a:r>
            <a:endParaRPr lang="cs-CZ" sz="15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1500" dirty="0">
                <a:solidFill>
                  <a:schemeClr val="tx1"/>
                </a:solidFill>
              </a:rPr>
              <a:t>Tematický okruh: </a:t>
            </a:r>
            <a:r>
              <a:rPr lang="cs-CZ" sz="1500" dirty="0" smtClean="0">
                <a:solidFill>
                  <a:schemeClr val="tx1"/>
                </a:solidFill>
              </a:rPr>
              <a:t>Člověk a společnost</a:t>
            </a:r>
            <a:endParaRPr lang="cs-CZ" sz="15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1500" dirty="0">
                <a:solidFill>
                  <a:schemeClr val="tx1"/>
                </a:solidFill>
              </a:rPr>
              <a:t>Téma: </a:t>
            </a:r>
            <a:r>
              <a:rPr lang="cs-CZ" sz="1500" dirty="0" smtClean="0">
                <a:solidFill>
                  <a:schemeClr val="tx1"/>
                </a:solidFill>
              </a:rPr>
              <a:t>Etapy lidského života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cs-CZ" sz="15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1500" dirty="0">
                <a:solidFill>
                  <a:schemeClr val="tx1"/>
                </a:solidFill>
              </a:rPr>
              <a:t>Metodický list/anotace: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1500" dirty="0" smtClean="0">
                <a:solidFill>
                  <a:schemeClr val="tx1"/>
                </a:solidFill>
              </a:rPr>
              <a:t>Prodiskutovat úskalí vývojových etap člověka</a:t>
            </a:r>
            <a:endParaRPr lang="cs-CZ" sz="1500" dirty="0" smtClean="0"/>
          </a:p>
          <a:p>
            <a:pPr fontAlgn="auto">
              <a:spcAft>
                <a:spcPts val="0"/>
              </a:spcAft>
              <a:buFont typeface="Arial" charset="0"/>
              <a:buNone/>
              <a:defRPr/>
            </a:pPr>
            <a:r>
              <a:rPr lang="cs-CZ" sz="1500" dirty="0" smtClean="0"/>
              <a:t/>
            </a:r>
            <a:br>
              <a:rPr lang="cs-CZ" sz="1500" dirty="0" smtClean="0"/>
            </a:br>
            <a:endParaRPr lang="cs-CZ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3489325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Můžeme rozlišit </a:t>
            </a:r>
            <a:r>
              <a:rPr lang="cs-CZ" u="sng" dirty="0" smtClean="0">
                <a:solidFill>
                  <a:schemeClr val="tx1"/>
                </a:solidFill>
              </a:rPr>
              <a:t>7 etap</a:t>
            </a:r>
            <a:r>
              <a:rPr lang="cs-CZ" dirty="0" smtClean="0"/>
              <a:t>: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algn="l" fontAlgn="auto">
              <a:spcAft>
                <a:spcPts val="0"/>
              </a:spcAft>
              <a:defRPr/>
            </a:pPr>
            <a:r>
              <a:rPr lang="cs-CZ" dirty="0" smtClean="0"/>
              <a:t>1. </a:t>
            </a:r>
            <a:r>
              <a:rPr lang="cs-CZ" dirty="0" smtClean="0">
                <a:solidFill>
                  <a:srgbClr val="FF0000"/>
                </a:solidFill>
              </a:rPr>
              <a:t>Prenatální</a:t>
            </a:r>
            <a:r>
              <a:rPr lang="cs-CZ" dirty="0" smtClean="0"/>
              <a:t> - před narozením dítěte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cs-CZ" dirty="0" smtClean="0"/>
              <a:t>2. </a:t>
            </a:r>
            <a:r>
              <a:rPr lang="cs-CZ" dirty="0" smtClean="0">
                <a:solidFill>
                  <a:srgbClr val="00B050"/>
                </a:solidFill>
              </a:rPr>
              <a:t>Rané dětství </a:t>
            </a:r>
            <a:r>
              <a:rPr lang="cs-CZ" dirty="0" smtClean="0"/>
              <a:t>- novorozenec, kojenec, batole (do 3 let)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cs-CZ" dirty="0" smtClean="0"/>
              <a:t>3. </a:t>
            </a: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Předškolní věk </a:t>
            </a:r>
            <a:r>
              <a:rPr lang="cs-CZ" dirty="0" smtClean="0"/>
              <a:t>(od 3 do 6 let)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cs-CZ" dirty="0" smtClean="0"/>
              <a:t>4. 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Mladší školní věk </a:t>
            </a:r>
            <a:r>
              <a:rPr lang="cs-CZ" dirty="0" smtClean="0"/>
              <a:t>(od 6 do 12 let)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cs-CZ" dirty="0" smtClean="0"/>
              <a:t>5. </a:t>
            </a:r>
            <a:r>
              <a:rPr lang="cs-CZ" dirty="0" smtClean="0">
                <a:solidFill>
                  <a:srgbClr val="C00000"/>
                </a:solidFill>
              </a:rPr>
              <a:t>Střední a starší školní věk </a:t>
            </a:r>
            <a:r>
              <a:rPr lang="cs-CZ" dirty="0" smtClean="0"/>
              <a:t>(od 13 do 22 let)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cs-CZ" dirty="0" smtClean="0"/>
              <a:t>6. </a:t>
            </a:r>
            <a:r>
              <a:rPr lang="cs-CZ" dirty="0" smtClean="0">
                <a:solidFill>
                  <a:srgbClr val="002060"/>
                </a:solidFill>
              </a:rPr>
              <a:t>Dospělost</a:t>
            </a:r>
            <a:r>
              <a:rPr lang="cs-CZ" dirty="0" smtClean="0"/>
              <a:t>: mladší, střední a pozdní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cs-CZ" dirty="0" smtClean="0"/>
              <a:t>7. </a:t>
            </a:r>
            <a:r>
              <a:rPr lang="cs-CZ" dirty="0" smtClean="0">
                <a:solidFill>
                  <a:srgbClr val="FF0000"/>
                </a:solidFill>
              </a:rPr>
              <a:t>Stáří</a:t>
            </a:r>
            <a:r>
              <a:rPr lang="cs-CZ" dirty="0" smtClean="0"/>
              <a:t> (od 60 let do smrti) </a:t>
            </a:r>
          </a:p>
        </p:txBody>
      </p:sp>
      <p:sp>
        <p:nvSpPr>
          <p:cNvPr id="2050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cs-CZ" altLang="cs-CZ" dirty="0" smtClean="0"/>
              <a:t>Etapy lidského života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pPr algn="l"/>
            <a:r>
              <a:rPr lang="cs-CZ" altLang="cs-CZ" sz="2700" b="1" dirty="0" smtClean="0">
                <a:solidFill>
                  <a:srgbClr val="FF0000"/>
                </a:solidFill>
              </a:rPr>
              <a:t>Různé názory na dělení etap lidského života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482436"/>
            <a:ext cx="8662736" cy="4616612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b="1" dirty="0" smtClean="0"/>
              <a:t>Podle věku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b="1" u="sng" dirty="0" err="1" smtClean="0">
                <a:solidFill>
                  <a:srgbClr val="7030A0"/>
                </a:solidFill>
              </a:rPr>
              <a:t>Piagetova</a:t>
            </a:r>
            <a:r>
              <a:rPr lang="cs-CZ" b="1" dirty="0" smtClean="0">
                <a:solidFill>
                  <a:srgbClr val="7030A0"/>
                </a:solidFill>
              </a:rPr>
              <a:t> </a:t>
            </a:r>
            <a:r>
              <a:rPr lang="cs-CZ" dirty="0" smtClean="0"/>
              <a:t>teorie</a:t>
            </a:r>
            <a:r>
              <a:rPr lang="cs-CZ" b="1" dirty="0" smtClean="0">
                <a:solidFill>
                  <a:srgbClr val="7030A0"/>
                </a:solidFill>
              </a:rPr>
              <a:t> </a:t>
            </a:r>
            <a:r>
              <a:rPr lang="cs-CZ" dirty="0" smtClean="0"/>
              <a:t>(Jean </a:t>
            </a:r>
            <a:r>
              <a:rPr lang="cs-CZ" dirty="0" err="1" smtClean="0"/>
              <a:t>Piaget</a:t>
            </a:r>
            <a:r>
              <a:rPr lang="cs-CZ" dirty="0"/>
              <a:t> </a:t>
            </a:r>
            <a:r>
              <a:rPr lang="cs-CZ" dirty="0" smtClean="0"/>
              <a:t>- švýcarský psycholog)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Rozlišuje 5 etap </a:t>
            </a:r>
            <a:r>
              <a:rPr lang="cs-CZ" b="1" dirty="0" smtClean="0"/>
              <a:t>podle způsobu myšlení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b="1" u="sng" dirty="0" err="1" smtClean="0">
                <a:solidFill>
                  <a:srgbClr val="00B050"/>
                </a:solidFill>
              </a:rPr>
              <a:t>Eriksonova</a:t>
            </a:r>
            <a:r>
              <a:rPr lang="cs-CZ" dirty="0" smtClean="0"/>
              <a:t> psychoanalytická teorie (Erik </a:t>
            </a:r>
            <a:r>
              <a:rPr lang="cs-CZ" dirty="0" err="1" smtClean="0"/>
              <a:t>Erikson</a:t>
            </a:r>
            <a:r>
              <a:rPr lang="cs-CZ" dirty="0" smtClean="0"/>
              <a:t>, americký lékař), rozlišuje 8 vývojových etap </a:t>
            </a:r>
            <a:r>
              <a:rPr lang="cs-CZ" b="1" dirty="0" smtClean="0"/>
              <a:t>podle</a:t>
            </a:r>
            <a:r>
              <a:rPr lang="cs-CZ" dirty="0" smtClean="0"/>
              <a:t> biologických</a:t>
            </a:r>
            <a:r>
              <a:rPr lang="cs-CZ" dirty="0"/>
              <a:t> </a:t>
            </a:r>
            <a:r>
              <a:rPr lang="cs-CZ" dirty="0" smtClean="0"/>
              <a:t>faktorů, </a:t>
            </a:r>
            <a:r>
              <a:rPr lang="cs-CZ" b="1" dirty="0" smtClean="0"/>
              <a:t>společenských, kulturních 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a </a:t>
            </a:r>
            <a:r>
              <a:rPr lang="cs-CZ" b="1" dirty="0" smtClean="0"/>
              <a:t>historických podmínek</a:t>
            </a:r>
            <a:r>
              <a:rPr lang="cs-CZ" dirty="0" smtClean="0"/>
              <a:t> vývoje dětí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b="1" dirty="0" smtClean="0">
                <a:solidFill>
                  <a:schemeClr val="accent3"/>
                </a:solidFill>
              </a:rPr>
              <a:t>Freudova</a:t>
            </a:r>
            <a:r>
              <a:rPr lang="cs-CZ" dirty="0" smtClean="0"/>
              <a:t> teorie (Sigmund Freud, německý lékař), rozlišil 5 etap </a:t>
            </a:r>
            <a:r>
              <a:rPr lang="cs-CZ" b="1" dirty="0" smtClean="0"/>
              <a:t>podle biologických faktorů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b="1" dirty="0" smtClean="0">
                <a:solidFill>
                  <a:srgbClr val="FF0000"/>
                </a:solidFill>
              </a:rPr>
              <a:t>Determinanty, pojmy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Font typeface="Wingdings 2" pitchFamily="18" charset="2"/>
              <a:buNone/>
            </a:pPr>
            <a:r>
              <a:rPr lang="cs-CZ" altLang="cs-CZ" b="1" dirty="0" smtClean="0">
                <a:solidFill>
                  <a:srgbClr val="FF0000"/>
                </a:solidFill>
              </a:rPr>
              <a:t>Determinanty</a:t>
            </a:r>
            <a:r>
              <a:rPr lang="cs-CZ" altLang="cs-CZ" dirty="0" smtClean="0"/>
              <a:t>: činitelé, ovlivňující vývoj člověka</a:t>
            </a:r>
          </a:p>
          <a:p>
            <a:pPr marL="0" indent="0">
              <a:buFont typeface="Wingdings 2" pitchFamily="18" charset="2"/>
              <a:buNone/>
            </a:pPr>
            <a:r>
              <a:rPr lang="cs-CZ" altLang="cs-CZ" dirty="0" smtClean="0"/>
              <a:t>Dělí se na: a) </a:t>
            </a:r>
            <a:r>
              <a:rPr lang="cs-CZ" altLang="cs-CZ" b="1" dirty="0" smtClean="0">
                <a:solidFill>
                  <a:srgbClr val="00B050"/>
                </a:solidFill>
              </a:rPr>
              <a:t>vnitřní</a:t>
            </a:r>
            <a:r>
              <a:rPr lang="cs-CZ" altLang="cs-CZ" dirty="0" smtClean="0"/>
              <a:t> (vrozené, tj. dědičné; změny)</a:t>
            </a:r>
          </a:p>
          <a:p>
            <a:pPr marL="0" indent="0">
              <a:buFont typeface="Wingdings 2" pitchFamily="18" charset="2"/>
              <a:buNone/>
            </a:pPr>
            <a:r>
              <a:rPr lang="cs-CZ" altLang="cs-CZ" dirty="0" smtClean="0"/>
              <a:t>b) </a:t>
            </a:r>
            <a:r>
              <a:rPr lang="cs-CZ" altLang="cs-CZ" b="1" dirty="0" smtClean="0">
                <a:solidFill>
                  <a:srgbClr val="002060"/>
                </a:solidFill>
              </a:rPr>
              <a:t>vnější</a:t>
            </a:r>
            <a:r>
              <a:rPr lang="cs-CZ" altLang="cs-CZ" dirty="0" smtClean="0"/>
              <a:t> (prostředí a výchova)</a:t>
            </a:r>
          </a:p>
          <a:p>
            <a:pPr marL="0" indent="0">
              <a:buFont typeface="Wingdings 2" pitchFamily="18" charset="2"/>
              <a:buNone/>
            </a:pPr>
            <a:r>
              <a:rPr lang="cs-CZ" altLang="cs-CZ" b="1" u="sng" dirty="0" smtClean="0">
                <a:solidFill>
                  <a:srgbClr val="C00000"/>
                </a:solidFill>
              </a:rPr>
              <a:t>Puberta</a:t>
            </a:r>
            <a:r>
              <a:rPr lang="cs-CZ" altLang="cs-CZ" dirty="0" smtClean="0"/>
              <a:t>: dospívání fyziologické</a:t>
            </a:r>
          </a:p>
          <a:p>
            <a:pPr marL="0" indent="0">
              <a:buFont typeface="Wingdings 2" pitchFamily="18" charset="2"/>
              <a:buNone/>
            </a:pPr>
            <a:r>
              <a:rPr lang="cs-CZ" altLang="cs-CZ" b="1" u="sng" dirty="0" smtClean="0">
                <a:solidFill>
                  <a:schemeClr val="accent2">
                    <a:lumMod val="50000"/>
                  </a:schemeClr>
                </a:solidFill>
              </a:rPr>
              <a:t>Pubescence</a:t>
            </a:r>
            <a:r>
              <a:rPr lang="cs-CZ" altLang="cs-CZ" dirty="0" smtClean="0"/>
              <a:t>: dospívání citové a rozumové</a:t>
            </a:r>
          </a:p>
          <a:p>
            <a:pPr marL="0" indent="0">
              <a:buFont typeface="Wingdings 2" pitchFamily="18" charset="2"/>
              <a:buNone/>
            </a:pPr>
            <a:r>
              <a:rPr lang="cs-CZ" altLang="cs-CZ" b="1" u="sng" dirty="0" smtClean="0">
                <a:solidFill>
                  <a:srgbClr val="00B050"/>
                </a:solidFill>
              </a:rPr>
              <a:t>Environmentalismus</a:t>
            </a:r>
            <a:r>
              <a:rPr lang="cs-CZ" altLang="cs-CZ" dirty="0" smtClean="0"/>
              <a:t>: ovlivňování člověka prostředím</a:t>
            </a:r>
          </a:p>
          <a:p>
            <a:pPr marL="0" indent="0">
              <a:buFont typeface="Wingdings 2" pitchFamily="18" charset="2"/>
              <a:buNone/>
            </a:pPr>
            <a:r>
              <a:rPr lang="cs-CZ" altLang="cs-CZ" u="sng" dirty="0" err="1" smtClean="0"/>
              <a:t>Alzhaimerova</a:t>
            </a:r>
            <a:r>
              <a:rPr lang="cs-CZ" altLang="cs-CZ" u="sng" dirty="0" smtClean="0"/>
              <a:t> choroba</a:t>
            </a:r>
          </a:p>
          <a:p>
            <a:pPr marL="0" indent="0">
              <a:buFont typeface="Wingdings 2" pitchFamily="18" charset="2"/>
              <a:buNone/>
            </a:pPr>
            <a:r>
              <a:rPr lang="cs-CZ" altLang="cs-CZ" u="sng" dirty="0" smtClean="0"/>
              <a:t>Parkinsonova choroba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>
                <a:solidFill>
                  <a:schemeClr val="tx1"/>
                </a:solidFill>
              </a:rPr>
              <a:t>Otázky a diskuse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Proč je pro dítě před narozením důležité chování jeho matky? Uveď příklady vhodného i nevhodného chování.</a:t>
            </a:r>
          </a:p>
          <a:p>
            <a:pPr marL="0" indent="0">
              <a:buNone/>
            </a:pPr>
            <a:r>
              <a:rPr lang="cs-CZ" dirty="0" smtClean="0"/>
              <a:t>Jaké změny v chování i v myšlení nastanou ve středním školním věku? Mají tyto změny dopad na vztahy mezi rodiči a dětmi?</a:t>
            </a:r>
          </a:p>
          <a:p>
            <a:pPr marL="0" indent="0">
              <a:buNone/>
            </a:pPr>
            <a:r>
              <a:rPr lang="cs-CZ" dirty="0" smtClean="0"/>
              <a:t>S čím obvykle spojujeme dospělost člověka?</a:t>
            </a:r>
          </a:p>
          <a:p>
            <a:pPr marL="0" indent="0">
              <a:buNone/>
            </a:pPr>
            <a:r>
              <a:rPr lang="cs-CZ" dirty="0" smtClean="0"/>
              <a:t>S jakými problémy se potýkají lidé ve stáří, jak jim můžeme jejich situaci ulehčit či zlepšit?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76635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dirty="0" smtClean="0">
                <a:solidFill>
                  <a:schemeClr val="tx1"/>
                </a:solidFill>
              </a:rPr>
              <a:t>Literatura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68580" indent="0">
              <a:buNone/>
              <a:defRPr/>
            </a:pPr>
            <a:r>
              <a:rPr lang="cs-CZ" dirty="0"/>
              <a:t>EMMERT a kol. </a:t>
            </a:r>
            <a:r>
              <a:rPr lang="cs-CZ" i="1" dirty="0"/>
              <a:t>Odmaturuj ze společenských věd</a:t>
            </a:r>
            <a:r>
              <a:rPr lang="cs-CZ" dirty="0"/>
              <a:t>. Brno: </a:t>
            </a:r>
            <a:r>
              <a:rPr lang="cs-CZ" dirty="0" err="1"/>
              <a:t>Didaktis</a:t>
            </a:r>
            <a:r>
              <a:rPr lang="cs-CZ" dirty="0"/>
              <a:t>, 2003, ISBN 80-86285-68-5.</a:t>
            </a:r>
          </a:p>
          <a:p>
            <a:pPr marL="68580" indent="0">
              <a:buNone/>
              <a:defRPr/>
            </a:pPr>
            <a:r>
              <a:rPr lang="cs-CZ" dirty="0"/>
              <a:t>HLADÍK. </a:t>
            </a:r>
            <a:r>
              <a:rPr lang="cs-CZ" i="1" dirty="0"/>
              <a:t>Společenské vědy v kostce</a:t>
            </a:r>
            <a:r>
              <a:rPr lang="cs-CZ" dirty="0"/>
              <a:t>. Havlíčkův Brod: Fragment, 1996, ISBN 80-7200-044-6.</a:t>
            </a:r>
          </a:p>
          <a:p>
            <a:pPr marL="0" indent="0">
              <a:buFont typeface="Wingdings 2" pitchFamily="18" charset="2"/>
              <a:buNone/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149</TotalTime>
  <Words>317</Words>
  <Application>Microsoft Office PowerPoint</Application>
  <PresentationFormat>Předvádění na obrazovce (4:3)</PresentationFormat>
  <Paragraphs>47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Administrativní</vt:lpstr>
      <vt:lpstr>Snímek 1</vt:lpstr>
      <vt:lpstr>Etapy lidského života</vt:lpstr>
      <vt:lpstr>Různé názory na dělení etap lidského života</vt:lpstr>
      <vt:lpstr>Determinanty, pojmy</vt:lpstr>
      <vt:lpstr>Otázky a diskuse</vt:lpstr>
      <vt:lpstr>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Kabinet 318</dc:creator>
  <cp:lastModifiedBy>Bonifác</cp:lastModifiedBy>
  <cp:revision>20</cp:revision>
  <dcterms:created xsi:type="dcterms:W3CDTF">2013-05-07T06:55:18Z</dcterms:created>
  <dcterms:modified xsi:type="dcterms:W3CDTF">2013-11-05T07:29:34Z</dcterms:modified>
</cp:coreProperties>
</file>