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8"/>
  </p:notesMasterIdLst>
  <p:sldIdLst>
    <p:sldId id="278" r:id="rId4"/>
    <p:sldId id="258" r:id="rId5"/>
    <p:sldId id="266" r:id="rId6"/>
    <p:sldId id="270" r:id="rId7"/>
    <p:sldId id="271" r:id="rId8"/>
    <p:sldId id="269" r:id="rId9"/>
    <p:sldId id="277" r:id="rId10"/>
    <p:sldId id="272" r:id="rId11"/>
    <p:sldId id="268" r:id="rId12"/>
    <p:sldId id="273" r:id="rId13"/>
    <p:sldId id="274" r:id="rId14"/>
    <p:sldId id="275" r:id="rId15"/>
    <p:sldId id="276" r:id="rId16"/>
    <p:sldId id="26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ED11"/>
    <a:srgbClr val="FABFAC"/>
    <a:srgbClr val="FFFFFF"/>
    <a:srgbClr val="F2F71D"/>
    <a:srgbClr val="DC0702"/>
    <a:srgbClr val="D2D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67E76-59A0-4C4D-8AD3-A68B4D4A8D13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1E1A8-389E-430A-986A-B886F43BC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46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92696" y="4283968"/>
            <a:ext cx="5479504" cy="4174232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Poklepem na příslušnou položku přejde prezentace na příslušnou stránku.</a:t>
            </a:r>
            <a:r>
              <a:rPr lang="cs-CZ" baseline="0" dirty="0" smtClean="0"/>
              <a:t> Poklepem na šipku, vpravo nahoře, se vrací na str. – </a:t>
            </a:r>
            <a:r>
              <a:rPr lang="cs-CZ" baseline="0" smtClean="0"/>
              <a:t>přehled 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E1A8-389E-430A-986A-B886F43BCA3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793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E1A8-389E-430A-986A-B886F43BCA3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304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E1A8-389E-430A-986A-B886F43BCA3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22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E1A8-389E-430A-986A-B886F43BCA3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017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E1A8-389E-430A-986A-B886F43BCA3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217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E1A8-389E-430A-986A-B886F43BCA3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188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E1A8-389E-430A-986A-B886F43BCA3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81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Poklepem na příslušnou položku přejde prezentace na příslušnou stránku.</a:t>
            </a:r>
            <a:r>
              <a:rPr lang="cs-CZ" baseline="0" smtClean="0"/>
              <a:t> Poklepem na šipku, vpravo nahoře se vrací na str.1 – přehled názvosloví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1E1A8-389E-430A-986A-B886F43BCA3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64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0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2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50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96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32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50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340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67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63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72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0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859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3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99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999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9912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3534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264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681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463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8779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36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608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694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516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04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98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5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7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3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60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9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1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044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0981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3249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aoblený obdélník 32"/>
          <p:cNvSpPr/>
          <p:nvPr/>
        </p:nvSpPr>
        <p:spPr>
          <a:xfrm>
            <a:off x="251520" y="2398713"/>
            <a:ext cx="8640960" cy="423068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6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9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0 w 7514"/>
                <a:gd name="T1" fmla="*/ 23 h 385"/>
                <a:gd name="T2" fmla="*/ 25 w 7514"/>
                <a:gd name="T3" fmla="*/ 4 h 385"/>
                <a:gd name="T4" fmla="*/ 29 w 7514"/>
                <a:gd name="T5" fmla="*/ 20 h 385"/>
                <a:gd name="T6" fmla="*/ 52 w 7514"/>
                <a:gd name="T7" fmla="*/ 12 h 385"/>
                <a:gd name="T8" fmla="*/ 41 w 7514"/>
                <a:gd name="T9" fmla="*/ 17 h 385"/>
                <a:gd name="T10" fmla="*/ 70 w 7514"/>
                <a:gd name="T11" fmla="*/ 18 h 385"/>
                <a:gd name="T12" fmla="*/ 58 w 7514"/>
                <a:gd name="T13" fmla="*/ 5 h 385"/>
                <a:gd name="T14" fmla="*/ 68 w 7514"/>
                <a:gd name="T15" fmla="*/ 7 h 385"/>
                <a:gd name="T16" fmla="*/ 64 w 7514"/>
                <a:gd name="T17" fmla="*/ 12 h 385"/>
                <a:gd name="T18" fmla="*/ 61 w 7514"/>
                <a:gd name="T19" fmla="*/ 23 h 385"/>
                <a:gd name="T20" fmla="*/ 81 w 7514"/>
                <a:gd name="T21" fmla="*/ 11 h 385"/>
                <a:gd name="T22" fmla="*/ 107 w 7514"/>
                <a:gd name="T23" fmla="*/ 5 h 385"/>
                <a:gd name="T24" fmla="*/ 100 w 7514"/>
                <a:gd name="T25" fmla="*/ 20 h 385"/>
                <a:gd name="T26" fmla="*/ 110 w 7514"/>
                <a:gd name="T27" fmla="*/ 21 h 385"/>
                <a:gd name="T28" fmla="*/ 97 w 7514"/>
                <a:gd name="T29" fmla="*/ 6 h 385"/>
                <a:gd name="T30" fmla="*/ 125 w 7514"/>
                <a:gd name="T31" fmla="*/ 4 h 385"/>
                <a:gd name="T32" fmla="*/ 118 w 7514"/>
                <a:gd name="T33" fmla="*/ 22 h 385"/>
                <a:gd name="T34" fmla="*/ 148 w 7514"/>
                <a:gd name="T35" fmla="*/ 4 h 385"/>
                <a:gd name="T36" fmla="*/ 143 w 7514"/>
                <a:gd name="T37" fmla="*/ 23 h 385"/>
                <a:gd name="T38" fmla="*/ 153 w 7514"/>
                <a:gd name="T39" fmla="*/ 12 h 385"/>
                <a:gd name="T40" fmla="*/ 170 w 7514"/>
                <a:gd name="T41" fmla="*/ 4 h 385"/>
                <a:gd name="T42" fmla="*/ 162 w 7514"/>
                <a:gd name="T43" fmla="*/ 23 h 385"/>
                <a:gd name="T44" fmla="*/ 169 w 7514"/>
                <a:gd name="T45" fmla="*/ 22 h 385"/>
                <a:gd name="T46" fmla="*/ 164 w 7514"/>
                <a:gd name="T47" fmla="*/ 5 h 385"/>
                <a:gd name="T48" fmla="*/ 191 w 7514"/>
                <a:gd name="T49" fmla="*/ 4 h 385"/>
                <a:gd name="T50" fmla="*/ 197 w 7514"/>
                <a:gd name="T51" fmla="*/ 14 h 385"/>
                <a:gd name="T52" fmla="*/ 198 w 7514"/>
                <a:gd name="T53" fmla="*/ 15 h 385"/>
                <a:gd name="T54" fmla="*/ 197 w 7514"/>
                <a:gd name="T55" fmla="*/ 12 h 385"/>
                <a:gd name="T56" fmla="*/ 213 w 7514"/>
                <a:gd name="T57" fmla="*/ 3 h 385"/>
                <a:gd name="T58" fmla="*/ 213 w 7514"/>
                <a:gd name="T59" fmla="*/ 24 h 385"/>
                <a:gd name="T60" fmla="*/ 213 w 7514"/>
                <a:gd name="T61" fmla="*/ 3 h 385"/>
                <a:gd name="T62" fmla="*/ 214 w 7514"/>
                <a:gd name="T63" fmla="*/ 5 h 385"/>
                <a:gd name="T64" fmla="*/ 212 w 7514"/>
                <a:gd name="T65" fmla="*/ 22 h 385"/>
                <a:gd name="T66" fmla="*/ 236 w 7514"/>
                <a:gd name="T67" fmla="*/ 23 h 385"/>
                <a:gd name="T68" fmla="*/ 242 w 7514"/>
                <a:gd name="T69" fmla="*/ 9 h 385"/>
                <a:gd name="T70" fmla="*/ 241 w 7514"/>
                <a:gd name="T71" fmla="*/ 10 h 385"/>
                <a:gd name="T72" fmla="*/ 269 w 7514"/>
                <a:gd name="T73" fmla="*/ 23 h 385"/>
                <a:gd name="T74" fmla="*/ 261 w 7514"/>
                <a:gd name="T75" fmla="*/ 4 h 385"/>
                <a:gd name="T76" fmla="*/ 269 w 7514"/>
                <a:gd name="T77" fmla="*/ 6 h 385"/>
                <a:gd name="T78" fmla="*/ 261 w 7514"/>
                <a:gd name="T79" fmla="*/ 21 h 385"/>
                <a:gd name="T80" fmla="*/ 281 w 7514"/>
                <a:gd name="T81" fmla="*/ 24 h 385"/>
                <a:gd name="T82" fmla="*/ 283 w 7514"/>
                <a:gd name="T83" fmla="*/ 22 h 385"/>
                <a:gd name="T84" fmla="*/ 301 w 7514"/>
                <a:gd name="T85" fmla="*/ 5 h 385"/>
                <a:gd name="T86" fmla="*/ 305 w 7514"/>
                <a:gd name="T87" fmla="*/ 22 h 385"/>
                <a:gd name="T88" fmla="*/ 322 w 7514"/>
                <a:gd name="T89" fmla="*/ 18 h 385"/>
                <a:gd name="T90" fmla="*/ 340 w 7514"/>
                <a:gd name="T91" fmla="*/ 4 h 385"/>
                <a:gd name="T92" fmla="*/ 329 w 7514"/>
                <a:gd name="T93" fmla="*/ 22 h 385"/>
                <a:gd name="T94" fmla="*/ 360 w 7514"/>
                <a:gd name="T95" fmla="*/ 6 h 385"/>
                <a:gd name="T96" fmla="*/ 347 w 7514"/>
                <a:gd name="T97" fmla="*/ 13 h 385"/>
                <a:gd name="T98" fmla="*/ 359 w 7514"/>
                <a:gd name="T99" fmla="*/ 8 h 385"/>
                <a:gd name="T100" fmla="*/ 379 w 7514"/>
                <a:gd name="T101" fmla="*/ 5 h 385"/>
                <a:gd name="T102" fmla="*/ 378 w 7514"/>
                <a:gd name="T103" fmla="*/ 22 h 385"/>
                <a:gd name="T104" fmla="*/ 376 w 7514"/>
                <a:gd name="T105" fmla="*/ 0 h 385"/>
                <a:gd name="T106" fmla="*/ 388 w 7514"/>
                <a:gd name="T107" fmla="*/ 23 h 385"/>
                <a:gd name="T108" fmla="*/ 400 w 7514"/>
                <a:gd name="T109" fmla="*/ 17 h 385"/>
                <a:gd name="T110" fmla="*/ 402 w 7514"/>
                <a:gd name="T111" fmla="*/ 2 h 385"/>
                <a:gd name="T112" fmla="*/ 427 w 7514"/>
                <a:gd name="T113" fmla="*/ 4 h 385"/>
                <a:gd name="T114" fmla="*/ 441 w 7514"/>
                <a:gd name="T115" fmla="*/ 22 h 385"/>
                <a:gd name="T116" fmla="*/ 432 w 7514"/>
                <a:gd name="T117" fmla="*/ 10 h 385"/>
                <a:gd name="T118" fmla="*/ 458 w 7514"/>
                <a:gd name="T119" fmla="*/ 12 h 385"/>
                <a:gd name="T120" fmla="*/ 447 w 7514"/>
                <a:gd name="T121" fmla="*/ 21 h 385"/>
                <a:gd name="T122" fmla="*/ 466 w 7514"/>
                <a:gd name="T123" fmla="*/ 1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0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2 w 2517"/>
                <a:gd name="T1" fmla="*/ 105 h 1689"/>
                <a:gd name="T2" fmla="*/ 15 w 2517"/>
                <a:gd name="T3" fmla="*/ 105 h 1689"/>
                <a:gd name="T4" fmla="*/ 37 w 2517"/>
                <a:gd name="T5" fmla="*/ 105 h 1689"/>
                <a:gd name="T6" fmla="*/ 64 w 2517"/>
                <a:gd name="T7" fmla="*/ 105 h 1689"/>
                <a:gd name="T8" fmla="*/ 94 w 2517"/>
                <a:gd name="T9" fmla="*/ 105 h 1689"/>
                <a:gd name="T10" fmla="*/ 121 w 2517"/>
                <a:gd name="T11" fmla="*/ 105 h 1689"/>
                <a:gd name="T12" fmla="*/ 143 w 2517"/>
                <a:gd name="T13" fmla="*/ 105 h 1689"/>
                <a:gd name="T14" fmla="*/ 156 w 2517"/>
                <a:gd name="T15" fmla="*/ 105 h 1689"/>
                <a:gd name="T16" fmla="*/ 158 w 2517"/>
                <a:gd name="T17" fmla="*/ 104 h 1689"/>
                <a:gd name="T18" fmla="*/ 158 w 2517"/>
                <a:gd name="T19" fmla="*/ 95 h 1689"/>
                <a:gd name="T20" fmla="*/ 158 w 2517"/>
                <a:gd name="T21" fmla="*/ 81 h 1689"/>
                <a:gd name="T22" fmla="*/ 158 w 2517"/>
                <a:gd name="T23" fmla="*/ 62 h 1689"/>
                <a:gd name="T24" fmla="*/ 158 w 2517"/>
                <a:gd name="T25" fmla="*/ 42 h 1689"/>
                <a:gd name="T26" fmla="*/ 158 w 2517"/>
                <a:gd name="T27" fmla="*/ 24 h 1689"/>
                <a:gd name="T28" fmla="*/ 158 w 2517"/>
                <a:gd name="T29" fmla="*/ 9 h 1689"/>
                <a:gd name="T30" fmla="*/ 158 w 2517"/>
                <a:gd name="T31" fmla="*/ 1 h 1689"/>
                <a:gd name="T32" fmla="*/ 156 w 2517"/>
                <a:gd name="T33" fmla="*/ 0 h 1689"/>
                <a:gd name="T34" fmla="*/ 143 w 2517"/>
                <a:gd name="T35" fmla="*/ 0 h 1689"/>
                <a:gd name="T36" fmla="*/ 121 w 2517"/>
                <a:gd name="T37" fmla="*/ 0 h 1689"/>
                <a:gd name="T38" fmla="*/ 94 w 2517"/>
                <a:gd name="T39" fmla="*/ 0 h 1689"/>
                <a:gd name="T40" fmla="*/ 64 w 2517"/>
                <a:gd name="T41" fmla="*/ 0 h 1689"/>
                <a:gd name="T42" fmla="*/ 37 w 2517"/>
                <a:gd name="T43" fmla="*/ 0 h 1689"/>
                <a:gd name="T44" fmla="*/ 15 w 2517"/>
                <a:gd name="T45" fmla="*/ 0 h 1689"/>
                <a:gd name="T46" fmla="*/ 2 w 2517"/>
                <a:gd name="T47" fmla="*/ 0 h 1689"/>
                <a:gd name="T48" fmla="*/ 0 w 2517"/>
                <a:gd name="T49" fmla="*/ 1 h 1689"/>
                <a:gd name="T50" fmla="*/ 0 w 2517"/>
                <a:gd name="T51" fmla="*/ 9 h 1689"/>
                <a:gd name="T52" fmla="*/ 0 w 2517"/>
                <a:gd name="T53" fmla="*/ 24 h 1689"/>
                <a:gd name="T54" fmla="*/ 0 w 2517"/>
                <a:gd name="T55" fmla="*/ 42 h 1689"/>
                <a:gd name="T56" fmla="*/ 0 w 2517"/>
                <a:gd name="T57" fmla="*/ 62 h 1689"/>
                <a:gd name="T58" fmla="*/ 0 w 2517"/>
                <a:gd name="T59" fmla="*/ 81 h 1689"/>
                <a:gd name="T60" fmla="*/ 0 w 2517"/>
                <a:gd name="T61" fmla="*/ 95 h 1689"/>
                <a:gd name="T62" fmla="*/ 0 w 2517"/>
                <a:gd name="T63" fmla="*/ 104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1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43 w 1310"/>
                <a:gd name="T1" fmla="*/ 7 h 1309"/>
                <a:gd name="T2" fmla="*/ 41 w 1310"/>
                <a:gd name="T3" fmla="*/ 10 h 1309"/>
                <a:gd name="T4" fmla="*/ 38 w 1310"/>
                <a:gd name="T5" fmla="*/ 8 h 1309"/>
                <a:gd name="T6" fmla="*/ 39 w 1310"/>
                <a:gd name="T7" fmla="*/ 5 h 1309"/>
                <a:gd name="T8" fmla="*/ 41 w 1310"/>
                <a:gd name="T9" fmla="*/ 4 h 1309"/>
                <a:gd name="T10" fmla="*/ 27 w 1310"/>
                <a:gd name="T11" fmla="*/ 11 h 1309"/>
                <a:gd name="T12" fmla="*/ 24 w 1310"/>
                <a:gd name="T13" fmla="*/ 15 h 1309"/>
                <a:gd name="T14" fmla="*/ 20 w 1310"/>
                <a:gd name="T15" fmla="*/ 14 h 1309"/>
                <a:gd name="T16" fmla="*/ 20 w 1310"/>
                <a:gd name="T17" fmla="*/ 10 h 1309"/>
                <a:gd name="T18" fmla="*/ 23 w 1310"/>
                <a:gd name="T19" fmla="*/ 7 h 1309"/>
                <a:gd name="T20" fmla="*/ 15 w 1310"/>
                <a:gd name="T21" fmla="*/ 23 h 1309"/>
                <a:gd name="T22" fmla="*/ 13 w 1310"/>
                <a:gd name="T23" fmla="*/ 29 h 1309"/>
                <a:gd name="T24" fmla="*/ 6 w 1310"/>
                <a:gd name="T25" fmla="*/ 29 h 1309"/>
                <a:gd name="T26" fmla="*/ 5 w 1310"/>
                <a:gd name="T27" fmla="*/ 22 h 1309"/>
                <a:gd name="T28" fmla="*/ 10 w 1310"/>
                <a:gd name="T29" fmla="*/ 19 h 1309"/>
                <a:gd name="T30" fmla="*/ 11 w 1310"/>
                <a:gd name="T31" fmla="*/ 40 h 1309"/>
                <a:gd name="T32" fmla="*/ 10 w 1310"/>
                <a:gd name="T33" fmla="*/ 47 h 1309"/>
                <a:gd name="T34" fmla="*/ 3 w 1310"/>
                <a:gd name="T35" fmla="*/ 47 h 1309"/>
                <a:gd name="T36" fmla="*/ 0 w 1310"/>
                <a:gd name="T37" fmla="*/ 40 h 1309"/>
                <a:gd name="T38" fmla="*/ 5 w 1310"/>
                <a:gd name="T39" fmla="*/ 36 h 1309"/>
                <a:gd name="T40" fmla="*/ 15 w 1310"/>
                <a:gd name="T41" fmla="*/ 58 h 1309"/>
                <a:gd name="T42" fmla="*/ 13 w 1310"/>
                <a:gd name="T43" fmla="*/ 64 h 1309"/>
                <a:gd name="T44" fmla="*/ 7 w 1310"/>
                <a:gd name="T45" fmla="*/ 65 h 1309"/>
                <a:gd name="T46" fmla="*/ 5 w 1310"/>
                <a:gd name="T47" fmla="*/ 59 h 1309"/>
                <a:gd name="T48" fmla="*/ 10 w 1310"/>
                <a:gd name="T49" fmla="*/ 54 h 1309"/>
                <a:gd name="T50" fmla="*/ 26 w 1310"/>
                <a:gd name="T51" fmla="*/ 71 h 1309"/>
                <a:gd name="T52" fmla="*/ 25 w 1310"/>
                <a:gd name="T53" fmla="*/ 76 h 1309"/>
                <a:gd name="T54" fmla="*/ 21 w 1310"/>
                <a:gd name="T55" fmla="*/ 77 h 1309"/>
                <a:gd name="T56" fmla="*/ 19 w 1310"/>
                <a:gd name="T57" fmla="*/ 72 h 1309"/>
                <a:gd name="T58" fmla="*/ 22 w 1310"/>
                <a:gd name="T59" fmla="*/ 69 h 1309"/>
                <a:gd name="T60" fmla="*/ 43 w 1310"/>
                <a:gd name="T61" fmla="*/ 75 h 1309"/>
                <a:gd name="T62" fmla="*/ 43 w 1310"/>
                <a:gd name="T63" fmla="*/ 79 h 1309"/>
                <a:gd name="T64" fmla="*/ 41 w 1310"/>
                <a:gd name="T65" fmla="*/ 80 h 1309"/>
                <a:gd name="T66" fmla="*/ 39 w 1310"/>
                <a:gd name="T67" fmla="*/ 78 h 1309"/>
                <a:gd name="T68" fmla="*/ 40 w 1310"/>
                <a:gd name="T69" fmla="*/ 75 h 1309"/>
                <a:gd name="T70" fmla="*/ 59 w 1310"/>
                <a:gd name="T71" fmla="*/ 71 h 1309"/>
                <a:gd name="T72" fmla="*/ 60 w 1310"/>
                <a:gd name="T73" fmla="*/ 74 h 1309"/>
                <a:gd name="T74" fmla="*/ 58 w 1310"/>
                <a:gd name="T75" fmla="*/ 75 h 1309"/>
                <a:gd name="T76" fmla="*/ 56 w 1310"/>
                <a:gd name="T77" fmla="*/ 74 h 1309"/>
                <a:gd name="T78" fmla="*/ 56 w 1310"/>
                <a:gd name="T79" fmla="*/ 71 h 1309"/>
                <a:gd name="T80" fmla="*/ 59 w 1310"/>
                <a:gd name="T81" fmla="*/ 71 h 1309"/>
                <a:gd name="T82" fmla="*/ 75 w 1310"/>
                <a:gd name="T83" fmla="*/ 60 h 1309"/>
                <a:gd name="T84" fmla="*/ 72 w 1310"/>
                <a:gd name="T85" fmla="*/ 62 h 1309"/>
                <a:gd name="T86" fmla="*/ 69 w 1310"/>
                <a:gd name="T87" fmla="*/ 61 h 1309"/>
                <a:gd name="T88" fmla="*/ 70 w 1310"/>
                <a:gd name="T89" fmla="*/ 58 h 1309"/>
                <a:gd name="T90" fmla="*/ 73 w 1310"/>
                <a:gd name="T91" fmla="*/ 57 h 1309"/>
                <a:gd name="T92" fmla="*/ 81 w 1310"/>
                <a:gd name="T93" fmla="*/ 41 h 1309"/>
                <a:gd name="T94" fmla="*/ 78 w 1310"/>
                <a:gd name="T95" fmla="*/ 46 h 1309"/>
                <a:gd name="T96" fmla="*/ 74 w 1310"/>
                <a:gd name="T97" fmla="*/ 45 h 1309"/>
                <a:gd name="T98" fmla="*/ 73 w 1310"/>
                <a:gd name="T99" fmla="*/ 40 h 1309"/>
                <a:gd name="T100" fmla="*/ 77 w 1310"/>
                <a:gd name="T101" fmla="*/ 38 h 1309"/>
                <a:gd name="T102" fmla="*/ 77 w 1310"/>
                <a:gd name="T103" fmla="*/ 23 h 1309"/>
                <a:gd name="T104" fmla="*/ 75 w 1310"/>
                <a:gd name="T105" fmla="*/ 29 h 1309"/>
                <a:gd name="T106" fmla="*/ 69 w 1310"/>
                <a:gd name="T107" fmla="*/ 29 h 1309"/>
                <a:gd name="T108" fmla="*/ 67 w 1310"/>
                <a:gd name="T109" fmla="*/ 22 h 1309"/>
                <a:gd name="T110" fmla="*/ 72 w 1310"/>
                <a:gd name="T111" fmla="*/ 19 h 1309"/>
                <a:gd name="T112" fmla="*/ 63 w 1310"/>
                <a:gd name="T113" fmla="*/ 9 h 1309"/>
                <a:gd name="T114" fmla="*/ 61 w 1310"/>
                <a:gd name="T115" fmla="*/ 16 h 1309"/>
                <a:gd name="T116" fmla="*/ 54 w 1310"/>
                <a:gd name="T117" fmla="*/ 17 h 1309"/>
                <a:gd name="T118" fmla="*/ 52 w 1310"/>
                <a:gd name="T119" fmla="*/ 10 h 1309"/>
                <a:gd name="T120" fmla="*/ 57 w 1310"/>
                <a:gd name="T121" fmla="*/ 5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2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2 w 2521"/>
                <a:gd name="T1" fmla="*/ 9 h 294"/>
                <a:gd name="T2" fmla="*/ 2 w 2521"/>
                <a:gd name="T3" fmla="*/ 15 h 294"/>
                <a:gd name="T4" fmla="*/ 0 w 2521"/>
                <a:gd name="T5" fmla="*/ 13 h 294"/>
                <a:gd name="T6" fmla="*/ 19 w 2521"/>
                <a:gd name="T7" fmla="*/ 15 h 294"/>
                <a:gd name="T8" fmla="*/ 22 w 2521"/>
                <a:gd name="T9" fmla="*/ 10 h 294"/>
                <a:gd name="T10" fmla="*/ 12 w 2521"/>
                <a:gd name="T11" fmla="*/ 3 h 294"/>
                <a:gd name="T12" fmla="*/ 37 w 2521"/>
                <a:gd name="T13" fmla="*/ 5 h 294"/>
                <a:gd name="T14" fmla="*/ 36 w 2521"/>
                <a:gd name="T15" fmla="*/ 11 h 294"/>
                <a:gd name="T16" fmla="*/ 38 w 2521"/>
                <a:gd name="T17" fmla="*/ 18 h 294"/>
                <a:gd name="T18" fmla="*/ 36 w 2521"/>
                <a:gd name="T19" fmla="*/ 14 h 294"/>
                <a:gd name="T20" fmla="*/ 29 w 2521"/>
                <a:gd name="T21" fmla="*/ 11 h 294"/>
                <a:gd name="T22" fmla="*/ 27 w 2521"/>
                <a:gd name="T23" fmla="*/ 5 h 294"/>
                <a:gd name="T24" fmla="*/ 35 w 2521"/>
                <a:gd name="T25" fmla="*/ 6 h 294"/>
                <a:gd name="T26" fmla="*/ 29 w 2521"/>
                <a:gd name="T27" fmla="*/ 7 h 294"/>
                <a:gd name="T28" fmla="*/ 53 w 2521"/>
                <a:gd name="T29" fmla="*/ 9 h 294"/>
                <a:gd name="T30" fmla="*/ 49 w 2521"/>
                <a:gd name="T31" fmla="*/ 18 h 294"/>
                <a:gd name="T32" fmla="*/ 40 w 2521"/>
                <a:gd name="T33" fmla="*/ 14 h 294"/>
                <a:gd name="T34" fmla="*/ 42 w 2521"/>
                <a:gd name="T35" fmla="*/ 5 h 294"/>
                <a:gd name="T36" fmla="*/ 52 w 2521"/>
                <a:gd name="T37" fmla="*/ 5 h 294"/>
                <a:gd name="T38" fmla="*/ 51 w 2521"/>
                <a:gd name="T39" fmla="*/ 7 h 294"/>
                <a:gd name="T40" fmla="*/ 45 w 2521"/>
                <a:gd name="T41" fmla="*/ 5 h 294"/>
                <a:gd name="T42" fmla="*/ 42 w 2521"/>
                <a:gd name="T43" fmla="*/ 12 h 294"/>
                <a:gd name="T44" fmla="*/ 47 w 2521"/>
                <a:gd name="T45" fmla="*/ 17 h 294"/>
                <a:gd name="T46" fmla="*/ 63 w 2521"/>
                <a:gd name="T47" fmla="*/ 3 h 294"/>
                <a:gd name="T48" fmla="*/ 66 w 2521"/>
                <a:gd name="T49" fmla="*/ 9 h 294"/>
                <a:gd name="T50" fmla="*/ 59 w 2521"/>
                <a:gd name="T51" fmla="*/ 11 h 294"/>
                <a:gd name="T52" fmla="*/ 56 w 2521"/>
                <a:gd name="T53" fmla="*/ 5 h 294"/>
                <a:gd name="T54" fmla="*/ 58 w 2521"/>
                <a:gd name="T55" fmla="*/ 10 h 294"/>
                <a:gd name="T56" fmla="*/ 64 w 2521"/>
                <a:gd name="T57" fmla="*/ 7 h 294"/>
                <a:gd name="T58" fmla="*/ 71 w 2521"/>
                <a:gd name="T59" fmla="*/ 17 h 294"/>
                <a:gd name="T60" fmla="*/ 77 w 2521"/>
                <a:gd name="T61" fmla="*/ 15 h 294"/>
                <a:gd name="T62" fmla="*/ 72 w 2521"/>
                <a:gd name="T63" fmla="*/ 11 h 294"/>
                <a:gd name="T64" fmla="*/ 69 w 2521"/>
                <a:gd name="T65" fmla="*/ 6 h 294"/>
                <a:gd name="T66" fmla="*/ 75 w 2521"/>
                <a:gd name="T67" fmla="*/ 3 h 294"/>
                <a:gd name="T68" fmla="*/ 78 w 2521"/>
                <a:gd name="T69" fmla="*/ 8 h 294"/>
                <a:gd name="T70" fmla="*/ 73 w 2521"/>
                <a:gd name="T71" fmla="*/ 5 h 294"/>
                <a:gd name="T72" fmla="*/ 73 w 2521"/>
                <a:gd name="T73" fmla="*/ 9 h 294"/>
                <a:gd name="T74" fmla="*/ 79 w 2521"/>
                <a:gd name="T75" fmla="*/ 13 h 294"/>
                <a:gd name="T76" fmla="*/ 73 w 2521"/>
                <a:gd name="T77" fmla="*/ 18 h 294"/>
                <a:gd name="T78" fmla="*/ 68 w 2521"/>
                <a:gd name="T79" fmla="*/ 13 h 294"/>
                <a:gd name="T80" fmla="*/ 91 w 2521"/>
                <a:gd name="T81" fmla="*/ 3 h 294"/>
                <a:gd name="T82" fmla="*/ 92 w 2521"/>
                <a:gd name="T83" fmla="*/ 18 h 294"/>
                <a:gd name="T84" fmla="*/ 83 w 2521"/>
                <a:gd name="T85" fmla="*/ 18 h 294"/>
                <a:gd name="T86" fmla="*/ 102 w 2521"/>
                <a:gd name="T87" fmla="*/ 5 h 294"/>
                <a:gd name="T88" fmla="*/ 102 w 2521"/>
                <a:gd name="T89" fmla="*/ 13 h 294"/>
                <a:gd name="T90" fmla="*/ 98 w 2521"/>
                <a:gd name="T91" fmla="*/ 9 h 294"/>
                <a:gd name="T92" fmla="*/ 100 w 2521"/>
                <a:gd name="T93" fmla="*/ 12 h 294"/>
                <a:gd name="T94" fmla="*/ 102 w 2521"/>
                <a:gd name="T95" fmla="*/ 0 h 294"/>
                <a:gd name="T96" fmla="*/ 118 w 2521"/>
                <a:gd name="T97" fmla="*/ 17 h 294"/>
                <a:gd name="T98" fmla="*/ 123 w 2521"/>
                <a:gd name="T99" fmla="*/ 13 h 294"/>
                <a:gd name="T100" fmla="*/ 125 w 2521"/>
                <a:gd name="T101" fmla="*/ 14 h 294"/>
                <a:gd name="T102" fmla="*/ 117 w 2521"/>
                <a:gd name="T103" fmla="*/ 18 h 294"/>
                <a:gd name="T104" fmla="*/ 116 w 2521"/>
                <a:gd name="T105" fmla="*/ 3 h 294"/>
                <a:gd name="T106" fmla="*/ 137 w 2521"/>
                <a:gd name="T107" fmla="*/ 11 h 294"/>
                <a:gd name="T108" fmla="*/ 139 w 2521"/>
                <a:gd name="T109" fmla="*/ 18 h 294"/>
                <a:gd name="T110" fmla="*/ 130 w 2521"/>
                <a:gd name="T111" fmla="*/ 10 h 294"/>
                <a:gd name="T112" fmla="*/ 128 w 2521"/>
                <a:gd name="T113" fmla="*/ 5 h 294"/>
                <a:gd name="T114" fmla="*/ 143 w 2521"/>
                <a:gd name="T115" fmla="*/ 3 h 294"/>
                <a:gd name="T116" fmla="*/ 158 w 2521"/>
                <a:gd name="T117" fmla="*/ 5 h 294"/>
                <a:gd name="T118" fmla="*/ 157 w 2521"/>
                <a:gd name="T119" fmla="*/ 10 h 294"/>
                <a:gd name="T120" fmla="*/ 158 w 2521"/>
                <a:gd name="T121" fmla="*/ 18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3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2 w 1777"/>
                <a:gd name="T1" fmla="*/ 65 h 1049"/>
                <a:gd name="T2" fmla="*/ 11 w 1777"/>
                <a:gd name="T3" fmla="*/ 65 h 1049"/>
                <a:gd name="T4" fmla="*/ 26 w 1777"/>
                <a:gd name="T5" fmla="*/ 65 h 1049"/>
                <a:gd name="T6" fmla="*/ 46 w 1777"/>
                <a:gd name="T7" fmla="*/ 65 h 1049"/>
                <a:gd name="T8" fmla="*/ 66 w 1777"/>
                <a:gd name="T9" fmla="*/ 65 h 1049"/>
                <a:gd name="T10" fmla="*/ 86 w 1777"/>
                <a:gd name="T11" fmla="*/ 65 h 1049"/>
                <a:gd name="T12" fmla="*/ 101 w 1777"/>
                <a:gd name="T13" fmla="*/ 65 h 1049"/>
                <a:gd name="T14" fmla="*/ 110 w 1777"/>
                <a:gd name="T15" fmla="*/ 65 h 1049"/>
                <a:gd name="T16" fmla="*/ 112 w 1777"/>
                <a:gd name="T17" fmla="*/ 64 h 1049"/>
                <a:gd name="T18" fmla="*/ 112 w 1777"/>
                <a:gd name="T19" fmla="*/ 59 h 1049"/>
                <a:gd name="T20" fmla="*/ 112 w 1777"/>
                <a:gd name="T21" fmla="*/ 50 h 1049"/>
                <a:gd name="T22" fmla="*/ 112 w 1777"/>
                <a:gd name="T23" fmla="*/ 38 h 1049"/>
                <a:gd name="T24" fmla="*/ 112 w 1777"/>
                <a:gd name="T25" fmla="*/ 26 h 1049"/>
                <a:gd name="T26" fmla="*/ 112 w 1777"/>
                <a:gd name="T27" fmla="*/ 15 h 1049"/>
                <a:gd name="T28" fmla="*/ 112 w 1777"/>
                <a:gd name="T29" fmla="*/ 6 h 1049"/>
                <a:gd name="T30" fmla="*/ 112 w 1777"/>
                <a:gd name="T31" fmla="*/ 0 h 1049"/>
                <a:gd name="T32" fmla="*/ 110 w 1777"/>
                <a:gd name="T33" fmla="*/ 0 h 1049"/>
                <a:gd name="T34" fmla="*/ 101 w 1777"/>
                <a:gd name="T35" fmla="*/ 0 h 1049"/>
                <a:gd name="T36" fmla="*/ 86 w 1777"/>
                <a:gd name="T37" fmla="*/ 0 h 1049"/>
                <a:gd name="T38" fmla="*/ 66 w 1777"/>
                <a:gd name="T39" fmla="*/ 0 h 1049"/>
                <a:gd name="T40" fmla="*/ 46 w 1777"/>
                <a:gd name="T41" fmla="*/ 0 h 1049"/>
                <a:gd name="T42" fmla="*/ 26 w 1777"/>
                <a:gd name="T43" fmla="*/ 0 h 1049"/>
                <a:gd name="T44" fmla="*/ 11 w 1777"/>
                <a:gd name="T45" fmla="*/ 0 h 1049"/>
                <a:gd name="T46" fmla="*/ 2 w 1777"/>
                <a:gd name="T47" fmla="*/ 0 h 1049"/>
                <a:gd name="T48" fmla="*/ 0 w 1777"/>
                <a:gd name="T49" fmla="*/ 0 h 1049"/>
                <a:gd name="T50" fmla="*/ 0 w 1777"/>
                <a:gd name="T51" fmla="*/ 6 h 1049"/>
                <a:gd name="T52" fmla="*/ 0 w 1777"/>
                <a:gd name="T53" fmla="*/ 15 h 1049"/>
                <a:gd name="T54" fmla="*/ 0 w 1777"/>
                <a:gd name="T55" fmla="*/ 26 h 1049"/>
                <a:gd name="T56" fmla="*/ 0 w 1777"/>
                <a:gd name="T57" fmla="*/ 38 h 1049"/>
                <a:gd name="T58" fmla="*/ 0 w 1777"/>
                <a:gd name="T59" fmla="*/ 50 h 1049"/>
                <a:gd name="T60" fmla="*/ 0 w 1777"/>
                <a:gd name="T61" fmla="*/ 59 h 1049"/>
                <a:gd name="T62" fmla="*/ 0 w 1777"/>
                <a:gd name="T63" fmla="*/ 6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46 w 2355"/>
                <a:gd name="T1" fmla="*/ 10 h 1405"/>
                <a:gd name="T2" fmla="*/ 140 w 2355"/>
                <a:gd name="T3" fmla="*/ 14 h 1405"/>
                <a:gd name="T4" fmla="*/ 136 w 2355"/>
                <a:gd name="T5" fmla="*/ 17 h 1405"/>
                <a:gd name="T6" fmla="*/ 145 w 2355"/>
                <a:gd name="T7" fmla="*/ 24 h 1405"/>
                <a:gd name="T8" fmla="*/ 145 w 2355"/>
                <a:gd name="T9" fmla="*/ 36 h 1405"/>
                <a:gd name="T10" fmla="*/ 136 w 2355"/>
                <a:gd name="T11" fmla="*/ 84 h 1405"/>
                <a:gd name="T12" fmla="*/ 120 w 2355"/>
                <a:gd name="T13" fmla="*/ 84 h 1405"/>
                <a:gd name="T14" fmla="*/ 112 w 2355"/>
                <a:gd name="T15" fmla="*/ 36 h 1405"/>
                <a:gd name="T16" fmla="*/ 112 w 2355"/>
                <a:gd name="T17" fmla="*/ 24 h 1405"/>
                <a:gd name="T18" fmla="*/ 120 w 2355"/>
                <a:gd name="T19" fmla="*/ 13 h 1405"/>
                <a:gd name="T20" fmla="*/ 123 w 2355"/>
                <a:gd name="T21" fmla="*/ 5 h 1405"/>
                <a:gd name="T22" fmla="*/ 133 w 2355"/>
                <a:gd name="T23" fmla="*/ 1 h 1405"/>
                <a:gd name="T24" fmla="*/ 66 w 2355"/>
                <a:gd name="T25" fmla="*/ 68 h 1405"/>
                <a:gd name="T26" fmla="*/ 69 w 2355"/>
                <a:gd name="T27" fmla="*/ 73 h 1405"/>
                <a:gd name="T28" fmla="*/ 80 w 2355"/>
                <a:gd name="T29" fmla="*/ 75 h 1405"/>
                <a:gd name="T30" fmla="*/ 89 w 2355"/>
                <a:gd name="T31" fmla="*/ 73 h 1405"/>
                <a:gd name="T32" fmla="*/ 90 w 2355"/>
                <a:gd name="T33" fmla="*/ 67 h 1405"/>
                <a:gd name="T34" fmla="*/ 77 w 2355"/>
                <a:gd name="T35" fmla="*/ 62 h 1405"/>
                <a:gd name="T36" fmla="*/ 57 w 2355"/>
                <a:gd name="T37" fmla="*/ 55 h 1405"/>
                <a:gd name="T38" fmla="*/ 52 w 2355"/>
                <a:gd name="T39" fmla="*/ 49 h 1405"/>
                <a:gd name="T40" fmla="*/ 52 w 2355"/>
                <a:gd name="T41" fmla="*/ 39 h 1405"/>
                <a:gd name="T42" fmla="*/ 57 w 2355"/>
                <a:gd name="T43" fmla="*/ 29 h 1405"/>
                <a:gd name="T44" fmla="*/ 66 w 2355"/>
                <a:gd name="T45" fmla="*/ 23 h 1405"/>
                <a:gd name="T46" fmla="*/ 80 w 2355"/>
                <a:gd name="T47" fmla="*/ 22 h 1405"/>
                <a:gd name="T48" fmla="*/ 93 w 2355"/>
                <a:gd name="T49" fmla="*/ 24 h 1405"/>
                <a:gd name="T50" fmla="*/ 101 w 2355"/>
                <a:gd name="T51" fmla="*/ 31 h 1405"/>
                <a:gd name="T52" fmla="*/ 105 w 2355"/>
                <a:gd name="T53" fmla="*/ 42 h 1405"/>
                <a:gd name="T54" fmla="*/ 88 w 2355"/>
                <a:gd name="T55" fmla="*/ 41 h 1405"/>
                <a:gd name="T56" fmla="*/ 85 w 2355"/>
                <a:gd name="T57" fmla="*/ 36 h 1405"/>
                <a:gd name="T58" fmla="*/ 73 w 2355"/>
                <a:gd name="T59" fmla="*/ 35 h 1405"/>
                <a:gd name="T60" fmla="*/ 68 w 2355"/>
                <a:gd name="T61" fmla="*/ 39 h 1405"/>
                <a:gd name="T62" fmla="*/ 70 w 2355"/>
                <a:gd name="T63" fmla="*/ 44 h 1405"/>
                <a:gd name="T64" fmla="*/ 92 w 2355"/>
                <a:gd name="T65" fmla="*/ 50 h 1405"/>
                <a:gd name="T66" fmla="*/ 104 w 2355"/>
                <a:gd name="T67" fmla="*/ 58 h 1405"/>
                <a:gd name="T68" fmla="*/ 107 w 2355"/>
                <a:gd name="T69" fmla="*/ 65 h 1405"/>
                <a:gd name="T70" fmla="*/ 105 w 2355"/>
                <a:gd name="T71" fmla="*/ 76 h 1405"/>
                <a:gd name="T72" fmla="*/ 98 w 2355"/>
                <a:gd name="T73" fmla="*/ 84 h 1405"/>
                <a:gd name="T74" fmla="*/ 85 w 2355"/>
                <a:gd name="T75" fmla="*/ 88 h 1405"/>
                <a:gd name="T76" fmla="*/ 68 w 2355"/>
                <a:gd name="T77" fmla="*/ 87 h 1405"/>
                <a:gd name="T78" fmla="*/ 56 w 2355"/>
                <a:gd name="T79" fmla="*/ 82 h 1405"/>
                <a:gd name="T80" fmla="*/ 50 w 2355"/>
                <a:gd name="T81" fmla="*/ 73 h 1405"/>
                <a:gd name="T82" fmla="*/ 58 w 2355"/>
                <a:gd name="T83" fmla="*/ 68 h 1405"/>
                <a:gd name="T84" fmla="*/ 23 w 2355"/>
                <a:gd name="T85" fmla="*/ 87 h 1405"/>
                <a:gd name="T86" fmla="*/ 37 w 2355"/>
                <a:gd name="T87" fmla="*/ 80 h 1405"/>
                <a:gd name="T88" fmla="*/ 43 w 2355"/>
                <a:gd name="T89" fmla="*/ 68 h 1405"/>
                <a:gd name="T90" fmla="*/ 26 w 2355"/>
                <a:gd name="T91" fmla="*/ 70 h 1405"/>
                <a:gd name="T92" fmla="*/ 18 w 2355"/>
                <a:gd name="T93" fmla="*/ 75 h 1405"/>
                <a:gd name="T94" fmla="*/ 7 w 2355"/>
                <a:gd name="T95" fmla="*/ 73 h 1405"/>
                <a:gd name="T96" fmla="*/ 0 w 2355"/>
                <a:gd name="T97" fmla="*/ 65 h 1405"/>
                <a:gd name="T98" fmla="*/ 5 w 2355"/>
                <a:gd name="T99" fmla="*/ 87 h 1405"/>
                <a:gd name="T100" fmla="*/ 8 w 2355"/>
                <a:gd name="T101" fmla="*/ 36 h 1405"/>
                <a:gd name="T102" fmla="*/ 21 w 2355"/>
                <a:gd name="T103" fmla="*/ 37 h 1405"/>
                <a:gd name="T104" fmla="*/ 28 w 2355"/>
                <a:gd name="T105" fmla="*/ 48 h 1405"/>
                <a:gd name="T106" fmla="*/ 0 w 2355"/>
                <a:gd name="T107" fmla="*/ 54 h 1405"/>
                <a:gd name="T108" fmla="*/ 45 w 2355"/>
                <a:gd name="T109" fmla="*/ 59 h 1405"/>
                <a:gd name="T110" fmla="*/ 43 w 2355"/>
                <a:gd name="T111" fmla="*/ 43 h 1405"/>
                <a:gd name="T112" fmla="*/ 34 w 2355"/>
                <a:gd name="T113" fmla="*/ 28 h 1405"/>
                <a:gd name="T114" fmla="*/ 18 w 2355"/>
                <a:gd name="T115" fmla="*/ 22 h 1405"/>
                <a:gd name="T116" fmla="*/ 0 w 2355"/>
                <a:gd name="T117" fmla="*/ 24 h 1405"/>
                <a:gd name="T118" fmla="*/ 0 w 2355"/>
                <a:gd name="T119" fmla="*/ 45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5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75 w 1237"/>
                <a:gd name="T1" fmla="*/ 3 h 939"/>
                <a:gd name="T2" fmla="*/ 76 w 1237"/>
                <a:gd name="T3" fmla="*/ 3 h 939"/>
                <a:gd name="T4" fmla="*/ 74 w 1237"/>
                <a:gd name="T5" fmla="*/ 5 h 939"/>
                <a:gd name="T6" fmla="*/ 75 w 1237"/>
                <a:gd name="T7" fmla="*/ 8 h 939"/>
                <a:gd name="T8" fmla="*/ 74 w 1237"/>
                <a:gd name="T9" fmla="*/ 7 h 939"/>
                <a:gd name="T10" fmla="*/ 72 w 1237"/>
                <a:gd name="T11" fmla="*/ 6 h 939"/>
                <a:gd name="T12" fmla="*/ 69 w 1237"/>
                <a:gd name="T13" fmla="*/ 8 h 939"/>
                <a:gd name="T14" fmla="*/ 70 w 1237"/>
                <a:gd name="T15" fmla="*/ 5 h 939"/>
                <a:gd name="T16" fmla="*/ 69 w 1237"/>
                <a:gd name="T17" fmla="*/ 4 h 939"/>
                <a:gd name="T18" fmla="*/ 68 w 1237"/>
                <a:gd name="T19" fmla="*/ 3 h 939"/>
                <a:gd name="T20" fmla="*/ 71 w 1237"/>
                <a:gd name="T21" fmla="*/ 3 h 939"/>
                <a:gd name="T22" fmla="*/ 72 w 1237"/>
                <a:gd name="T23" fmla="*/ 0 h 939"/>
                <a:gd name="T24" fmla="*/ 73 w 1237"/>
                <a:gd name="T25" fmla="*/ 1 h 939"/>
                <a:gd name="T26" fmla="*/ 58 w 1237"/>
                <a:gd name="T27" fmla="*/ 6 h 939"/>
                <a:gd name="T28" fmla="*/ 63 w 1237"/>
                <a:gd name="T29" fmla="*/ 6 h 939"/>
                <a:gd name="T30" fmla="*/ 61 w 1237"/>
                <a:gd name="T31" fmla="*/ 8 h 939"/>
                <a:gd name="T32" fmla="*/ 59 w 1237"/>
                <a:gd name="T33" fmla="*/ 11 h 939"/>
                <a:gd name="T34" fmla="*/ 61 w 1237"/>
                <a:gd name="T35" fmla="*/ 16 h 939"/>
                <a:gd name="T36" fmla="*/ 57 w 1237"/>
                <a:gd name="T37" fmla="*/ 13 h 939"/>
                <a:gd name="T38" fmla="*/ 53 w 1237"/>
                <a:gd name="T39" fmla="*/ 14 h 939"/>
                <a:gd name="T40" fmla="*/ 51 w 1237"/>
                <a:gd name="T41" fmla="*/ 15 h 939"/>
                <a:gd name="T42" fmla="*/ 53 w 1237"/>
                <a:gd name="T43" fmla="*/ 10 h 939"/>
                <a:gd name="T44" fmla="*/ 48 w 1237"/>
                <a:gd name="T45" fmla="*/ 7 h 939"/>
                <a:gd name="T46" fmla="*/ 51 w 1237"/>
                <a:gd name="T47" fmla="*/ 6 h 939"/>
                <a:gd name="T48" fmla="*/ 54 w 1237"/>
                <a:gd name="T49" fmla="*/ 5 h 939"/>
                <a:gd name="T50" fmla="*/ 56 w 1237"/>
                <a:gd name="T51" fmla="*/ 0 h 939"/>
                <a:gd name="T52" fmla="*/ 57 w 1237"/>
                <a:gd name="T53" fmla="*/ 5 h 939"/>
                <a:gd name="T54" fmla="*/ 22 w 1237"/>
                <a:gd name="T55" fmla="*/ 37 h 939"/>
                <a:gd name="T56" fmla="*/ 28 w 1237"/>
                <a:gd name="T57" fmla="*/ 37 h 939"/>
                <a:gd name="T58" fmla="*/ 35 w 1237"/>
                <a:gd name="T59" fmla="*/ 37 h 939"/>
                <a:gd name="T60" fmla="*/ 30 w 1237"/>
                <a:gd name="T61" fmla="*/ 41 h 939"/>
                <a:gd name="T62" fmla="*/ 25 w 1237"/>
                <a:gd name="T63" fmla="*/ 46 h 939"/>
                <a:gd name="T64" fmla="*/ 26 w 1237"/>
                <a:gd name="T65" fmla="*/ 52 h 939"/>
                <a:gd name="T66" fmla="*/ 28 w 1237"/>
                <a:gd name="T67" fmla="*/ 58 h 939"/>
                <a:gd name="T68" fmla="*/ 23 w 1237"/>
                <a:gd name="T69" fmla="*/ 54 h 939"/>
                <a:gd name="T70" fmla="*/ 16 w 1237"/>
                <a:gd name="T71" fmla="*/ 52 h 939"/>
                <a:gd name="T72" fmla="*/ 6 w 1237"/>
                <a:gd name="T73" fmla="*/ 58 h 939"/>
                <a:gd name="T74" fmla="*/ 8 w 1237"/>
                <a:gd name="T75" fmla="*/ 54 h 939"/>
                <a:gd name="T76" fmla="*/ 10 w 1237"/>
                <a:gd name="T77" fmla="*/ 47 h 939"/>
                <a:gd name="T78" fmla="*/ 9 w 1237"/>
                <a:gd name="T79" fmla="*/ 44 h 939"/>
                <a:gd name="T80" fmla="*/ 0 w 1237"/>
                <a:gd name="T81" fmla="*/ 37 h 939"/>
                <a:gd name="T82" fmla="*/ 4 w 1237"/>
                <a:gd name="T83" fmla="*/ 37 h 939"/>
                <a:gd name="T84" fmla="*/ 11 w 1237"/>
                <a:gd name="T85" fmla="*/ 37 h 939"/>
                <a:gd name="T86" fmla="*/ 13 w 1237"/>
                <a:gd name="T87" fmla="*/ 36 h 939"/>
                <a:gd name="T88" fmla="*/ 15 w 1237"/>
                <a:gd name="T89" fmla="*/ 31 h 939"/>
                <a:gd name="T90" fmla="*/ 17 w 1237"/>
                <a:gd name="T91" fmla="*/ 25 h 939"/>
                <a:gd name="T92" fmla="*/ 18 w 1237"/>
                <a:gd name="T93" fmla="*/ 26 h 939"/>
                <a:gd name="T94" fmla="*/ 20 w 1237"/>
                <a:gd name="T95" fmla="*/ 33 h 939"/>
                <a:gd name="T96" fmla="*/ 22 w 1237"/>
                <a:gd name="T97" fmla="*/ 37 h 939"/>
                <a:gd name="T98" fmla="*/ 42 w 1237"/>
                <a:gd name="T99" fmla="*/ 16 h 939"/>
                <a:gd name="T100" fmla="*/ 45 w 1237"/>
                <a:gd name="T101" fmla="*/ 17 h 939"/>
                <a:gd name="T102" fmla="*/ 39 w 1237"/>
                <a:gd name="T103" fmla="*/ 21 h 939"/>
                <a:gd name="T104" fmla="*/ 41 w 1237"/>
                <a:gd name="T105" fmla="*/ 27 h 939"/>
                <a:gd name="T106" fmla="*/ 39 w 1237"/>
                <a:gd name="T107" fmla="*/ 26 h 939"/>
                <a:gd name="T108" fmla="*/ 34 w 1237"/>
                <a:gd name="T109" fmla="*/ 25 h 939"/>
                <a:gd name="T110" fmla="*/ 29 w 1237"/>
                <a:gd name="T111" fmla="*/ 29 h 939"/>
                <a:gd name="T112" fmla="*/ 31 w 1237"/>
                <a:gd name="T113" fmla="*/ 22 h 939"/>
                <a:gd name="T114" fmla="*/ 28 w 1237"/>
                <a:gd name="T115" fmla="*/ 18 h 939"/>
                <a:gd name="T116" fmla="*/ 26 w 1237"/>
                <a:gd name="T117" fmla="*/ 16 h 939"/>
                <a:gd name="T118" fmla="*/ 33 w 1237"/>
                <a:gd name="T119" fmla="*/ 16 h 939"/>
                <a:gd name="T120" fmla="*/ 35 w 1237"/>
                <a:gd name="T121" fmla="*/ 9 h 939"/>
                <a:gd name="T122" fmla="*/ 37 w 1237"/>
                <a:gd name="T123" fmla="*/ 12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6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0 h 1107"/>
                <a:gd name="T2" fmla="*/ 3 w 1739"/>
                <a:gd name="T3" fmla="*/ 14 h 1107"/>
                <a:gd name="T4" fmla="*/ 6 w 1739"/>
                <a:gd name="T5" fmla="*/ 8 h 1107"/>
                <a:gd name="T6" fmla="*/ 20 w 1739"/>
                <a:gd name="T7" fmla="*/ 14 h 1107"/>
                <a:gd name="T8" fmla="*/ 32 w 1739"/>
                <a:gd name="T9" fmla="*/ 7 h 1107"/>
                <a:gd name="T10" fmla="*/ 30 w 1739"/>
                <a:gd name="T11" fmla="*/ 19 h 1107"/>
                <a:gd name="T12" fmla="*/ 38 w 1739"/>
                <a:gd name="T13" fmla="*/ 9 h 1107"/>
                <a:gd name="T14" fmla="*/ 50 w 1739"/>
                <a:gd name="T15" fmla="*/ 16 h 1107"/>
                <a:gd name="T16" fmla="*/ 43 w 1739"/>
                <a:gd name="T17" fmla="*/ 16 h 1107"/>
                <a:gd name="T18" fmla="*/ 57 w 1739"/>
                <a:gd name="T19" fmla="*/ 8 h 1107"/>
                <a:gd name="T20" fmla="*/ 64 w 1739"/>
                <a:gd name="T21" fmla="*/ 18 h 1107"/>
                <a:gd name="T22" fmla="*/ 53 w 1739"/>
                <a:gd name="T23" fmla="*/ 7 h 1107"/>
                <a:gd name="T24" fmla="*/ 60 w 1739"/>
                <a:gd name="T25" fmla="*/ 9 h 1107"/>
                <a:gd name="T26" fmla="*/ 74 w 1739"/>
                <a:gd name="T27" fmla="*/ 8 h 1107"/>
                <a:gd name="T28" fmla="*/ 80 w 1739"/>
                <a:gd name="T29" fmla="*/ 17 h 1107"/>
                <a:gd name="T30" fmla="*/ 72 w 1739"/>
                <a:gd name="T31" fmla="*/ 16 h 1107"/>
                <a:gd name="T32" fmla="*/ 68 w 1739"/>
                <a:gd name="T33" fmla="*/ 10 h 1107"/>
                <a:gd name="T34" fmla="*/ 77 w 1739"/>
                <a:gd name="T35" fmla="*/ 10 h 1107"/>
                <a:gd name="T36" fmla="*/ 92 w 1739"/>
                <a:gd name="T37" fmla="*/ 8 h 1107"/>
                <a:gd name="T38" fmla="*/ 100 w 1739"/>
                <a:gd name="T39" fmla="*/ 25 h 1107"/>
                <a:gd name="T40" fmla="*/ 101 w 1739"/>
                <a:gd name="T41" fmla="*/ 14 h 1107"/>
                <a:gd name="T42" fmla="*/ 106 w 1739"/>
                <a:gd name="T43" fmla="*/ 0 h 1107"/>
                <a:gd name="T44" fmla="*/ 9 w 1739"/>
                <a:gd name="T45" fmla="*/ 38 h 1107"/>
                <a:gd name="T46" fmla="*/ 0 w 1739"/>
                <a:gd name="T47" fmla="*/ 41 h 1107"/>
                <a:gd name="T48" fmla="*/ 1 w 1739"/>
                <a:gd name="T49" fmla="*/ 38 h 1107"/>
                <a:gd name="T50" fmla="*/ 17 w 1739"/>
                <a:gd name="T51" fmla="*/ 32 h 1107"/>
                <a:gd name="T52" fmla="*/ 17 w 1739"/>
                <a:gd name="T53" fmla="*/ 45 h 1107"/>
                <a:gd name="T54" fmla="*/ 17 w 1739"/>
                <a:gd name="T55" fmla="*/ 32 h 1107"/>
                <a:gd name="T56" fmla="*/ 14 w 1739"/>
                <a:gd name="T57" fmla="*/ 35 h 1107"/>
                <a:gd name="T58" fmla="*/ 27 w 1739"/>
                <a:gd name="T59" fmla="*/ 35 h 1107"/>
                <a:gd name="T60" fmla="*/ 33 w 1739"/>
                <a:gd name="T61" fmla="*/ 43 h 1107"/>
                <a:gd name="T62" fmla="*/ 25 w 1739"/>
                <a:gd name="T63" fmla="*/ 34 h 1107"/>
                <a:gd name="T64" fmla="*/ 37 w 1739"/>
                <a:gd name="T65" fmla="*/ 28 h 1107"/>
                <a:gd name="T66" fmla="*/ 41 w 1739"/>
                <a:gd name="T67" fmla="*/ 33 h 1107"/>
                <a:gd name="T68" fmla="*/ 50 w 1739"/>
                <a:gd name="T69" fmla="*/ 44 h 1107"/>
                <a:gd name="T70" fmla="*/ 40 w 1739"/>
                <a:gd name="T71" fmla="*/ 39 h 1107"/>
                <a:gd name="T72" fmla="*/ 42 w 1739"/>
                <a:gd name="T73" fmla="*/ 35 h 1107"/>
                <a:gd name="T74" fmla="*/ 47 w 1739"/>
                <a:gd name="T75" fmla="*/ 41 h 1107"/>
                <a:gd name="T76" fmla="*/ 52 w 1739"/>
                <a:gd name="T77" fmla="*/ 28 h 1107"/>
                <a:gd name="T78" fmla="*/ 59 w 1739"/>
                <a:gd name="T79" fmla="*/ 36 h 1107"/>
                <a:gd name="T80" fmla="*/ 63 w 1739"/>
                <a:gd name="T81" fmla="*/ 32 h 1107"/>
                <a:gd name="T82" fmla="*/ 72 w 1739"/>
                <a:gd name="T83" fmla="*/ 38 h 1107"/>
                <a:gd name="T84" fmla="*/ 0 w 1739"/>
                <a:gd name="T85" fmla="*/ 59 h 1107"/>
                <a:gd name="T86" fmla="*/ 5 w 1739"/>
                <a:gd name="T87" fmla="*/ 57 h 1107"/>
                <a:gd name="T88" fmla="*/ 15 w 1739"/>
                <a:gd name="T89" fmla="*/ 69 h 1107"/>
                <a:gd name="T90" fmla="*/ 9 w 1739"/>
                <a:gd name="T91" fmla="*/ 58 h 1107"/>
                <a:gd name="T92" fmla="*/ 11 w 1739"/>
                <a:gd name="T93" fmla="*/ 59 h 1107"/>
                <a:gd name="T94" fmla="*/ 27 w 1739"/>
                <a:gd name="T95" fmla="*/ 60 h 1107"/>
                <a:gd name="T96" fmla="*/ 20 w 1739"/>
                <a:gd name="T97" fmla="*/ 57 h 1107"/>
                <a:gd name="T98" fmla="*/ 40 w 1739"/>
                <a:gd name="T99" fmla="*/ 68 h 1107"/>
                <a:gd name="T100" fmla="*/ 32 w 1739"/>
                <a:gd name="T101" fmla="*/ 59 h 1107"/>
                <a:gd name="T102" fmla="*/ 37 w 1739"/>
                <a:gd name="T103" fmla="*/ 68 h 1107"/>
                <a:gd name="T104" fmla="*/ 33 w 1739"/>
                <a:gd name="T105" fmla="*/ 61 h 1107"/>
                <a:gd name="T106" fmla="*/ 52 w 1739"/>
                <a:gd name="T107" fmla="*/ 67 h 1107"/>
                <a:gd name="T108" fmla="*/ 75 w 1739"/>
                <a:gd name="T109" fmla="*/ 54 h 1107"/>
                <a:gd name="T110" fmla="*/ 73 w 1739"/>
                <a:gd name="T111" fmla="*/ 68 h 1107"/>
                <a:gd name="T112" fmla="*/ 72 w 1739"/>
                <a:gd name="T113" fmla="*/ 69 h 1107"/>
                <a:gd name="T114" fmla="*/ 76 w 1739"/>
                <a:gd name="T115" fmla="*/ 52 h 1107"/>
                <a:gd name="T116" fmla="*/ 70 w 1739"/>
                <a:gd name="T117" fmla="*/ 49 h 1107"/>
                <a:gd name="T118" fmla="*/ 97 w 1739"/>
                <a:gd name="T119" fmla="*/ 55 h 1107"/>
                <a:gd name="T120" fmla="*/ 95 w 1739"/>
                <a:gd name="T121" fmla="*/ 69 h 1107"/>
                <a:gd name="T122" fmla="*/ 92 w 1739"/>
                <a:gd name="T123" fmla="*/ 6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7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7 w 317"/>
                <a:gd name="T1" fmla="*/ 10 h 235"/>
                <a:gd name="T2" fmla="*/ 7 w 317"/>
                <a:gd name="T3" fmla="*/ 9 h 235"/>
                <a:gd name="T4" fmla="*/ 7 w 317"/>
                <a:gd name="T5" fmla="*/ 8 h 235"/>
                <a:gd name="T6" fmla="*/ 6 w 317"/>
                <a:gd name="T7" fmla="*/ 7 h 235"/>
                <a:gd name="T8" fmla="*/ 5 w 317"/>
                <a:gd name="T9" fmla="*/ 6 h 235"/>
                <a:gd name="T10" fmla="*/ 4 w 317"/>
                <a:gd name="T11" fmla="*/ 6 h 235"/>
                <a:gd name="T12" fmla="*/ 3 w 317"/>
                <a:gd name="T13" fmla="*/ 6 h 235"/>
                <a:gd name="T14" fmla="*/ 2 w 317"/>
                <a:gd name="T15" fmla="*/ 6 h 235"/>
                <a:gd name="T16" fmla="*/ 1 w 317"/>
                <a:gd name="T17" fmla="*/ 7 h 235"/>
                <a:gd name="T18" fmla="*/ 0 w 317"/>
                <a:gd name="T19" fmla="*/ 8 h 235"/>
                <a:gd name="T20" fmla="*/ 0 w 317"/>
                <a:gd name="T21" fmla="*/ 9 h 235"/>
                <a:gd name="T22" fmla="*/ 0 w 317"/>
                <a:gd name="T23" fmla="*/ 10 h 235"/>
                <a:gd name="T24" fmla="*/ 0 w 317"/>
                <a:gd name="T25" fmla="*/ 11 h 235"/>
                <a:gd name="T26" fmla="*/ 0 w 317"/>
                <a:gd name="T27" fmla="*/ 11 h 235"/>
                <a:gd name="T28" fmla="*/ 0 w 317"/>
                <a:gd name="T29" fmla="*/ 12 h 235"/>
                <a:gd name="T30" fmla="*/ 1 w 317"/>
                <a:gd name="T31" fmla="*/ 14 h 235"/>
                <a:gd name="T32" fmla="*/ 2 w 317"/>
                <a:gd name="T33" fmla="*/ 14 h 235"/>
                <a:gd name="T34" fmla="*/ 3 w 317"/>
                <a:gd name="T35" fmla="*/ 14 h 235"/>
                <a:gd name="T36" fmla="*/ 4 w 317"/>
                <a:gd name="T37" fmla="*/ 14 h 235"/>
                <a:gd name="T38" fmla="*/ 5 w 317"/>
                <a:gd name="T39" fmla="*/ 14 h 235"/>
                <a:gd name="T40" fmla="*/ 6 w 317"/>
                <a:gd name="T41" fmla="*/ 14 h 235"/>
                <a:gd name="T42" fmla="*/ 7 w 317"/>
                <a:gd name="T43" fmla="*/ 12 h 235"/>
                <a:gd name="T44" fmla="*/ 7 w 317"/>
                <a:gd name="T45" fmla="*/ 11 h 235"/>
                <a:gd name="T46" fmla="*/ 7 w 317"/>
                <a:gd name="T47" fmla="*/ 11 h 235"/>
                <a:gd name="T48" fmla="*/ 19 w 317"/>
                <a:gd name="T49" fmla="*/ 3 h 235"/>
                <a:gd name="T50" fmla="*/ 19 w 317"/>
                <a:gd name="T51" fmla="*/ 3 h 235"/>
                <a:gd name="T52" fmla="*/ 19 w 317"/>
                <a:gd name="T53" fmla="*/ 2 h 235"/>
                <a:gd name="T54" fmla="*/ 18 w 317"/>
                <a:gd name="T55" fmla="*/ 1 h 235"/>
                <a:gd name="T56" fmla="*/ 17 w 317"/>
                <a:gd name="T57" fmla="*/ 0 h 235"/>
                <a:gd name="T58" fmla="*/ 16 w 317"/>
                <a:gd name="T59" fmla="*/ 0 h 235"/>
                <a:gd name="T60" fmla="*/ 15 w 317"/>
                <a:gd name="T61" fmla="*/ 0 h 235"/>
                <a:gd name="T62" fmla="*/ 15 w 317"/>
                <a:gd name="T63" fmla="*/ 0 h 235"/>
                <a:gd name="T64" fmla="*/ 14 w 317"/>
                <a:gd name="T65" fmla="*/ 0 h 235"/>
                <a:gd name="T66" fmla="*/ 13 w 317"/>
                <a:gd name="T67" fmla="*/ 1 h 235"/>
                <a:gd name="T68" fmla="*/ 12 w 317"/>
                <a:gd name="T69" fmla="*/ 2 h 235"/>
                <a:gd name="T70" fmla="*/ 11 w 317"/>
                <a:gd name="T71" fmla="*/ 3 h 235"/>
                <a:gd name="T72" fmla="*/ 11 w 317"/>
                <a:gd name="T73" fmla="*/ 3 h 235"/>
                <a:gd name="T74" fmla="*/ 11 w 317"/>
                <a:gd name="T75" fmla="*/ 4 h 235"/>
                <a:gd name="T76" fmla="*/ 12 w 317"/>
                <a:gd name="T77" fmla="*/ 5 h 235"/>
                <a:gd name="T78" fmla="*/ 13 w 317"/>
                <a:gd name="T79" fmla="*/ 6 h 235"/>
                <a:gd name="T80" fmla="*/ 14 w 317"/>
                <a:gd name="T81" fmla="*/ 7 h 235"/>
                <a:gd name="T82" fmla="*/ 15 w 317"/>
                <a:gd name="T83" fmla="*/ 7 h 235"/>
                <a:gd name="T84" fmla="*/ 15 w 317"/>
                <a:gd name="T85" fmla="*/ 7 h 235"/>
                <a:gd name="T86" fmla="*/ 16 w 317"/>
                <a:gd name="T87" fmla="*/ 7 h 235"/>
                <a:gd name="T88" fmla="*/ 17 w 317"/>
                <a:gd name="T89" fmla="*/ 7 h 235"/>
                <a:gd name="T90" fmla="*/ 18 w 317"/>
                <a:gd name="T91" fmla="*/ 6 h 235"/>
                <a:gd name="T92" fmla="*/ 19 w 317"/>
                <a:gd name="T93" fmla="*/ 5 h 235"/>
                <a:gd name="T94" fmla="*/ 19 w 317"/>
                <a:gd name="T95" fmla="*/ 4 h 235"/>
                <a:gd name="T96" fmla="*/ 19 w 317"/>
                <a:gd name="T97" fmla="*/ 3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8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89 w 1559"/>
                <a:gd name="T1" fmla="*/ 19 h 639"/>
                <a:gd name="T2" fmla="*/ 89 w 1559"/>
                <a:gd name="T3" fmla="*/ 13 h 639"/>
                <a:gd name="T4" fmla="*/ 89 w 1559"/>
                <a:gd name="T5" fmla="*/ 6 h 639"/>
                <a:gd name="T6" fmla="*/ 89 w 1559"/>
                <a:gd name="T7" fmla="*/ 0 h 639"/>
                <a:gd name="T8" fmla="*/ 88 w 1559"/>
                <a:gd name="T9" fmla="*/ 0 h 639"/>
                <a:gd name="T10" fmla="*/ 81 w 1559"/>
                <a:gd name="T11" fmla="*/ 0 h 639"/>
                <a:gd name="T12" fmla="*/ 68 w 1559"/>
                <a:gd name="T13" fmla="*/ 0 h 639"/>
                <a:gd name="T14" fmla="*/ 53 w 1559"/>
                <a:gd name="T15" fmla="*/ 0 h 639"/>
                <a:gd name="T16" fmla="*/ 36 w 1559"/>
                <a:gd name="T17" fmla="*/ 0 h 639"/>
                <a:gd name="T18" fmla="*/ 20 w 1559"/>
                <a:gd name="T19" fmla="*/ 0 h 639"/>
                <a:gd name="T20" fmla="*/ 8 w 1559"/>
                <a:gd name="T21" fmla="*/ 0 h 639"/>
                <a:gd name="T22" fmla="*/ 1 w 1559"/>
                <a:gd name="T23" fmla="*/ 0 h 639"/>
                <a:gd name="T24" fmla="*/ 0 w 1559"/>
                <a:gd name="T25" fmla="*/ 1 h 639"/>
                <a:gd name="T26" fmla="*/ 0 w 1559"/>
                <a:gd name="T27" fmla="*/ 10 h 639"/>
                <a:gd name="T28" fmla="*/ 0 w 1559"/>
                <a:gd name="T29" fmla="*/ 23 h 639"/>
                <a:gd name="T30" fmla="*/ 0 w 1559"/>
                <a:gd name="T31" fmla="*/ 32 h 639"/>
                <a:gd name="T32" fmla="*/ 1 w 1559"/>
                <a:gd name="T33" fmla="*/ 34 h 639"/>
                <a:gd name="T34" fmla="*/ 6 w 1559"/>
                <a:gd name="T35" fmla="*/ 34 h 639"/>
                <a:gd name="T36" fmla="*/ 7 w 1559"/>
                <a:gd name="T37" fmla="*/ 33 h 639"/>
                <a:gd name="T38" fmla="*/ 7 w 1559"/>
                <a:gd name="T39" fmla="*/ 27 h 639"/>
                <a:gd name="T40" fmla="*/ 7 w 1559"/>
                <a:gd name="T41" fmla="*/ 18 h 639"/>
                <a:gd name="T42" fmla="*/ 7 w 1559"/>
                <a:gd name="T43" fmla="*/ 9 h 639"/>
                <a:gd name="T44" fmla="*/ 8 w 1559"/>
                <a:gd name="T45" fmla="*/ 7 h 639"/>
                <a:gd name="T46" fmla="*/ 14 w 1559"/>
                <a:gd name="T47" fmla="*/ 7 h 639"/>
                <a:gd name="T48" fmla="*/ 24 w 1559"/>
                <a:gd name="T49" fmla="*/ 7 h 639"/>
                <a:gd name="T50" fmla="*/ 37 w 1559"/>
                <a:gd name="T51" fmla="*/ 7 h 639"/>
                <a:gd name="T52" fmla="*/ 51 w 1559"/>
                <a:gd name="T53" fmla="*/ 7 h 639"/>
                <a:gd name="T54" fmla="*/ 64 w 1559"/>
                <a:gd name="T55" fmla="*/ 7 h 639"/>
                <a:gd name="T56" fmla="*/ 75 w 1559"/>
                <a:gd name="T57" fmla="*/ 7 h 639"/>
                <a:gd name="T58" fmla="*/ 81 w 1559"/>
                <a:gd name="T59" fmla="*/ 7 h 639"/>
                <a:gd name="T60" fmla="*/ 82 w 1559"/>
                <a:gd name="T61" fmla="*/ 7 h 639"/>
                <a:gd name="T62" fmla="*/ 82 w 1559"/>
                <a:gd name="T63" fmla="*/ 11 h 639"/>
                <a:gd name="T64" fmla="*/ 82 w 1559"/>
                <a:gd name="T65" fmla="*/ 15 h 639"/>
                <a:gd name="T66" fmla="*/ 82 w 1559"/>
                <a:gd name="T67" fmla="*/ 19 h 639"/>
                <a:gd name="T68" fmla="*/ 81 w 1559"/>
                <a:gd name="T69" fmla="*/ 20 h 639"/>
                <a:gd name="T70" fmla="*/ 75 w 1559"/>
                <a:gd name="T71" fmla="*/ 20 h 639"/>
                <a:gd name="T72" fmla="*/ 74 w 1559"/>
                <a:gd name="T73" fmla="*/ 20 h 639"/>
                <a:gd name="T74" fmla="*/ 78 w 1559"/>
                <a:gd name="T75" fmla="*/ 26 h 639"/>
                <a:gd name="T76" fmla="*/ 82 w 1559"/>
                <a:gd name="T77" fmla="*/ 33 h 639"/>
                <a:gd name="T78" fmla="*/ 85 w 1559"/>
                <a:gd name="T79" fmla="*/ 39 h 639"/>
                <a:gd name="T80" fmla="*/ 86 w 1559"/>
                <a:gd name="T81" fmla="*/ 39 h 639"/>
                <a:gd name="T82" fmla="*/ 89 w 1559"/>
                <a:gd name="T83" fmla="*/ 33 h 639"/>
                <a:gd name="T84" fmla="*/ 93 w 1559"/>
                <a:gd name="T85" fmla="*/ 26 h 639"/>
                <a:gd name="T86" fmla="*/ 96 w 1559"/>
                <a:gd name="T87" fmla="*/ 20 h 639"/>
                <a:gd name="T88" fmla="*/ 96 w 1559"/>
                <a:gd name="T89" fmla="*/ 20 h 639"/>
                <a:gd name="T90" fmla="*/ 90 w 1559"/>
                <a:gd name="T91" fmla="*/ 20 h 639"/>
                <a:gd name="T92" fmla="*/ 85 w 1559"/>
                <a:gd name="T93" fmla="*/ 33 h 639"/>
                <a:gd name="T94" fmla="*/ 83 w 1559"/>
                <a:gd name="T95" fmla="*/ 28 h 639"/>
                <a:gd name="T96" fmla="*/ 80 w 1559"/>
                <a:gd name="T97" fmla="*/ 23 h 639"/>
                <a:gd name="T98" fmla="*/ 85 w 1559"/>
                <a:gd name="T99" fmla="*/ 23 h 639"/>
                <a:gd name="T100" fmla="*/ 91 w 1559"/>
                <a:gd name="T101" fmla="*/ 23 h 639"/>
                <a:gd name="T102" fmla="*/ 88 w 1559"/>
                <a:gd name="T103" fmla="*/ 28 h 639"/>
                <a:gd name="T104" fmla="*/ 85 w 1559"/>
                <a:gd name="T105" fmla="*/ 33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9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7 w 468"/>
                <a:gd name="T1" fmla="*/ 37 h 685"/>
                <a:gd name="T2" fmla="*/ 6 w 468"/>
                <a:gd name="T3" fmla="*/ 35 h 685"/>
                <a:gd name="T4" fmla="*/ 4 w 468"/>
                <a:gd name="T5" fmla="*/ 34 h 685"/>
                <a:gd name="T6" fmla="*/ 2 w 468"/>
                <a:gd name="T7" fmla="*/ 35 h 685"/>
                <a:gd name="T8" fmla="*/ 0 w 468"/>
                <a:gd name="T9" fmla="*/ 36 h 685"/>
                <a:gd name="T10" fmla="*/ 0 w 468"/>
                <a:gd name="T11" fmla="*/ 38 h 685"/>
                <a:gd name="T12" fmla="*/ 0 w 468"/>
                <a:gd name="T13" fmla="*/ 40 h 685"/>
                <a:gd name="T14" fmla="*/ 1 w 468"/>
                <a:gd name="T15" fmla="*/ 42 h 685"/>
                <a:gd name="T16" fmla="*/ 3 w 468"/>
                <a:gd name="T17" fmla="*/ 42 h 685"/>
                <a:gd name="T18" fmla="*/ 5 w 468"/>
                <a:gd name="T19" fmla="*/ 42 h 685"/>
                <a:gd name="T20" fmla="*/ 7 w 468"/>
                <a:gd name="T21" fmla="*/ 41 h 685"/>
                <a:gd name="T22" fmla="*/ 7 w 468"/>
                <a:gd name="T23" fmla="*/ 39 h 685"/>
                <a:gd name="T24" fmla="*/ 13 w 468"/>
                <a:gd name="T25" fmla="*/ 23 h 685"/>
                <a:gd name="T26" fmla="*/ 12 w 468"/>
                <a:gd name="T27" fmla="*/ 21 h 685"/>
                <a:gd name="T28" fmla="*/ 10 w 468"/>
                <a:gd name="T29" fmla="*/ 20 h 685"/>
                <a:gd name="T30" fmla="*/ 9 w 468"/>
                <a:gd name="T31" fmla="*/ 20 h 685"/>
                <a:gd name="T32" fmla="*/ 7 w 468"/>
                <a:gd name="T33" fmla="*/ 21 h 685"/>
                <a:gd name="T34" fmla="*/ 6 w 468"/>
                <a:gd name="T35" fmla="*/ 23 h 685"/>
                <a:gd name="T36" fmla="*/ 6 w 468"/>
                <a:gd name="T37" fmla="*/ 25 h 685"/>
                <a:gd name="T38" fmla="*/ 7 w 468"/>
                <a:gd name="T39" fmla="*/ 27 h 685"/>
                <a:gd name="T40" fmla="*/ 9 w 468"/>
                <a:gd name="T41" fmla="*/ 28 h 685"/>
                <a:gd name="T42" fmla="*/ 10 w 468"/>
                <a:gd name="T43" fmla="*/ 28 h 685"/>
                <a:gd name="T44" fmla="*/ 12 w 468"/>
                <a:gd name="T45" fmla="*/ 27 h 685"/>
                <a:gd name="T46" fmla="*/ 13 w 468"/>
                <a:gd name="T47" fmla="*/ 25 h 685"/>
                <a:gd name="T48" fmla="*/ 20 w 468"/>
                <a:gd name="T49" fmla="*/ 13 h 685"/>
                <a:gd name="T50" fmla="*/ 19 w 468"/>
                <a:gd name="T51" fmla="*/ 11 h 685"/>
                <a:gd name="T52" fmla="*/ 17 w 468"/>
                <a:gd name="T53" fmla="*/ 9 h 685"/>
                <a:gd name="T54" fmla="*/ 16 w 468"/>
                <a:gd name="T55" fmla="*/ 9 h 685"/>
                <a:gd name="T56" fmla="*/ 14 w 468"/>
                <a:gd name="T57" fmla="*/ 10 h 685"/>
                <a:gd name="T58" fmla="*/ 12 w 468"/>
                <a:gd name="T59" fmla="*/ 12 h 685"/>
                <a:gd name="T60" fmla="*/ 12 w 468"/>
                <a:gd name="T61" fmla="*/ 14 h 685"/>
                <a:gd name="T62" fmla="*/ 13 w 468"/>
                <a:gd name="T63" fmla="*/ 15 h 685"/>
                <a:gd name="T64" fmla="*/ 15 w 468"/>
                <a:gd name="T65" fmla="*/ 17 h 685"/>
                <a:gd name="T66" fmla="*/ 16 w 468"/>
                <a:gd name="T67" fmla="*/ 17 h 685"/>
                <a:gd name="T68" fmla="*/ 18 w 468"/>
                <a:gd name="T69" fmla="*/ 16 h 685"/>
                <a:gd name="T70" fmla="*/ 20 w 468"/>
                <a:gd name="T71" fmla="*/ 14 h 685"/>
                <a:gd name="T72" fmla="*/ 29 w 468"/>
                <a:gd name="T73" fmla="*/ 3 h 685"/>
                <a:gd name="T74" fmla="*/ 28 w 468"/>
                <a:gd name="T75" fmla="*/ 2 h 685"/>
                <a:gd name="T76" fmla="*/ 26 w 468"/>
                <a:gd name="T77" fmla="*/ 0 h 685"/>
                <a:gd name="T78" fmla="*/ 25 w 468"/>
                <a:gd name="T79" fmla="*/ 0 h 685"/>
                <a:gd name="T80" fmla="*/ 23 w 468"/>
                <a:gd name="T81" fmla="*/ 0 h 685"/>
                <a:gd name="T82" fmla="*/ 21 w 468"/>
                <a:gd name="T83" fmla="*/ 2 h 685"/>
                <a:gd name="T84" fmla="*/ 21 w 468"/>
                <a:gd name="T85" fmla="*/ 3 h 685"/>
                <a:gd name="T86" fmla="*/ 21 w 468"/>
                <a:gd name="T87" fmla="*/ 5 h 685"/>
                <a:gd name="T88" fmla="*/ 23 w 468"/>
                <a:gd name="T89" fmla="*/ 7 h 685"/>
                <a:gd name="T90" fmla="*/ 25 w 468"/>
                <a:gd name="T91" fmla="*/ 7 h 685"/>
                <a:gd name="T92" fmla="*/ 26 w 468"/>
                <a:gd name="T93" fmla="*/ 7 h 685"/>
                <a:gd name="T94" fmla="*/ 28 w 468"/>
                <a:gd name="T95" fmla="*/ 5 h 685"/>
                <a:gd name="T96" fmla="*/ 29 w 468"/>
                <a:gd name="T97" fmla="*/ 3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0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4 w 93"/>
                <a:gd name="T3" fmla="*/ 2 h 553"/>
                <a:gd name="T4" fmla="*/ 5 w 93"/>
                <a:gd name="T5" fmla="*/ 2 h 553"/>
                <a:gd name="T6" fmla="*/ 4 w 93"/>
                <a:gd name="T7" fmla="*/ 0 h 553"/>
                <a:gd name="T8" fmla="*/ 6 w 93"/>
                <a:gd name="T9" fmla="*/ 1 h 553"/>
                <a:gd name="T10" fmla="*/ 6 w 93"/>
                <a:gd name="T11" fmla="*/ 3 h 553"/>
                <a:gd name="T12" fmla="*/ 4 w 93"/>
                <a:gd name="T13" fmla="*/ 4 h 553"/>
                <a:gd name="T14" fmla="*/ 2 w 93"/>
                <a:gd name="T15" fmla="*/ 2 h 553"/>
                <a:gd name="T16" fmla="*/ 3 w 93"/>
                <a:gd name="T17" fmla="*/ 9 h 553"/>
                <a:gd name="T18" fmla="*/ 1 w 93"/>
                <a:gd name="T19" fmla="*/ 8 h 553"/>
                <a:gd name="T20" fmla="*/ 1 w 93"/>
                <a:gd name="T21" fmla="*/ 5 h 553"/>
                <a:gd name="T22" fmla="*/ 4 w 93"/>
                <a:gd name="T23" fmla="*/ 5 h 553"/>
                <a:gd name="T24" fmla="*/ 6 w 93"/>
                <a:gd name="T25" fmla="*/ 7 h 553"/>
                <a:gd name="T26" fmla="*/ 4 w 93"/>
                <a:gd name="T27" fmla="*/ 9 h 553"/>
                <a:gd name="T28" fmla="*/ 2 w 93"/>
                <a:gd name="T29" fmla="*/ 6 h 553"/>
                <a:gd name="T30" fmla="*/ 2 w 93"/>
                <a:gd name="T31" fmla="*/ 7 h 553"/>
                <a:gd name="T32" fmla="*/ 5 w 93"/>
                <a:gd name="T33" fmla="*/ 7 h 553"/>
                <a:gd name="T34" fmla="*/ 5 w 93"/>
                <a:gd name="T35" fmla="*/ 6 h 553"/>
                <a:gd name="T36" fmla="*/ 2 w 93"/>
                <a:gd name="T37" fmla="*/ 14 h 553"/>
                <a:gd name="T38" fmla="*/ 0 w 93"/>
                <a:gd name="T39" fmla="*/ 12 h 553"/>
                <a:gd name="T40" fmla="*/ 2 w 93"/>
                <a:gd name="T41" fmla="*/ 10 h 553"/>
                <a:gd name="T42" fmla="*/ 5 w 93"/>
                <a:gd name="T43" fmla="*/ 10 h 553"/>
                <a:gd name="T44" fmla="*/ 6 w 93"/>
                <a:gd name="T45" fmla="*/ 13 h 553"/>
                <a:gd name="T46" fmla="*/ 3 w 93"/>
                <a:gd name="T47" fmla="*/ 14 h 553"/>
                <a:gd name="T48" fmla="*/ 2 w 93"/>
                <a:gd name="T49" fmla="*/ 12 h 553"/>
                <a:gd name="T50" fmla="*/ 3 w 93"/>
                <a:gd name="T51" fmla="*/ 13 h 553"/>
                <a:gd name="T52" fmla="*/ 5 w 93"/>
                <a:gd name="T53" fmla="*/ 12 h 553"/>
                <a:gd name="T54" fmla="*/ 4 w 93"/>
                <a:gd name="T55" fmla="*/ 11 h 553"/>
                <a:gd name="T56" fmla="*/ 3 w 93"/>
                <a:gd name="T57" fmla="*/ 18 h 553"/>
                <a:gd name="T58" fmla="*/ 1 w 93"/>
                <a:gd name="T59" fmla="*/ 18 h 553"/>
                <a:gd name="T60" fmla="*/ 3 w 93"/>
                <a:gd name="T61" fmla="*/ 16 h 553"/>
                <a:gd name="T62" fmla="*/ 5 w 93"/>
                <a:gd name="T63" fmla="*/ 16 h 553"/>
                <a:gd name="T64" fmla="*/ 6 w 93"/>
                <a:gd name="T65" fmla="*/ 17 h 553"/>
                <a:gd name="T66" fmla="*/ 3 w 93"/>
                <a:gd name="T67" fmla="*/ 24 h 553"/>
                <a:gd name="T68" fmla="*/ 3 w 93"/>
                <a:gd name="T69" fmla="*/ 20 h 553"/>
                <a:gd name="T70" fmla="*/ 2 w 93"/>
                <a:gd name="T71" fmla="*/ 29 h 553"/>
                <a:gd name="T72" fmla="*/ 1 w 93"/>
                <a:gd name="T73" fmla="*/ 24 h 553"/>
                <a:gd name="T74" fmla="*/ 3 w 93"/>
                <a:gd name="T75" fmla="*/ 26 h 553"/>
                <a:gd name="T76" fmla="*/ 4 w 93"/>
                <a:gd name="T77" fmla="*/ 25 h 553"/>
                <a:gd name="T78" fmla="*/ 6 w 93"/>
                <a:gd name="T79" fmla="*/ 26 h 553"/>
                <a:gd name="T80" fmla="*/ 2 w 93"/>
                <a:gd name="T81" fmla="*/ 27 h 553"/>
                <a:gd name="T82" fmla="*/ 2 w 93"/>
                <a:gd name="T83" fmla="*/ 31 h 553"/>
                <a:gd name="T84" fmla="*/ 3 w 93"/>
                <a:gd name="T85" fmla="*/ 32 h 553"/>
                <a:gd name="T86" fmla="*/ 3 w 93"/>
                <a:gd name="T87" fmla="*/ 31 h 553"/>
                <a:gd name="T88" fmla="*/ 4 w 93"/>
                <a:gd name="T89" fmla="*/ 32 h 553"/>
                <a:gd name="T90" fmla="*/ 5 w 93"/>
                <a:gd name="T91" fmla="*/ 32 h 553"/>
                <a:gd name="T92" fmla="*/ 5 w 93"/>
                <a:gd name="T93" fmla="*/ 30 h 553"/>
                <a:gd name="T94" fmla="*/ 6 w 93"/>
                <a:gd name="T95" fmla="*/ 31 h 553"/>
                <a:gd name="T96" fmla="*/ 6 w 93"/>
                <a:gd name="T97" fmla="*/ 33 h 553"/>
                <a:gd name="T98" fmla="*/ 4 w 93"/>
                <a:gd name="T99" fmla="*/ 34 h 553"/>
                <a:gd name="T100" fmla="*/ 3 w 93"/>
                <a:gd name="T101" fmla="*/ 34 h 553"/>
                <a:gd name="T102" fmla="*/ 1 w 93"/>
                <a:gd name="T103" fmla="*/ 34 h 553"/>
                <a:gd name="T104" fmla="*/ 0 w 93"/>
                <a:gd name="T105" fmla="*/ 31 h 553"/>
                <a:gd name="T106" fmla="*/ 2 w 93"/>
                <a:gd name="T107" fmla="*/ 3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1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72 w 2753"/>
                <a:gd name="T1" fmla="*/ 29 h 496"/>
                <a:gd name="T2" fmla="*/ 165 w 2753"/>
                <a:gd name="T3" fmla="*/ 24 h 496"/>
                <a:gd name="T4" fmla="*/ 165 w 2753"/>
                <a:gd name="T5" fmla="*/ 27 h 496"/>
                <a:gd name="T6" fmla="*/ 166 w 2753"/>
                <a:gd name="T7" fmla="*/ 22 h 496"/>
                <a:gd name="T8" fmla="*/ 159 w 2753"/>
                <a:gd name="T9" fmla="*/ 27 h 496"/>
                <a:gd name="T10" fmla="*/ 157 w 2753"/>
                <a:gd name="T11" fmla="*/ 21 h 496"/>
                <a:gd name="T12" fmla="*/ 150 w 2753"/>
                <a:gd name="T13" fmla="*/ 29 h 496"/>
                <a:gd name="T14" fmla="*/ 139 w 2753"/>
                <a:gd name="T15" fmla="*/ 27 h 496"/>
                <a:gd name="T16" fmla="*/ 139 w 2753"/>
                <a:gd name="T17" fmla="*/ 22 h 496"/>
                <a:gd name="T18" fmla="*/ 139 w 2753"/>
                <a:gd name="T19" fmla="*/ 28 h 496"/>
                <a:gd name="T20" fmla="*/ 131 w 2753"/>
                <a:gd name="T21" fmla="*/ 23 h 496"/>
                <a:gd name="T22" fmla="*/ 129 w 2753"/>
                <a:gd name="T23" fmla="*/ 22 h 496"/>
                <a:gd name="T24" fmla="*/ 123 w 2753"/>
                <a:gd name="T25" fmla="*/ 23 h 496"/>
                <a:gd name="T26" fmla="*/ 127 w 2753"/>
                <a:gd name="T27" fmla="*/ 23 h 496"/>
                <a:gd name="T28" fmla="*/ 119 w 2753"/>
                <a:gd name="T29" fmla="*/ 27 h 496"/>
                <a:gd name="T30" fmla="*/ 117 w 2753"/>
                <a:gd name="T31" fmla="*/ 22 h 496"/>
                <a:gd name="T32" fmla="*/ 111 w 2753"/>
                <a:gd name="T33" fmla="*/ 28 h 496"/>
                <a:gd name="T34" fmla="*/ 107 w 2753"/>
                <a:gd name="T35" fmla="*/ 26 h 496"/>
                <a:gd name="T36" fmla="*/ 100 w 2753"/>
                <a:gd name="T37" fmla="*/ 23 h 496"/>
                <a:gd name="T38" fmla="*/ 103 w 2753"/>
                <a:gd name="T39" fmla="*/ 27 h 496"/>
                <a:gd name="T40" fmla="*/ 101 w 2753"/>
                <a:gd name="T41" fmla="*/ 21 h 496"/>
                <a:gd name="T42" fmla="*/ 92 w 2753"/>
                <a:gd name="T43" fmla="*/ 27 h 496"/>
                <a:gd name="T44" fmla="*/ 90 w 2753"/>
                <a:gd name="T45" fmla="*/ 22 h 496"/>
                <a:gd name="T46" fmla="*/ 87 w 2753"/>
                <a:gd name="T47" fmla="*/ 24 h 496"/>
                <a:gd name="T48" fmla="*/ 82 w 2753"/>
                <a:gd name="T49" fmla="*/ 21 h 496"/>
                <a:gd name="T50" fmla="*/ 77 w 2753"/>
                <a:gd name="T51" fmla="*/ 27 h 496"/>
                <a:gd name="T52" fmla="*/ 75 w 2753"/>
                <a:gd name="T53" fmla="*/ 21 h 496"/>
                <a:gd name="T54" fmla="*/ 71 w 2753"/>
                <a:gd name="T55" fmla="*/ 23 h 496"/>
                <a:gd name="T56" fmla="*/ 60 w 2753"/>
                <a:gd name="T57" fmla="*/ 29 h 496"/>
                <a:gd name="T58" fmla="*/ 66 w 2753"/>
                <a:gd name="T59" fmla="*/ 25 h 496"/>
                <a:gd name="T60" fmla="*/ 57 w 2753"/>
                <a:gd name="T61" fmla="*/ 21 h 496"/>
                <a:gd name="T62" fmla="*/ 47 w 2753"/>
                <a:gd name="T63" fmla="*/ 29 h 496"/>
                <a:gd name="T64" fmla="*/ 37 w 2753"/>
                <a:gd name="T65" fmla="*/ 27 h 496"/>
                <a:gd name="T66" fmla="*/ 38 w 2753"/>
                <a:gd name="T67" fmla="*/ 29 h 496"/>
                <a:gd name="T68" fmla="*/ 41 w 2753"/>
                <a:gd name="T69" fmla="*/ 25 h 496"/>
                <a:gd name="T70" fmla="*/ 32 w 2753"/>
                <a:gd name="T71" fmla="*/ 23 h 496"/>
                <a:gd name="T72" fmla="*/ 20 w 2753"/>
                <a:gd name="T73" fmla="*/ 26 h 496"/>
                <a:gd name="T74" fmla="*/ 17 w 2753"/>
                <a:gd name="T75" fmla="*/ 21 h 496"/>
                <a:gd name="T76" fmla="*/ 11 w 2753"/>
                <a:gd name="T77" fmla="*/ 27 h 496"/>
                <a:gd name="T78" fmla="*/ 3 w 2753"/>
                <a:gd name="T79" fmla="*/ 23 h 496"/>
                <a:gd name="T80" fmla="*/ 7 w 2753"/>
                <a:gd name="T81" fmla="*/ 28 h 496"/>
                <a:gd name="T82" fmla="*/ 131 w 2753"/>
                <a:gd name="T83" fmla="*/ 4 h 496"/>
                <a:gd name="T84" fmla="*/ 128 w 2753"/>
                <a:gd name="T85" fmla="*/ 5 h 496"/>
                <a:gd name="T86" fmla="*/ 122 w 2753"/>
                <a:gd name="T87" fmla="*/ 5 h 496"/>
                <a:gd name="T88" fmla="*/ 118 w 2753"/>
                <a:gd name="T89" fmla="*/ 1 h 496"/>
                <a:gd name="T90" fmla="*/ 118 w 2753"/>
                <a:gd name="T91" fmla="*/ 6 h 496"/>
                <a:gd name="T92" fmla="*/ 121 w 2753"/>
                <a:gd name="T93" fmla="*/ 5 h 496"/>
                <a:gd name="T94" fmla="*/ 103 w 2753"/>
                <a:gd name="T95" fmla="*/ 8 h 496"/>
                <a:gd name="T96" fmla="*/ 103 w 2753"/>
                <a:gd name="T97" fmla="*/ 11 h 496"/>
                <a:gd name="T98" fmla="*/ 103 w 2753"/>
                <a:gd name="T99" fmla="*/ 5 h 496"/>
                <a:gd name="T100" fmla="*/ 105 w 2753"/>
                <a:gd name="T101" fmla="*/ 8 h 496"/>
                <a:gd name="T102" fmla="*/ 91 w 2753"/>
                <a:gd name="T103" fmla="*/ 0 h 496"/>
                <a:gd name="T104" fmla="*/ 91 w 2753"/>
                <a:gd name="T105" fmla="*/ 12 h 496"/>
                <a:gd name="T106" fmla="*/ 93 w 2753"/>
                <a:gd name="T107" fmla="*/ 6 h 496"/>
                <a:gd name="T108" fmla="*/ 83 w 2753"/>
                <a:gd name="T109" fmla="*/ 7 h 496"/>
                <a:gd name="T110" fmla="*/ 81 w 2753"/>
                <a:gd name="T111" fmla="*/ 4 h 496"/>
                <a:gd name="T112" fmla="*/ 73 w 2753"/>
                <a:gd name="T113" fmla="*/ 7 h 496"/>
                <a:gd name="T114" fmla="*/ 71 w 2753"/>
                <a:gd name="T115" fmla="*/ 1 h 496"/>
                <a:gd name="T116" fmla="*/ 50 w 2753"/>
                <a:gd name="T117" fmla="*/ 10 h 496"/>
                <a:gd name="T118" fmla="*/ 52 w 2753"/>
                <a:gd name="T119" fmla="*/ 8 h 496"/>
                <a:gd name="T120" fmla="*/ 44 w 2753"/>
                <a:gd name="T121" fmla="*/ 3 h 496"/>
                <a:gd name="T122" fmla="*/ 47 w 2753"/>
                <a:gd name="T123" fmla="*/ 3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2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5 w 1400"/>
                <a:gd name="T1" fmla="*/ 32 h 639"/>
                <a:gd name="T2" fmla="*/ 15 w 1400"/>
                <a:gd name="T3" fmla="*/ 28 h 639"/>
                <a:gd name="T4" fmla="*/ 15 w 1400"/>
                <a:gd name="T5" fmla="*/ 24 h 639"/>
                <a:gd name="T6" fmla="*/ 15 w 1400"/>
                <a:gd name="T7" fmla="*/ 20 h 639"/>
                <a:gd name="T8" fmla="*/ 15 w 1400"/>
                <a:gd name="T9" fmla="*/ 20 h 639"/>
                <a:gd name="T10" fmla="*/ 16 w 1400"/>
                <a:gd name="T11" fmla="*/ 20 h 639"/>
                <a:gd name="T12" fmla="*/ 21 w 1400"/>
                <a:gd name="T13" fmla="*/ 20 h 639"/>
                <a:gd name="T14" fmla="*/ 22 w 1400"/>
                <a:gd name="T15" fmla="*/ 19 h 639"/>
                <a:gd name="T16" fmla="*/ 19 w 1400"/>
                <a:gd name="T17" fmla="*/ 13 h 639"/>
                <a:gd name="T18" fmla="*/ 15 w 1400"/>
                <a:gd name="T19" fmla="*/ 6 h 639"/>
                <a:gd name="T20" fmla="*/ 12 w 1400"/>
                <a:gd name="T21" fmla="*/ 0 h 639"/>
                <a:gd name="T22" fmla="*/ 11 w 1400"/>
                <a:gd name="T23" fmla="*/ 0 h 639"/>
                <a:gd name="T24" fmla="*/ 7 w 1400"/>
                <a:gd name="T25" fmla="*/ 6 h 639"/>
                <a:gd name="T26" fmla="*/ 3 w 1400"/>
                <a:gd name="T27" fmla="*/ 13 h 639"/>
                <a:gd name="T28" fmla="*/ 0 w 1400"/>
                <a:gd name="T29" fmla="*/ 19 h 639"/>
                <a:gd name="T30" fmla="*/ 1 w 1400"/>
                <a:gd name="T31" fmla="*/ 20 h 639"/>
                <a:gd name="T32" fmla="*/ 6 w 1400"/>
                <a:gd name="T33" fmla="*/ 20 h 639"/>
                <a:gd name="T34" fmla="*/ 8 w 1400"/>
                <a:gd name="T35" fmla="*/ 20 h 639"/>
                <a:gd name="T36" fmla="*/ 8 w 1400"/>
                <a:gd name="T37" fmla="*/ 26 h 639"/>
                <a:gd name="T38" fmla="*/ 8 w 1400"/>
                <a:gd name="T39" fmla="*/ 33 h 639"/>
                <a:gd name="T40" fmla="*/ 8 w 1400"/>
                <a:gd name="T41" fmla="*/ 39 h 639"/>
                <a:gd name="T42" fmla="*/ 8 w 1400"/>
                <a:gd name="T43" fmla="*/ 39 h 639"/>
                <a:gd name="T44" fmla="*/ 15 w 1400"/>
                <a:gd name="T45" fmla="*/ 39 h 639"/>
                <a:gd name="T46" fmla="*/ 26 w 1400"/>
                <a:gd name="T47" fmla="*/ 39 h 639"/>
                <a:gd name="T48" fmla="*/ 40 w 1400"/>
                <a:gd name="T49" fmla="*/ 39 h 639"/>
                <a:gd name="T50" fmla="*/ 55 w 1400"/>
                <a:gd name="T51" fmla="*/ 39 h 639"/>
                <a:gd name="T52" fmla="*/ 69 w 1400"/>
                <a:gd name="T53" fmla="*/ 39 h 639"/>
                <a:gd name="T54" fmla="*/ 80 w 1400"/>
                <a:gd name="T55" fmla="*/ 39 h 639"/>
                <a:gd name="T56" fmla="*/ 86 w 1400"/>
                <a:gd name="T57" fmla="*/ 39 h 639"/>
                <a:gd name="T58" fmla="*/ 87 w 1400"/>
                <a:gd name="T59" fmla="*/ 38 h 639"/>
                <a:gd name="T60" fmla="*/ 87 w 1400"/>
                <a:gd name="T61" fmla="*/ 33 h 639"/>
                <a:gd name="T62" fmla="*/ 86 w 1400"/>
                <a:gd name="T63" fmla="*/ 32 h 639"/>
                <a:gd name="T64" fmla="*/ 80 w 1400"/>
                <a:gd name="T65" fmla="*/ 32 h 639"/>
                <a:gd name="T66" fmla="*/ 70 w 1400"/>
                <a:gd name="T67" fmla="*/ 32 h 639"/>
                <a:gd name="T68" fmla="*/ 58 w 1400"/>
                <a:gd name="T69" fmla="*/ 32 h 639"/>
                <a:gd name="T70" fmla="*/ 44 w 1400"/>
                <a:gd name="T71" fmla="*/ 32 h 639"/>
                <a:gd name="T72" fmla="*/ 31 w 1400"/>
                <a:gd name="T73" fmla="*/ 32 h 639"/>
                <a:gd name="T74" fmla="*/ 21 w 1400"/>
                <a:gd name="T75" fmla="*/ 32 h 639"/>
                <a:gd name="T76" fmla="*/ 16 w 1400"/>
                <a:gd name="T77" fmla="*/ 32 h 639"/>
                <a:gd name="T78" fmla="*/ 6 w 1400"/>
                <a:gd name="T79" fmla="*/ 16 h 639"/>
                <a:gd name="T80" fmla="*/ 8 w 1400"/>
                <a:gd name="T81" fmla="*/ 11 h 639"/>
                <a:gd name="T82" fmla="*/ 11 w 1400"/>
                <a:gd name="T83" fmla="*/ 7 h 639"/>
                <a:gd name="T84" fmla="*/ 14 w 1400"/>
                <a:gd name="T85" fmla="*/ 11 h 639"/>
                <a:gd name="T86" fmla="*/ 17 w 1400"/>
                <a:gd name="T87" fmla="*/ 16 h 639"/>
                <a:gd name="T88" fmla="*/ 11 w 1400"/>
                <a:gd name="T89" fmla="*/ 16 h 639"/>
                <a:gd name="T90" fmla="*/ 6 w 1400"/>
                <a:gd name="T91" fmla="*/ 1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3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99 w 2101"/>
                <a:gd name="T1" fmla="*/ 1 h 1421"/>
                <a:gd name="T2" fmla="*/ 97 w 2101"/>
                <a:gd name="T3" fmla="*/ 0 h 1421"/>
                <a:gd name="T4" fmla="*/ 85 w 2101"/>
                <a:gd name="T5" fmla="*/ 5 h 1421"/>
                <a:gd name="T6" fmla="*/ 73 w 2101"/>
                <a:gd name="T7" fmla="*/ 0 h 1421"/>
                <a:gd name="T8" fmla="*/ 71 w 2101"/>
                <a:gd name="T9" fmla="*/ 1 h 1421"/>
                <a:gd name="T10" fmla="*/ 83 w 2101"/>
                <a:gd name="T11" fmla="*/ 7 h 1421"/>
                <a:gd name="T12" fmla="*/ 98 w 2101"/>
                <a:gd name="T13" fmla="*/ 49 h 1421"/>
                <a:gd name="T14" fmla="*/ 103 w 2101"/>
                <a:gd name="T15" fmla="*/ 45 h 1421"/>
                <a:gd name="T16" fmla="*/ 105 w 2101"/>
                <a:gd name="T17" fmla="*/ 40 h 1421"/>
                <a:gd name="T18" fmla="*/ 104 w 2101"/>
                <a:gd name="T19" fmla="*/ 36 h 1421"/>
                <a:gd name="T20" fmla="*/ 97 w 2101"/>
                <a:gd name="T21" fmla="*/ 32 h 1421"/>
                <a:gd name="T22" fmla="*/ 80 w 2101"/>
                <a:gd name="T23" fmla="*/ 27 h 1421"/>
                <a:gd name="T24" fmla="*/ 72 w 2101"/>
                <a:gd name="T25" fmla="*/ 24 h 1421"/>
                <a:gd name="T26" fmla="*/ 70 w 2101"/>
                <a:gd name="T27" fmla="*/ 20 h 1421"/>
                <a:gd name="T28" fmla="*/ 73 w 2101"/>
                <a:gd name="T29" fmla="*/ 16 h 1421"/>
                <a:gd name="T30" fmla="*/ 79 w 2101"/>
                <a:gd name="T31" fmla="*/ 12 h 1421"/>
                <a:gd name="T32" fmla="*/ 90 w 2101"/>
                <a:gd name="T33" fmla="*/ 12 h 1421"/>
                <a:gd name="T34" fmla="*/ 96 w 2101"/>
                <a:gd name="T35" fmla="*/ 14 h 1421"/>
                <a:gd name="T36" fmla="*/ 102 w 2101"/>
                <a:gd name="T37" fmla="*/ 15 h 1421"/>
                <a:gd name="T38" fmla="*/ 97 w 2101"/>
                <a:gd name="T39" fmla="*/ 12 h 1421"/>
                <a:gd name="T40" fmla="*/ 87 w 2101"/>
                <a:gd name="T41" fmla="*/ 10 h 1421"/>
                <a:gd name="T42" fmla="*/ 72 w 2101"/>
                <a:gd name="T43" fmla="*/ 12 h 1421"/>
                <a:gd name="T44" fmla="*/ 69 w 2101"/>
                <a:gd name="T45" fmla="*/ 4 h 1421"/>
                <a:gd name="T46" fmla="*/ 59 w 2101"/>
                <a:gd name="T47" fmla="*/ 0 h 1421"/>
                <a:gd name="T48" fmla="*/ 36 w 2101"/>
                <a:gd name="T49" fmla="*/ 30 h 1421"/>
                <a:gd name="T50" fmla="*/ 22 w 2101"/>
                <a:gd name="T51" fmla="*/ 15 h 1421"/>
                <a:gd name="T52" fmla="*/ 2 w 2101"/>
                <a:gd name="T53" fmla="*/ 0 h 1421"/>
                <a:gd name="T54" fmla="*/ 0 w 2101"/>
                <a:gd name="T55" fmla="*/ 32 h 1421"/>
                <a:gd name="T56" fmla="*/ 5 w 2101"/>
                <a:gd name="T57" fmla="*/ 37 h 1421"/>
                <a:gd name="T58" fmla="*/ 5 w 2101"/>
                <a:gd name="T59" fmla="*/ 4 h 1421"/>
                <a:gd name="T60" fmla="*/ 31 w 2101"/>
                <a:gd name="T61" fmla="*/ 38 h 1421"/>
                <a:gd name="T62" fmla="*/ 24 w 2101"/>
                <a:gd name="T63" fmla="*/ 45 h 1421"/>
                <a:gd name="T64" fmla="*/ 25 w 2101"/>
                <a:gd name="T65" fmla="*/ 78 h 1421"/>
                <a:gd name="T66" fmla="*/ 28 w 2101"/>
                <a:gd name="T67" fmla="*/ 61 h 1421"/>
                <a:gd name="T68" fmla="*/ 37 w 2101"/>
                <a:gd name="T69" fmla="*/ 55 h 1421"/>
                <a:gd name="T70" fmla="*/ 56 w 2101"/>
                <a:gd name="T71" fmla="*/ 79 h 1421"/>
                <a:gd name="T72" fmla="*/ 82 w 2101"/>
                <a:gd name="T73" fmla="*/ 45 h 1421"/>
                <a:gd name="T74" fmla="*/ 83 w 2101"/>
                <a:gd name="T75" fmla="*/ 73 h 1421"/>
                <a:gd name="T76" fmla="*/ 92 w 2101"/>
                <a:gd name="T77" fmla="*/ 77 h 1421"/>
                <a:gd name="T78" fmla="*/ 92 w 2101"/>
                <a:gd name="T79" fmla="*/ 52 h 1421"/>
                <a:gd name="T80" fmla="*/ 105 w 2101"/>
                <a:gd name="T81" fmla="*/ 52 h 1421"/>
                <a:gd name="T82" fmla="*/ 106 w 2101"/>
                <a:gd name="T83" fmla="*/ 83 h 1421"/>
                <a:gd name="T84" fmla="*/ 114 w 2101"/>
                <a:gd name="T85" fmla="*/ 87 h 1421"/>
                <a:gd name="T86" fmla="*/ 114 w 2101"/>
                <a:gd name="T87" fmla="*/ 52 h 1421"/>
                <a:gd name="T88" fmla="*/ 131 w 2101"/>
                <a:gd name="T89" fmla="*/ 52 h 1421"/>
                <a:gd name="T90" fmla="*/ 113 w 2101"/>
                <a:gd name="T91" fmla="*/ 50 h 1421"/>
                <a:gd name="T92" fmla="*/ 92 w 2101"/>
                <a:gd name="T93" fmla="*/ 43 h 1421"/>
                <a:gd name="T94" fmla="*/ 81 w 2101"/>
                <a:gd name="T95" fmla="*/ 41 h 1421"/>
                <a:gd name="T96" fmla="*/ 70 w 2101"/>
                <a:gd name="T97" fmla="*/ 47 h 1421"/>
                <a:gd name="T98" fmla="*/ 62 w 2101"/>
                <a:gd name="T99" fmla="*/ 46 h 1421"/>
                <a:gd name="T100" fmla="*/ 70 w 2101"/>
                <a:gd name="T101" fmla="*/ 50 h 1421"/>
                <a:gd name="T102" fmla="*/ 62 w 2101"/>
                <a:gd name="T103" fmla="*/ 65 h 1421"/>
                <a:gd name="T104" fmla="*/ 54 w 2101"/>
                <a:gd name="T105" fmla="*/ 66 h 1421"/>
                <a:gd name="T106" fmla="*/ 34 w 2101"/>
                <a:gd name="T107" fmla="*/ 38 h 1421"/>
                <a:gd name="T108" fmla="*/ 61 w 2101"/>
                <a:gd name="T109" fmla="*/ 4 h 1421"/>
                <a:gd name="T110" fmla="*/ 61 w 2101"/>
                <a:gd name="T111" fmla="*/ 37 h 1421"/>
                <a:gd name="T112" fmla="*/ 69 w 2101"/>
                <a:gd name="T113" fmla="*/ 34 h 1421"/>
                <a:gd name="T114" fmla="*/ 78 w 2101"/>
                <a:gd name="T115" fmla="*/ 32 h 1421"/>
                <a:gd name="T116" fmla="*/ 91 w 2101"/>
                <a:gd name="T117" fmla="*/ 35 h 1421"/>
                <a:gd name="T118" fmla="*/ 96 w 2101"/>
                <a:gd name="T119" fmla="*/ 39 h 1421"/>
                <a:gd name="T120" fmla="*/ 96 w 2101"/>
                <a:gd name="T121" fmla="*/ 43 h 1421"/>
                <a:gd name="T122" fmla="*/ 95 w 2101"/>
                <a:gd name="T123" fmla="*/ 46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4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6 h 532"/>
                <a:gd name="T2" fmla="*/ 27 w 4304"/>
                <a:gd name="T3" fmla="*/ 5 h 532"/>
                <a:gd name="T4" fmla="*/ 40 w 4304"/>
                <a:gd name="T5" fmla="*/ 17 h 532"/>
                <a:gd name="T6" fmla="*/ 55 w 4304"/>
                <a:gd name="T7" fmla="*/ 13 h 532"/>
                <a:gd name="T8" fmla="*/ 53 w 4304"/>
                <a:gd name="T9" fmla="*/ 3 h 532"/>
                <a:gd name="T10" fmla="*/ 51 w 4304"/>
                <a:gd name="T11" fmla="*/ 9 h 532"/>
                <a:gd name="T12" fmla="*/ 46 w 4304"/>
                <a:gd name="T13" fmla="*/ 13 h 532"/>
                <a:gd name="T14" fmla="*/ 80 w 4304"/>
                <a:gd name="T15" fmla="*/ 3 h 532"/>
                <a:gd name="T16" fmla="*/ 72 w 4304"/>
                <a:gd name="T17" fmla="*/ 12 h 532"/>
                <a:gd name="T18" fmla="*/ 96 w 4304"/>
                <a:gd name="T19" fmla="*/ 12 h 532"/>
                <a:gd name="T20" fmla="*/ 86 w 4304"/>
                <a:gd name="T21" fmla="*/ 3 h 532"/>
                <a:gd name="T22" fmla="*/ 103 w 4304"/>
                <a:gd name="T23" fmla="*/ 14 h 532"/>
                <a:gd name="T24" fmla="*/ 101 w 4304"/>
                <a:gd name="T25" fmla="*/ 4 h 532"/>
                <a:gd name="T26" fmla="*/ 101 w 4304"/>
                <a:gd name="T27" fmla="*/ 6 h 532"/>
                <a:gd name="T28" fmla="*/ 103 w 4304"/>
                <a:gd name="T29" fmla="*/ 17 h 532"/>
                <a:gd name="T30" fmla="*/ 118 w 4304"/>
                <a:gd name="T31" fmla="*/ 17 h 532"/>
                <a:gd name="T32" fmla="*/ 146 w 4304"/>
                <a:gd name="T33" fmla="*/ 17 h 532"/>
                <a:gd name="T34" fmla="*/ 151 w 4304"/>
                <a:gd name="T35" fmla="*/ 4 h 532"/>
                <a:gd name="T36" fmla="*/ 149 w 4304"/>
                <a:gd name="T37" fmla="*/ 5 h 532"/>
                <a:gd name="T38" fmla="*/ 148 w 4304"/>
                <a:gd name="T39" fmla="*/ 15 h 532"/>
                <a:gd name="T40" fmla="*/ 171 w 4304"/>
                <a:gd name="T41" fmla="*/ 10 h 532"/>
                <a:gd name="T42" fmla="*/ 173 w 4304"/>
                <a:gd name="T43" fmla="*/ 5 h 532"/>
                <a:gd name="T44" fmla="*/ 173 w 4304"/>
                <a:gd name="T45" fmla="*/ 10 h 532"/>
                <a:gd name="T46" fmla="*/ 164 w 4304"/>
                <a:gd name="T47" fmla="*/ 11 h 532"/>
                <a:gd name="T48" fmla="*/ 184 w 4304"/>
                <a:gd name="T49" fmla="*/ 10 h 532"/>
                <a:gd name="T50" fmla="*/ 191 w 4304"/>
                <a:gd name="T51" fmla="*/ 13 h 532"/>
                <a:gd name="T52" fmla="*/ 203 w 4304"/>
                <a:gd name="T53" fmla="*/ 9 h 532"/>
                <a:gd name="T54" fmla="*/ 194 w 4304"/>
                <a:gd name="T55" fmla="*/ 5 h 532"/>
                <a:gd name="T56" fmla="*/ 202 w 4304"/>
                <a:gd name="T57" fmla="*/ 12 h 532"/>
                <a:gd name="T58" fmla="*/ 222 w 4304"/>
                <a:gd name="T59" fmla="*/ 14 h 532"/>
                <a:gd name="T60" fmla="*/ 221 w 4304"/>
                <a:gd name="T61" fmla="*/ 4 h 532"/>
                <a:gd name="T62" fmla="*/ 221 w 4304"/>
                <a:gd name="T63" fmla="*/ 6 h 532"/>
                <a:gd name="T64" fmla="*/ 223 w 4304"/>
                <a:gd name="T65" fmla="*/ 17 h 532"/>
                <a:gd name="T66" fmla="*/ 238 w 4304"/>
                <a:gd name="T67" fmla="*/ 17 h 532"/>
                <a:gd name="T68" fmla="*/ 262 w 4304"/>
                <a:gd name="T69" fmla="*/ 3 h 532"/>
                <a:gd name="T70" fmla="*/ 269 w 4304"/>
                <a:gd name="T71" fmla="*/ 17 h 532"/>
                <a:gd name="T72" fmla="*/ 31 w 4304"/>
                <a:gd name="T73" fmla="*/ 33 h 532"/>
                <a:gd name="T74" fmla="*/ 43 w 4304"/>
                <a:gd name="T75" fmla="*/ 33 h 532"/>
                <a:gd name="T76" fmla="*/ 51 w 4304"/>
                <a:gd name="T77" fmla="*/ 26 h 532"/>
                <a:gd name="T78" fmla="*/ 65 w 4304"/>
                <a:gd name="T79" fmla="*/ 33 h 532"/>
                <a:gd name="T80" fmla="*/ 66 w 4304"/>
                <a:gd name="T81" fmla="*/ 31 h 532"/>
                <a:gd name="T82" fmla="*/ 71 w 4304"/>
                <a:gd name="T83" fmla="*/ 25 h 532"/>
                <a:gd name="T84" fmla="*/ 82 w 4304"/>
                <a:gd name="T85" fmla="*/ 23 h 532"/>
                <a:gd name="T86" fmla="*/ 85 w 4304"/>
                <a:gd name="T87" fmla="*/ 21 h 532"/>
                <a:gd name="T88" fmla="*/ 98 w 4304"/>
                <a:gd name="T89" fmla="*/ 33 h 532"/>
                <a:gd name="T90" fmla="*/ 113 w 4304"/>
                <a:gd name="T91" fmla="*/ 24 h 532"/>
                <a:gd name="T92" fmla="*/ 137 w 4304"/>
                <a:gd name="T93" fmla="*/ 22 h 532"/>
                <a:gd name="T94" fmla="*/ 136 w 4304"/>
                <a:gd name="T95" fmla="*/ 31 h 532"/>
                <a:gd name="T96" fmla="*/ 147 w 4304"/>
                <a:gd name="T97" fmla="*/ 24 h 532"/>
                <a:gd name="T98" fmla="*/ 163 w 4304"/>
                <a:gd name="T99" fmla="*/ 22 h 532"/>
                <a:gd name="T100" fmla="*/ 163 w 4304"/>
                <a:gd name="T101" fmla="*/ 24 h 532"/>
                <a:gd name="T102" fmla="*/ 160 w 4304"/>
                <a:gd name="T103" fmla="*/ 33 h 532"/>
                <a:gd name="T104" fmla="*/ 170 w 4304"/>
                <a:gd name="T105" fmla="*/ 27 h 532"/>
                <a:gd name="T106" fmla="*/ 185 w 4304"/>
                <a:gd name="T107" fmla="*/ 21 h 532"/>
                <a:gd name="T108" fmla="*/ 197 w 4304"/>
                <a:gd name="T109" fmla="*/ 33 h 532"/>
                <a:gd name="T110" fmla="*/ 191 w 4304"/>
                <a:gd name="T111" fmla="*/ 29 h 532"/>
                <a:gd name="T112" fmla="*/ 204 w 4304"/>
                <a:gd name="T113" fmla="*/ 22 h 532"/>
                <a:gd name="T114" fmla="*/ 204 w 4304"/>
                <a:gd name="T115" fmla="*/ 27 h 532"/>
                <a:gd name="T116" fmla="*/ 223 w 4304"/>
                <a:gd name="T117" fmla="*/ 22 h 532"/>
                <a:gd name="T118" fmla="*/ 224 w 4304"/>
                <a:gd name="T119" fmla="*/ 24 h 532"/>
                <a:gd name="T120" fmla="*/ 220 w 4304"/>
                <a:gd name="T121" fmla="*/ 33 h 532"/>
                <a:gd name="T122" fmla="*/ 232 w 4304"/>
                <a:gd name="T123" fmla="*/ 3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5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35 w 1529"/>
                <a:gd name="T1" fmla="*/ 36 h 1275"/>
                <a:gd name="T2" fmla="*/ 53 w 1529"/>
                <a:gd name="T3" fmla="*/ 36 h 1275"/>
                <a:gd name="T4" fmla="*/ 53 w 1529"/>
                <a:gd name="T5" fmla="*/ 27 h 1275"/>
                <a:gd name="T6" fmla="*/ 26 w 1529"/>
                <a:gd name="T7" fmla="*/ 27 h 1275"/>
                <a:gd name="T8" fmla="*/ 26 w 1529"/>
                <a:gd name="T9" fmla="*/ 54 h 1275"/>
                <a:gd name="T10" fmla="*/ 70 w 1529"/>
                <a:gd name="T11" fmla="*/ 54 h 1275"/>
                <a:gd name="T12" fmla="*/ 70 w 1529"/>
                <a:gd name="T13" fmla="*/ 9 h 1275"/>
                <a:gd name="T14" fmla="*/ 8 w 1529"/>
                <a:gd name="T15" fmla="*/ 9 h 1275"/>
                <a:gd name="T16" fmla="*/ 8 w 1529"/>
                <a:gd name="T17" fmla="*/ 72 h 1275"/>
                <a:gd name="T18" fmla="*/ 86 w 1529"/>
                <a:gd name="T19" fmla="*/ 72 h 1275"/>
                <a:gd name="T20" fmla="*/ 86 w 1529"/>
                <a:gd name="T21" fmla="*/ 1 h 1275"/>
                <a:gd name="T22" fmla="*/ 95 w 1529"/>
                <a:gd name="T23" fmla="*/ 1 h 1275"/>
                <a:gd name="T24" fmla="*/ 95 w 1529"/>
                <a:gd name="T25" fmla="*/ 80 h 1275"/>
                <a:gd name="T26" fmla="*/ 0 w 1529"/>
                <a:gd name="T27" fmla="*/ 80 h 1275"/>
                <a:gd name="T28" fmla="*/ 0 w 1529"/>
                <a:gd name="T29" fmla="*/ 80 h 1275"/>
                <a:gd name="T30" fmla="*/ 0 w 1529"/>
                <a:gd name="T31" fmla="*/ 0 h 1275"/>
                <a:gd name="T32" fmla="*/ 79 w 1529"/>
                <a:gd name="T33" fmla="*/ 0 h 1275"/>
                <a:gd name="T34" fmla="*/ 79 w 1529"/>
                <a:gd name="T35" fmla="*/ 4 h 1275"/>
                <a:gd name="T36" fmla="*/ 79 w 1529"/>
                <a:gd name="T37" fmla="*/ 8 h 1275"/>
                <a:gd name="T38" fmla="*/ 79 w 1529"/>
                <a:gd name="T39" fmla="*/ 12 h 1275"/>
                <a:gd name="T40" fmla="*/ 79 w 1529"/>
                <a:gd name="T41" fmla="*/ 16 h 1275"/>
                <a:gd name="T42" fmla="*/ 79 w 1529"/>
                <a:gd name="T43" fmla="*/ 20 h 1275"/>
                <a:gd name="T44" fmla="*/ 79 w 1529"/>
                <a:gd name="T45" fmla="*/ 24 h 1275"/>
                <a:gd name="T46" fmla="*/ 79 w 1529"/>
                <a:gd name="T47" fmla="*/ 28 h 1275"/>
                <a:gd name="T48" fmla="*/ 79 w 1529"/>
                <a:gd name="T49" fmla="*/ 32 h 1275"/>
                <a:gd name="T50" fmla="*/ 79 w 1529"/>
                <a:gd name="T51" fmla="*/ 35 h 1275"/>
                <a:gd name="T52" fmla="*/ 79 w 1529"/>
                <a:gd name="T53" fmla="*/ 39 h 1275"/>
                <a:gd name="T54" fmla="*/ 79 w 1529"/>
                <a:gd name="T55" fmla="*/ 43 h 1275"/>
                <a:gd name="T56" fmla="*/ 79 w 1529"/>
                <a:gd name="T57" fmla="*/ 47 h 1275"/>
                <a:gd name="T58" fmla="*/ 79 w 1529"/>
                <a:gd name="T59" fmla="*/ 51 h 1275"/>
                <a:gd name="T60" fmla="*/ 79 w 1529"/>
                <a:gd name="T61" fmla="*/ 55 h 1275"/>
                <a:gd name="T62" fmla="*/ 79 w 1529"/>
                <a:gd name="T63" fmla="*/ 59 h 1275"/>
                <a:gd name="T64" fmla="*/ 79 w 1529"/>
                <a:gd name="T65" fmla="*/ 63 h 1275"/>
                <a:gd name="T66" fmla="*/ 75 w 1529"/>
                <a:gd name="T67" fmla="*/ 63 h 1275"/>
                <a:gd name="T68" fmla="*/ 71 w 1529"/>
                <a:gd name="T69" fmla="*/ 63 h 1275"/>
                <a:gd name="T70" fmla="*/ 67 w 1529"/>
                <a:gd name="T71" fmla="*/ 63 h 1275"/>
                <a:gd name="T72" fmla="*/ 64 w 1529"/>
                <a:gd name="T73" fmla="*/ 63 h 1275"/>
                <a:gd name="T74" fmla="*/ 60 w 1529"/>
                <a:gd name="T75" fmla="*/ 63 h 1275"/>
                <a:gd name="T76" fmla="*/ 56 w 1529"/>
                <a:gd name="T77" fmla="*/ 63 h 1275"/>
                <a:gd name="T78" fmla="*/ 52 w 1529"/>
                <a:gd name="T79" fmla="*/ 63 h 1275"/>
                <a:gd name="T80" fmla="*/ 48 w 1529"/>
                <a:gd name="T81" fmla="*/ 63 h 1275"/>
                <a:gd name="T82" fmla="*/ 44 w 1529"/>
                <a:gd name="T83" fmla="*/ 63 h 1275"/>
                <a:gd name="T84" fmla="*/ 40 w 1529"/>
                <a:gd name="T85" fmla="*/ 63 h 1275"/>
                <a:gd name="T86" fmla="*/ 37 w 1529"/>
                <a:gd name="T87" fmla="*/ 63 h 1275"/>
                <a:gd name="T88" fmla="*/ 33 w 1529"/>
                <a:gd name="T89" fmla="*/ 63 h 1275"/>
                <a:gd name="T90" fmla="*/ 29 w 1529"/>
                <a:gd name="T91" fmla="*/ 63 h 1275"/>
                <a:gd name="T92" fmla="*/ 25 w 1529"/>
                <a:gd name="T93" fmla="*/ 63 h 1275"/>
                <a:gd name="T94" fmla="*/ 21 w 1529"/>
                <a:gd name="T95" fmla="*/ 63 h 1275"/>
                <a:gd name="T96" fmla="*/ 17 w 1529"/>
                <a:gd name="T97" fmla="*/ 63 h 1275"/>
                <a:gd name="T98" fmla="*/ 17 w 1529"/>
                <a:gd name="T99" fmla="*/ 57 h 1275"/>
                <a:gd name="T100" fmla="*/ 17 w 1529"/>
                <a:gd name="T101" fmla="*/ 51 h 1275"/>
                <a:gd name="T102" fmla="*/ 17 w 1529"/>
                <a:gd name="T103" fmla="*/ 46 h 1275"/>
                <a:gd name="T104" fmla="*/ 17 w 1529"/>
                <a:gd name="T105" fmla="*/ 40 h 1275"/>
                <a:gd name="T106" fmla="*/ 17 w 1529"/>
                <a:gd name="T107" fmla="*/ 35 h 1275"/>
                <a:gd name="T108" fmla="*/ 17 w 1529"/>
                <a:gd name="T109" fmla="*/ 29 h 1275"/>
                <a:gd name="T110" fmla="*/ 17 w 1529"/>
                <a:gd name="T111" fmla="*/ 23 h 1275"/>
                <a:gd name="T112" fmla="*/ 17 w 1529"/>
                <a:gd name="T113" fmla="*/ 18 h 1275"/>
                <a:gd name="T114" fmla="*/ 61 w 1529"/>
                <a:gd name="T115" fmla="*/ 18 h 1275"/>
                <a:gd name="T116" fmla="*/ 61 w 1529"/>
                <a:gd name="T117" fmla="*/ 45 h 1275"/>
                <a:gd name="T118" fmla="*/ 35 w 1529"/>
                <a:gd name="T119" fmla="*/ 45 h 1275"/>
                <a:gd name="T120" fmla="*/ 35 w 1529"/>
                <a:gd name="T121" fmla="*/ 36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6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61 w 2467"/>
                <a:gd name="T1" fmla="*/ 5 h 262"/>
                <a:gd name="T2" fmla="*/ 59 w 2467"/>
                <a:gd name="T3" fmla="*/ 3 h 262"/>
                <a:gd name="T4" fmla="*/ 61 w 2467"/>
                <a:gd name="T5" fmla="*/ 13 h 262"/>
                <a:gd name="T6" fmla="*/ 46 w 2467"/>
                <a:gd name="T7" fmla="*/ 13 h 262"/>
                <a:gd name="T8" fmla="*/ 41 w 2467"/>
                <a:gd name="T9" fmla="*/ 10 h 262"/>
                <a:gd name="T10" fmla="*/ 42 w 2467"/>
                <a:gd name="T11" fmla="*/ 10 h 262"/>
                <a:gd name="T12" fmla="*/ 39 w 2467"/>
                <a:gd name="T13" fmla="*/ 4 h 262"/>
                <a:gd name="T14" fmla="*/ 43 w 2467"/>
                <a:gd name="T15" fmla="*/ 5 h 262"/>
                <a:gd name="T16" fmla="*/ 43 w 2467"/>
                <a:gd name="T17" fmla="*/ 7 h 262"/>
                <a:gd name="T18" fmla="*/ 42 w 2467"/>
                <a:gd name="T19" fmla="*/ 13 h 262"/>
                <a:gd name="T20" fmla="*/ 33 w 2467"/>
                <a:gd name="T21" fmla="*/ 1 h 262"/>
                <a:gd name="T22" fmla="*/ 35 w 2467"/>
                <a:gd name="T23" fmla="*/ 11 h 262"/>
                <a:gd name="T24" fmla="*/ 31 w 2467"/>
                <a:gd name="T25" fmla="*/ 5 h 262"/>
                <a:gd name="T26" fmla="*/ 37 w 2467"/>
                <a:gd name="T27" fmla="*/ 4 h 262"/>
                <a:gd name="T28" fmla="*/ 33 w 2467"/>
                <a:gd name="T29" fmla="*/ 6 h 262"/>
                <a:gd name="T30" fmla="*/ 37 w 2467"/>
                <a:gd name="T31" fmla="*/ 12 h 262"/>
                <a:gd name="T32" fmla="*/ 28 w 2467"/>
                <a:gd name="T33" fmla="*/ 3 h 262"/>
                <a:gd name="T34" fmla="*/ 24 w 2467"/>
                <a:gd name="T35" fmla="*/ 14 h 262"/>
                <a:gd name="T36" fmla="*/ 21 w 2467"/>
                <a:gd name="T37" fmla="*/ 13 h 262"/>
                <a:gd name="T38" fmla="*/ 1 w 2467"/>
                <a:gd name="T39" fmla="*/ 11 h 262"/>
                <a:gd name="T40" fmla="*/ 5 w 2467"/>
                <a:gd name="T41" fmla="*/ 6 h 262"/>
                <a:gd name="T42" fmla="*/ 1 w 2467"/>
                <a:gd name="T43" fmla="*/ 5 h 262"/>
                <a:gd name="T44" fmla="*/ 7 w 2467"/>
                <a:gd name="T45" fmla="*/ 4 h 262"/>
                <a:gd name="T46" fmla="*/ 3 w 2467"/>
                <a:gd name="T47" fmla="*/ 10 h 262"/>
                <a:gd name="T48" fmla="*/ 5 w 2467"/>
                <a:gd name="T49" fmla="*/ 8 h 262"/>
                <a:gd name="T50" fmla="*/ 147 w 2467"/>
                <a:gd name="T51" fmla="*/ 11 h 262"/>
                <a:gd name="T52" fmla="*/ 152 w 2467"/>
                <a:gd name="T53" fmla="*/ 5 h 262"/>
                <a:gd name="T54" fmla="*/ 147 w 2467"/>
                <a:gd name="T55" fmla="*/ 5 h 262"/>
                <a:gd name="T56" fmla="*/ 154 w 2467"/>
                <a:gd name="T57" fmla="*/ 5 h 262"/>
                <a:gd name="T58" fmla="*/ 150 w 2467"/>
                <a:gd name="T59" fmla="*/ 10 h 262"/>
                <a:gd name="T60" fmla="*/ 143 w 2467"/>
                <a:gd name="T61" fmla="*/ 13 h 262"/>
                <a:gd name="T62" fmla="*/ 139 w 2467"/>
                <a:gd name="T63" fmla="*/ 11 h 262"/>
                <a:gd name="T64" fmla="*/ 135 w 2467"/>
                <a:gd name="T65" fmla="*/ 4 h 262"/>
                <a:gd name="T66" fmla="*/ 141 w 2467"/>
                <a:gd name="T67" fmla="*/ 11 h 262"/>
                <a:gd name="T68" fmla="*/ 126 w 2467"/>
                <a:gd name="T69" fmla="*/ 1 h 262"/>
                <a:gd name="T70" fmla="*/ 120 w 2467"/>
                <a:gd name="T71" fmla="*/ 2 h 262"/>
                <a:gd name="T72" fmla="*/ 122 w 2467"/>
                <a:gd name="T73" fmla="*/ 11 h 262"/>
                <a:gd name="T74" fmla="*/ 118 w 2467"/>
                <a:gd name="T75" fmla="*/ 6 h 262"/>
                <a:gd name="T76" fmla="*/ 124 w 2467"/>
                <a:gd name="T77" fmla="*/ 4 h 262"/>
                <a:gd name="T78" fmla="*/ 120 w 2467"/>
                <a:gd name="T79" fmla="*/ 5 h 262"/>
                <a:gd name="T80" fmla="*/ 124 w 2467"/>
                <a:gd name="T81" fmla="*/ 12 h 262"/>
                <a:gd name="T82" fmla="*/ 118 w 2467"/>
                <a:gd name="T83" fmla="*/ 10 h 262"/>
                <a:gd name="T84" fmla="*/ 105 w 2467"/>
                <a:gd name="T85" fmla="*/ 13 h 262"/>
                <a:gd name="T86" fmla="*/ 108 w 2467"/>
                <a:gd name="T87" fmla="*/ 7 h 262"/>
                <a:gd name="T88" fmla="*/ 107 w 2467"/>
                <a:gd name="T89" fmla="*/ 6 h 262"/>
                <a:gd name="T90" fmla="*/ 110 w 2467"/>
                <a:gd name="T91" fmla="*/ 3 h 262"/>
                <a:gd name="T92" fmla="*/ 108 w 2467"/>
                <a:gd name="T93" fmla="*/ 9 h 262"/>
                <a:gd name="T94" fmla="*/ 108 w 2467"/>
                <a:gd name="T95" fmla="*/ 11 h 262"/>
                <a:gd name="T96" fmla="*/ 101 w 2467"/>
                <a:gd name="T97" fmla="*/ 3 h 262"/>
                <a:gd name="T98" fmla="*/ 99 w 2467"/>
                <a:gd name="T99" fmla="*/ 5 h 262"/>
                <a:gd name="T100" fmla="*/ 94 w 2467"/>
                <a:gd name="T101" fmla="*/ 3 h 262"/>
                <a:gd name="T102" fmla="*/ 84 w 2467"/>
                <a:gd name="T103" fmla="*/ 10 h 262"/>
                <a:gd name="T104" fmla="*/ 86 w 2467"/>
                <a:gd name="T105" fmla="*/ 5 h 262"/>
                <a:gd name="T106" fmla="*/ 86 w 2467"/>
                <a:gd name="T107" fmla="*/ 3 h 262"/>
                <a:gd name="T108" fmla="*/ 85 w 2467"/>
                <a:gd name="T109" fmla="*/ 13 h 262"/>
                <a:gd name="T110" fmla="*/ 77 w 2467"/>
                <a:gd name="T111" fmla="*/ 11 h 262"/>
                <a:gd name="T112" fmla="*/ 76 w 2467"/>
                <a:gd name="T113" fmla="*/ 5 h 262"/>
                <a:gd name="T114" fmla="*/ 79 w 2467"/>
                <a:gd name="T115" fmla="*/ 3 h 262"/>
                <a:gd name="T116" fmla="*/ 78 w 2467"/>
                <a:gd name="T117" fmla="*/ 13 h 262"/>
                <a:gd name="T118" fmla="*/ 68 w 2467"/>
                <a:gd name="T119" fmla="*/ 13 h 262"/>
                <a:gd name="T120" fmla="*/ 66 w 2467"/>
                <a:gd name="T121" fmla="*/ 4 h 262"/>
                <a:gd name="T122" fmla="*/ 68 w 2467"/>
                <a:gd name="T123" fmla="*/ 10 h 262"/>
                <a:gd name="T124" fmla="*/ 69 w 2467"/>
                <a:gd name="T125" fmla="*/ 6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7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23 w 2131"/>
                <a:gd name="T1" fmla="*/ 3 h 263"/>
                <a:gd name="T2" fmla="*/ 126 w 2131"/>
                <a:gd name="T3" fmla="*/ 4 h 263"/>
                <a:gd name="T4" fmla="*/ 123 w 2131"/>
                <a:gd name="T5" fmla="*/ 5 h 263"/>
                <a:gd name="T6" fmla="*/ 115 w 2131"/>
                <a:gd name="T7" fmla="*/ 13 h 263"/>
                <a:gd name="T8" fmla="*/ 111 w 2131"/>
                <a:gd name="T9" fmla="*/ 10 h 263"/>
                <a:gd name="T10" fmla="*/ 116 w 2131"/>
                <a:gd name="T11" fmla="*/ 6 h 263"/>
                <a:gd name="T12" fmla="*/ 114 w 2131"/>
                <a:gd name="T13" fmla="*/ 6 h 263"/>
                <a:gd name="T14" fmla="*/ 115 w 2131"/>
                <a:gd name="T15" fmla="*/ 3 h 263"/>
                <a:gd name="T16" fmla="*/ 119 w 2131"/>
                <a:gd name="T17" fmla="*/ 12 h 263"/>
                <a:gd name="T18" fmla="*/ 114 w 2131"/>
                <a:gd name="T19" fmla="*/ 11 h 263"/>
                <a:gd name="T20" fmla="*/ 116 w 2131"/>
                <a:gd name="T21" fmla="*/ 8 h 263"/>
                <a:gd name="T22" fmla="*/ 103 w 2131"/>
                <a:gd name="T23" fmla="*/ 13 h 263"/>
                <a:gd name="T24" fmla="*/ 93 w 2131"/>
                <a:gd name="T25" fmla="*/ 3 h 263"/>
                <a:gd name="T26" fmla="*/ 96 w 2131"/>
                <a:gd name="T27" fmla="*/ 4 h 263"/>
                <a:gd name="T28" fmla="*/ 93 w 2131"/>
                <a:gd name="T29" fmla="*/ 5 h 263"/>
                <a:gd name="T30" fmla="*/ 84 w 2131"/>
                <a:gd name="T31" fmla="*/ 13 h 263"/>
                <a:gd name="T32" fmla="*/ 82 w 2131"/>
                <a:gd name="T33" fmla="*/ 4 h 263"/>
                <a:gd name="T34" fmla="*/ 86 w 2131"/>
                <a:gd name="T35" fmla="*/ 13 h 263"/>
                <a:gd name="T36" fmla="*/ 86 w 2131"/>
                <a:gd name="T37" fmla="*/ 11 h 263"/>
                <a:gd name="T38" fmla="*/ 85 w 2131"/>
                <a:gd name="T39" fmla="*/ 5 h 263"/>
                <a:gd name="T40" fmla="*/ 77 w 2131"/>
                <a:gd name="T41" fmla="*/ 11 h 263"/>
                <a:gd name="T42" fmla="*/ 76 w 2131"/>
                <a:gd name="T43" fmla="*/ 6 h 263"/>
                <a:gd name="T44" fmla="*/ 78 w 2131"/>
                <a:gd name="T45" fmla="*/ 3 h 263"/>
                <a:gd name="T46" fmla="*/ 78 w 2131"/>
                <a:gd name="T47" fmla="*/ 13 h 263"/>
                <a:gd name="T48" fmla="*/ 67 w 2131"/>
                <a:gd name="T49" fmla="*/ 10 h 263"/>
                <a:gd name="T50" fmla="*/ 69 w 2131"/>
                <a:gd name="T51" fmla="*/ 6 h 263"/>
                <a:gd name="T52" fmla="*/ 65 w 2131"/>
                <a:gd name="T53" fmla="*/ 3 h 263"/>
                <a:gd name="T54" fmla="*/ 71 w 2131"/>
                <a:gd name="T55" fmla="*/ 3 h 263"/>
                <a:gd name="T56" fmla="*/ 70 w 2131"/>
                <a:gd name="T57" fmla="*/ 13 h 263"/>
                <a:gd name="T58" fmla="*/ 54 w 2131"/>
                <a:gd name="T59" fmla="*/ 13 h 263"/>
                <a:gd name="T60" fmla="*/ 50 w 2131"/>
                <a:gd name="T61" fmla="*/ 10 h 263"/>
                <a:gd name="T62" fmla="*/ 55 w 2131"/>
                <a:gd name="T63" fmla="*/ 6 h 263"/>
                <a:gd name="T64" fmla="*/ 53 w 2131"/>
                <a:gd name="T65" fmla="*/ 6 h 263"/>
                <a:gd name="T66" fmla="*/ 54 w 2131"/>
                <a:gd name="T67" fmla="*/ 3 h 263"/>
                <a:gd name="T68" fmla="*/ 58 w 2131"/>
                <a:gd name="T69" fmla="*/ 12 h 263"/>
                <a:gd name="T70" fmla="*/ 53 w 2131"/>
                <a:gd name="T71" fmla="*/ 11 h 263"/>
                <a:gd name="T72" fmla="*/ 55 w 2131"/>
                <a:gd name="T73" fmla="*/ 8 h 263"/>
                <a:gd name="T74" fmla="*/ 41 w 2131"/>
                <a:gd name="T75" fmla="*/ 10 h 263"/>
                <a:gd name="T76" fmla="*/ 39 w 2131"/>
                <a:gd name="T77" fmla="*/ 6 h 263"/>
                <a:gd name="T78" fmla="*/ 41 w 2131"/>
                <a:gd name="T79" fmla="*/ 3 h 263"/>
                <a:gd name="T80" fmla="*/ 43 w 2131"/>
                <a:gd name="T81" fmla="*/ 12 h 263"/>
                <a:gd name="T82" fmla="*/ 39 w 2131"/>
                <a:gd name="T83" fmla="*/ 13 h 263"/>
                <a:gd name="T84" fmla="*/ 31 w 2131"/>
                <a:gd name="T85" fmla="*/ 5 h 263"/>
                <a:gd name="T86" fmla="*/ 32 w 2131"/>
                <a:gd name="T87" fmla="*/ 11 h 263"/>
                <a:gd name="T88" fmla="*/ 34 w 2131"/>
                <a:gd name="T89" fmla="*/ 13 h 263"/>
                <a:gd name="T90" fmla="*/ 28 w 2131"/>
                <a:gd name="T91" fmla="*/ 10 h 263"/>
                <a:gd name="T92" fmla="*/ 33 w 2131"/>
                <a:gd name="T93" fmla="*/ 3 h 263"/>
                <a:gd name="T94" fmla="*/ 23 w 2131"/>
                <a:gd name="T95" fmla="*/ 2 h 263"/>
                <a:gd name="T96" fmla="*/ 27 w 2131"/>
                <a:gd name="T97" fmla="*/ 13 h 263"/>
                <a:gd name="T98" fmla="*/ 14 w 2131"/>
                <a:gd name="T99" fmla="*/ 13 h 263"/>
                <a:gd name="T100" fmla="*/ 17 w 2131"/>
                <a:gd name="T101" fmla="*/ 11 h 263"/>
                <a:gd name="T102" fmla="*/ 9 w 2131"/>
                <a:gd name="T103" fmla="*/ 13 h 263"/>
                <a:gd name="T104" fmla="*/ 5 w 2131"/>
                <a:gd name="T105" fmla="*/ 11 h 263"/>
                <a:gd name="T106" fmla="*/ 1 w 2131"/>
                <a:gd name="T107" fmla="*/ 7 h 263"/>
                <a:gd name="T108" fmla="*/ 3 w 2131"/>
                <a:gd name="T109" fmla="*/ 3 h 263"/>
                <a:gd name="T110" fmla="*/ 5 w 2131"/>
                <a:gd name="T111" fmla="*/ 6 h 263"/>
                <a:gd name="T112" fmla="*/ 3 w 2131"/>
                <a:gd name="T113" fmla="*/ 6 h 263"/>
                <a:gd name="T114" fmla="*/ 7 w 2131"/>
                <a:gd name="T115" fmla="*/ 12 h 263"/>
                <a:gd name="T116" fmla="*/ 1 w 2131"/>
                <a:gd name="T117" fmla="*/ 1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8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60 w 2582"/>
                <a:gd name="T1" fmla="*/ 15 h 254"/>
                <a:gd name="T2" fmla="*/ 151 w 2582"/>
                <a:gd name="T3" fmla="*/ 14 h 254"/>
                <a:gd name="T4" fmla="*/ 154 w 2582"/>
                <a:gd name="T5" fmla="*/ 4 h 254"/>
                <a:gd name="T6" fmla="*/ 142 w 2582"/>
                <a:gd name="T7" fmla="*/ 13 h 254"/>
                <a:gd name="T8" fmla="*/ 146 w 2582"/>
                <a:gd name="T9" fmla="*/ 5 h 254"/>
                <a:gd name="T10" fmla="*/ 145 w 2582"/>
                <a:gd name="T11" fmla="*/ 12 h 254"/>
                <a:gd name="T12" fmla="*/ 144 w 2582"/>
                <a:gd name="T13" fmla="*/ 7 h 254"/>
                <a:gd name="T14" fmla="*/ 137 w 2582"/>
                <a:gd name="T15" fmla="*/ 6 h 254"/>
                <a:gd name="T16" fmla="*/ 137 w 2582"/>
                <a:gd name="T17" fmla="*/ 4 h 254"/>
                <a:gd name="T18" fmla="*/ 137 w 2582"/>
                <a:gd name="T19" fmla="*/ 14 h 254"/>
                <a:gd name="T20" fmla="*/ 130 w 2582"/>
                <a:gd name="T21" fmla="*/ 4 h 254"/>
                <a:gd name="T22" fmla="*/ 126 w 2582"/>
                <a:gd name="T23" fmla="*/ 7 h 254"/>
                <a:gd name="T24" fmla="*/ 118 w 2582"/>
                <a:gd name="T25" fmla="*/ 14 h 254"/>
                <a:gd name="T26" fmla="*/ 119 w 2582"/>
                <a:gd name="T27" fmla="*/ 4 h 254"/>
                <a:gd name="T28" fmla="*/ 119 w 2582"/>
                <a:gd name="T29" fmla="*/ 6 h 254"/>
                <a:gd name="T30" fmla="*/ 119 w 2582"/>
                <a:gd name="T31" fmla="*/ 12 h 254"/>
                <a:gd name="T32" fmla="*/ 111 w 2582"/>
                <a:gd name="T33" fmla="*/ 12 h 254"/>
                <a:gd name="T34" fmla="*/ 110 w 2582"/>
                <a:gd name="T35" fmla="*/ 7 h 254"/>
                <a:gd name="T36" fmla="*/ 113 w 2582"/>
                <a:gd name="T37" fmla="*/ 5 h 254"/>
                <a:gd name="T38" fmla="*/ 110 w 2582"/>
                <a:gd name="T39" fmla="*/ 14 h 254"/>
                <a:gd name="T40" fmla="*/ 102 w 2582"/>
                <a:gd name="T41" fmla="*/ 12 h 254"/>
                <a:gd name="T42" fmla="*/ 99 w 2582"/>
                <a:gd name="T43" fmla="*/ 5 h 254"/>
                <a:gd name="T44" fmla="*/ 105 w 2582"/>
                <a:gd name="T45" fmla="*/ 13 h 254"/>
                <a:gd name="T46" fmla="*/ 88 w 2582"/>
                <a:gd name="T47" fmla="*/ 14 h 254"/>
                <a:gd name="T48" fmla="*/ 84 w 2582"/>
                <a:gd name="T49" fmla="*/ 9 h 254"/>
                <a:gd name="T50" fmla="*/ 88 w 2582"/>
                <a:gd name="T51" fmla="*/ 6 h 254"/>
                <a:gd name="T52" fmla="*/ 87 w 2582"/>
                <a:gd name="T53" fmla="*/ 4 h 254"/>
                <a:gd name="T54" fmla="*/ 89 w 2582"/>
                <a:gd name="T55" fmla="*/ 14 h 254"/>
                <a:gd name="T56" fmla="*/ 88 w 2582"/>
                <a:gd name="T57" fmla="*/ 12 h 254"/>
                <a:gd name="T58" fmla="*/ 75 w 2582"/>
                <a:gd name="T59" fmla="*/ 12 h 254"/>
                <a:gd name="T60" fmla="*/ 75 w 2582"/>
                <a:gd name="T61" fmla="*/ 7 h 254"/>
                <a:gd name="T62" fmla="*/ 79 w 2582"/>
                <a:gd name="T63" fmla="*/ 6 h 254"/>
                <a:gd name="T64" fmla="*/ 72 w 2582"/>
                <a:gd name="T65" fmla="*/ 12 h 254"/>
                <a:gd name="T66" fmla="*/ 62 w 2582"/>
                <a:gd name="T67" fmla="*/ 1 h 254"/>
                <a:gd name="T68" fmla="*/ 59 w 2582"/>
                <a:gd name="T69" fmla="*/ 12 h 254"/>
                <a:gd name="T70" fmla="*/ 55 w 2582"/>
                <a:gd name="T71" fmla="*/ 7 h 254"/>
                <a:gd name="T72" fmla="*/ 61 w 2582"/>
                <a:gd name="T73" fmla="*/ 5 h 254"/>
                <a:gd name="T74" fmla="*/ 57 w 2582"/>
                <a:gd name="T75" fmla="*/ 7 h 254"/>
                <a:gd name="T76" fmla="*/ 60 w 2582"/>
                <a:gd name="T77" fmla="*/ 14 h 254"/>
                <a:gd name="T78" fmla="*/ 45 w 2582"/>
                <a:gd name="T79" fmla="*/ 14 h 254"/>
                <a:gd name="T80" fmla="*/ 42 w 2582"/>
                <a:gd name="T81" fmla="*/ 4 h 254"/>
                <a:gd name="T82" fmla="*/ 40 w 2582"/>
                <a:gd name="T83" fmla="*/ 7 h 254"/>
                <a:gd name="T84" fmla="*/ 28 w 2582"/>
                <a:gd name="T85" fmla="*/ 13 h 254"/>
                <a:gd name="T86" fmla="*/ 33 w 2582"/>
                <a:gd name="T87" fmla="*/ 5 h 254"/>
                <a:gd name="T88" fmla="*/ 33 w 2582"/>
                <a:gd name="T89" fmla="*/ 11 h 254"/>
                <a:gd name="T90" fmla="*/ 31 w 2582"/>
                <a:gd name="T91" fmla="*/ 7 h 254"/>
                <a:gd name="T92" fmla="*/ 22 w 2582"/>
                <a:gd name="T93" fmla="*/ 7 h 254"/>
                <a:gd name="T94" fmla="*/ 27 w 2582"/>
                <a:gd name="T95" fmla="*/ 12 h 254"/>
                <a:gd name="T96" fmla="*/ 20 w 2582"/>
                <a:gd name="T97" fmla="*/ 11 h 254"/>
                <a:gd name="T98" fmla="*/ 26 w 2582"/>
                <a:gd name="T99" fmla="*/ 5 h 254"/>
                <a:gd name="T100" fmla="*/ 18 w 2582"/>
                <a:gd name="T101" fmla="*/ 5 h 254"/>
                <a:gd name="T102" fmla="*/ 18 w 2582"/>
                <a:gd name="T103" fmla="*/ 8 h 254"/>
                <a:gd name="T104" fmla="*/ 12 w 2582"/>
                <a:gd name="T105" fmla="*/ 12 h 254"/>
                <a:gd name="T106" fmla="*/ 10 w 2582"/>
                <a:gd name="T107" fmla="*/ 6 h 254"/>
                <a:gd name="T108" fmla="*/ 5 w 2582"/>
                <a:gd name="T109" fmla="*/ 12 h 254"/>
                <a:gd name="T110" fmla="*/ 1 w 2582"/>
                <a:gd name="T111" fmla="*/ 6 h 254"/>
                <a:gd name="T112" fmla="*/ 6 w 2582"/>
                <a:gd name="T113" fmla="*/ 2 h 254"/>
                <a:gd name="T114" fmla="*/ 5 w 2582"/>
                <a:gd name="T115" fmla="*/ 3 h 254"/>
                <a:gd name="T116" fmla="*/ 6 w 2582"/>
                <a:gd name="T117" fmla="*/ 8 h 254"/>
                <a:gd name="T118" fmla="*/ 5 w 2582"/>
                <a:gd name="T119" fmla="*/ 1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9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1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2 w 4312"/>
                <a:gd name="T1" fmla="*/ 5 h 228"/>
                <a:gd name="T2" fmla="*/ 19 w 4312"/>
                <a:gd name="T3" fmla="*/ 9 h 228"/>
                <a:gd name="T4" fmla="*/ 18 w 4312"/>
                <a:gd name="T5" fmla="*/ 5 h 228"/>
                <a:gd name="T6" fmla="*/ 17 w 4312"/>
                <a:gd name="T7" fmla="*/ 3 h 228"/>
                <a:gd name="T8" fmla="*/ 28 w 4312"/>
                <a:gd name="T9" fmla="*/ 10 h 228"/>
                <a:gd name="T10" fmla="*/ 28 w 4312"/>
                <a:gd name="T11" fmla="*/ 6 h 228"/>
                <a:gd name="T12" fmla="*/ 26 w 4312"/>
                <a:gd name="T13" fmla="*/ 11 h 228"/>
                <a:gd name="T14" fmla="*/ 41 w 4312"/>
                <a:gd name="T15" fmla="*/ 4 h 228"/>
                <a:gd name="T16" fmla="*/ 40 w 4312"/>
                <a:gd name="T17" fmla="*/ 10 h 228"/>
                <a:gd name="T18" fmla="*/ 48 w 4312"/>
                <a:gd name="T19" fmla="*/ 6 h 228"/>
                <a:gd name="T20" fmla="*/ 47 w 4312"/>
                <a:gd name="T21" fmla="*/ 4 h 228"/>
                <a:gd name="T22" fmla="*/ 61 w 4312"/>
                <a:gd name="T23" fmla="*/ 5 h 228"/>
                <a:gd name="T24" fmla="*/ 60 w 4312"/>
                <a:gd name="T25" fmla="*/ 10 h 228"/>
                <a:gd name="T26" fmla="*/ 67 w 4312"/>
                <a:gd name="T27" fmla="*/ 7 h 228"/>
                <a:gd name="T28" fmla="*/ 69 w 4312"/>
                <a:gd name="T29" fmla="*/ 5 h 228"/>
                <a:gd name="T30" fmla="*/ 73 w 4312"/>
                <a:gd name="T31" fmla="*/ 8 h 228"/>
                <a:gd name="T32" fmla="*/ 78 w 4312"/>
                <a:gd name="T33" fmla="*/ 11 h 228"/>
                <a:gd name="T34" fmla="*/ 82 w 4312"/>
                <a:gd name="T35" fmla="*/ 11 h 228"/>
                <a:gd name="T36" fmla="*/ 81 w 4312"/>
                <a:gd name="T37" fmla="*/ 7 h 228"/>
                <a:gd name="T38" fmla="*/ 97 w 4312"/>
                <a:gd name="T39" fmla="*/ 7 h 228"/>
                <a:gd name="T40" fmla="*/ 95 w 4312"/>
                <a:gd name="T41" fmla="*/ 9 h 228"/>
                <a:gd name="T42" fmla="*/ 96 w 4312"/>
                <a:gd name="T43" fmla="*/ 4 h 228"/>
                <a:gd name="T44" fmla="*/ 98 w 4312"/>
                <a:gd name="T45" fmla="*/ 5 h 228"/>
                <a:gd name="T46" fmla="*/ 100 w 4312"/>
                <a:gd name="T47" fmla="*/ 11 h 228"/>
                <a:gd name="T48" fmla="*/ 101 w 4312"/>
                <a:gd name="T49" fmla="*/ 6 h 228"/>
                <a:gd name="T50" fmla="*/ 103 w 4312"/>
                <a:gd name="T51" fmla="*/ 2 h 228"/>
                <a:gd name="T52" fmla="*/ 112 w 4312"/>
                <a:gd name="T53" fmla="*/ 10 h 228"/>
                <a:gd name="T54" fmla="*/ 132 w 4312"/>
                <a:gd name="T55" fmla="*/ 7 h 228"/>
                <a:gd name="T56" fmla="*/ 130 w 4312"/>
                <a:gd name="T57" fmla="*/ 9 h 228"/>
                <a:gd name="T58" fmla="*/ 131 w 4312"/>
                <a:gd name="T59" fmla="*/ 4 h 228"/>
                <a:gd name="T60" fmla="*/ 133 w 4312"/>
                <a:gd name="T61" fmla="*/ 5 h 228"/>
                <a:gd name="T62" fmla="*/ 138 w 4312"/>
                <a:gd name="T63" fmla="*/ 7 h 228"/>
                <a:gd name="T64" fmla="*/ 143 w 4312"/>
                <a:gd name="T65" fmla="*/ 10 h 228"/>
                <a:gd name="T66" fmla="*/ 144 w 4312"/>
                <a:gd name="T67" fmla="*/ 12 h 228"/>
                <a:gd name="T68" fmla="*/ 154 w 4312"/>
                <a:gd name="T69" fmla="*/ 9 h 228"/>
                <a:gd name="T70" fmla="*/ 157 w 4312"/>
                <a:gd name="T71" fmla="*/ 11 h 228"/>
                <a:gd name="T72" fmla="*/ 162 w 4312"/>
                <a:gd name="T73" fmla="*/ 8 h 228"/>
                <a:gd name="T74" fmla="*/ 173 w 4312"/>
                <a:gd name="T75" fmla="*/ 2 h 228"/>
                <a:gd name="T76" fmla="*/ 173 w 4312"/>
                <a:gd name="T77" fmla="*/ 10 h 228"/>
                <a:gd name="T78" fmla="*/ 183 w 4312"/>
                <a:gd name="T79" fmla="*/ 9 h 228"/>
                <a:gd name="T80" fmla="*/ 183 w 4312"/>
                <a:gd name="T81" fmla="*/ 5 h 228"/>
                <a:gd name="T82" fmla="*/ 188 w 4312"/>
                <a:gd name="T83" fmla="*/ 10 h 228"/>
                <a:gd name="T84" fmla="*/ 188 w 4312"/>
                <a:gd name="T85" fmla="*/ 7 h 228"/>
                <a:gd name="T86" fmla="*/ 186 w 4312"/>
                <a:gd name="T87" fmla="*/ 12 h 228"/>
                <a:gd name="T88" fmla="*/ 201 w 4312"/>
                <a:gd name="T89" fmla="*/ 10 h 228"/>
                <a:gd name="T90" fmla="*/ 200 w 4312"/>
                <a:gd name="T91" fmla="*/ 4 h 228"/>
                <a:gd name="T92" fmla="*/ 202 w 4312"/>
                <a:gd name="T93" fmla="*/ 2 h 228"/>
                <a:gd name="T94" fmla="*/ 214 w 4312"/>
                <a:gd name="T95" fmla="*/ 11 h 228"/>
                <a:gd name="T96" fmla="*/ 213 w 4312"/>
                <a:gd name="T97" fmla="*/ 5 h 228"/>
                <a:gd name="T98" fmla="*/ 219 w 4312"/>
                <a:gd name="T99" fmla="*/ 10 h 228"/>
                <a:gd name="T100" fmla="*/ 225 w 4312"/>
                <a:gd name="T101" fmla="*/ 7 h 228"/>
                <a:gd name="T102" fmla="*/ 226 w 4312"/>
                <a:gd name="T103" fmla="*/ 2 h 228"/>
                <a:gd name="T104" fmla="*/ 231 w 4312"/>
                <a:gd name="T105" fmla="*/ 11 h 228"/>
                <a:gd name="T106" fmla="*/ 233 w 4312"/>
                <a:gd name="T107" fmla="*/ 6 h 228"/>
                <a:gd name="T108" fmla="*/ 237 w 4312"/>
                <a:gd name="T109" fmla="*/ 14 h 228"/>
                <a:gd name="T110" fmla="*/ 245 w 4312"/>
                <a:gd name="T111" fmla="*/ 6 h 228"/>
                <a:gd name="T112" fmla="*/ 244 w 4312"/>
                <a:gd name="T113" fmla="*/ 10 h 228"/>
                <a:gd name="T114" fmla="*/ 263 w 4312"/>
                <a:gd name="T115" fmla="*/ 9 h 228"/>
                <a:gd name="T116" fmla="*/ 262 w 4312"/>
                <a:gd name="T117" fmla="*/ 5 h 228"/>
                <a:gd name="T118" fmla="*/ 267 w 4312"/>
                <a:gd name="T119" fmla="*/ 10 h 228"/>
                <a:gd name="T120" fmla="*/ 265 w 4312"/>
                <a:gd name="T121" fmla="*/ 6 h 228"/>
                <a:gd name="T122" fmla="*/ 267 w 4312"/>
                <a:gd name="T123" fmla="*/ 6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</p:grpSp>
      <p:sp>
        <p:nvSpPr>
          <p:cNvPr id="32" name="Podnadpis 2"/>
          <p:cNvSpPr txBox="1">
            <a:spLocks/>
          </p:cNvSpPr>
          <p:nvPr/>
        </p:nvSpPr>
        <p:spPr>
          <a:xfrm>
            <a:off x="468313" y="2420938"/>
            <a:ext cx="8207375" cy="4032250"/>
          </a:xfrm>
          <a:prstGeom prst="rect">
            <a:avLst/>
          </a:prstGeom>
        </p:spPr>
        <p:txBody>
          <a:bodyPr vert="horz" lIns="182880" tIns="0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b="1" dirty="0" smtClean="0">
              <a:solidFill>
                <a:srgbClr val="758386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Jméno autora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Mgr.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Ladislav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Kažimír</a:t>
            </a: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Datum vytvoření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27.03.2013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Číslo </a:t>
            </a:r>
            <a:r>
              <a:rPr lang="cs-CZ" sz="1800" b="1" dirty="0" err="1" smtClean="0">
                <a:solidFill>
                  <a:prstClr val="black"/>
                </a:solidFill>
                <a:latin typeface="Arial" charset="0"/>
              </a:rPr>
              <a:t>DUMu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VY_32_INOVACE_18_Ch_OB</a:t>
            </a: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endParaRPr lang="cs-CZ" sz="1800" b="1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Ročník</a:t>
            </a:r>
            <a:r>
              <a:rPr lang="cs-CZ" sz="1800" dirty="0" smtClean="0">
                <a:solidFill>
                  <a:prstClr val="black"/>
                </a:solidFill>
              </a:rPr>
              <a:t>: 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Vzdělávací oblast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Přírodovědné vzdělávání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V</a:t>
            </a:r>
            <a:r>
              <a:rPr lang="cs-CZ" sz="1800" b="1" dirty="0" smtClean="0">
                <a:solidFill>
                  <a:prstClr val="black"/>
                </a:solidFill>
              </a:rPr>
              <a:t>zdělávací obor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ematický okruh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Obecná 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éma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</a:t>
            </a:r>
            <a:r>
              <a:rPr lang="cs-CZ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Názvosloví - </a:t>
            </a:r>
            <a:r>
              <a:rPr lang="cs-CZ" sz="18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hydrogensoli</a:t>
            </a:r>
            <a:r>
              <a:rPr lang="cs-CZ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hydráty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</a:rPr>
              <a:t>Metodický list/anotace: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Prezentace slouží k úvodu a procvičení tématu „názvosloví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hydrogensolí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ahydrátů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 solí“,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popřípadě k zopakování. Cvičení mohou být využita k dílčímu zkoušení. Důraz kladen na křížové pravidlo, krácení a finální úprava vzorců. </a:t>
            </a:r>
            <a:endParaRPr lang="cs-CZ" sz="1800" dirty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Animace tvorby vzorců a názvů anorganických sloučenin slouží k názornějšímu pochopení mechanizmu jejich tvorby.</a:t>
            </a:r>
            <a:endParaRPr lang="cs-CZ" sz="1800" dirty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35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aoblený obdélník 27"/>
          <p:cNvSpPr/>
          <p:nvPr/>
        </p:nvSpPr>
        <p:spPr>
          <a:xfrm>
            <a:off x="89768" y="908720"/>
            <a:ext cx="8964465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83669" y="1042300"/>
            <a:ext cx="5976663" cy="1077218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Hydráty</a:t>
            </a:r>
            <a:r>
              <a:rPr lang="cs-CZ" sz="2400" dirty="0"/>
              <a:t> </a:t>
            </a:r>
            <a:r>
              <a:rPr lang="cs-CZ" dirty="0"/>
              <a:t>solí</a:t>
            </a:r>
          </a:p>
          <a:p>
            <a:r>
              <a:rPr lang="cs-CZ" sz="2400" dirty="0"/>
              <a:t>tvorba vzorce z názvu  - procvičování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79835" y="2261601"/>
            <a:ext cx="612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/>
              <a:t>dihydrát</a:t>
            </a:r>
            <a:r>
              <a:rPr lang="cs-CZ" sz="2400" b="1" dirty="0" smtClean="0"/>
              <a:t> fluoridu stříbrného</a:t>
            </a:r>
            <a:endParaRPr lang="cs-CZ" sz="24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79834" y="3000257"/>
            <a:ext cx="612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/>
              <a:t>hexahydrát</a:t>
            </a:r>
            <a:r>
              <a:rPr lang="cs-CZ" sz="2400" b="1" dirty="0" smtClean="0"/>
              <a:t> chloridu hlinitého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79833" y="3790596"/>
            <a:ext cx="612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/>
              <a:t>nonahydrát</a:t>
            </a:r>
            <a:r>
              <a:rPr lang="cs-CZ" sz="2400" b="1" dirty="0" smtClean="0"/>
              <a:t> dusičnanu hlinitého</a:t>
            </a:r>
            <a:endParaRPr lang="cs-CZ" sz="24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79832" y="4580935"/>
            <a:ext cx="612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/>
              <a:t>oktadekahydrát</a:t>
            </a:r>
            <a:r>
              <a:rPr lang="cs-CZ" sz="2400" b="1" dirty="0" smtClean="0"/>
              <a:t> síranu hlinitého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79835" y="5371274"/>
            <a:ext cx="612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/>
              <a:t>hemihydrát</a:t>
            </a:r>
            <a:r>
              <a:rPr lang="cs-CZ" sz="2400" b="1" dirty="0" smtClean="0"/>
              <a:t> síranu vápenatého</a:t>
            </a:r>
            <a:endParaRPr lang="cs-CZ" sz="24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79835" y="6104876"/>
            <a:ext cx="612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/>
              <a:t>dodekahydrát</a:t>
            </a:r>
            <a:r>
              <a:rPr lang="cs-CZ" sz="2400" b="1" dirty="0" smtClean="0"/>
              <a:t> fosforečnanu sodného</a:t>
            </a:r>
            <a:endParaRPr lang="cs-CZ" sz="24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156496" y="2204864"/>
            <a:ext cx="288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AgF</a:t>
            </a:r>
            <a:r>
              <a:rPr lang="cs-CZ" sz="2400" b="1" dirty="0">
                <a:solidFill>
                  <a:srgbClr val="FF0000"/>
                </a:solidFill>
              </a:rPr>
              <a:t> . 2H</a:t>
            </a:r>
            <a:r>
              <a:rPr lang="cs-CZ" sz="2400" b="1" baseline="-25000" dirty="0">
                <a:solidFill>
                  <a:srgbClr val="FF0000"/>
                </a:solidFill>
              </a:rPr>
              <a:t>2</a:t>
            </a:r>
            <a:r>
              <a:rPr lang="cs-CZ" sz="2400" b="1" dirty="0">
                <a:solidFill>
                  <a:srgbClr val="FF0000"/>
                </a:solidFill>
              </a:rPr>
              <a:t>O</a:t>
            </a:r>
            <a:endParaRPr lang="cs-CZ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156496" y="2943520"/>
            <a:ext cx="288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AlCl</a:t>
            </a:r>
            <a:r>
              <a:rPr lang="cs-CZ" sz="2400" b="1" baseline="-25000" dirty="0">
                <a:solidFill>
                  <a:srgbClr val="FF0000"/>
                </a:solidFill>
              </a:rPr>
              <a:t>3 </a:t>
            </a:r>
            <a:r>
              <a:rPr lang="cs-CZ" sz="2400" b="1" dirty="0">
                <a:solidFill>
                  <a:srgbClr val="FF0000"/>
                </a:solidFill>
              </a:rPr>
              <a:t>. 6H</a:t>
            </a:r>
            <a:r>
              <a:rPr lang="cs-CZ" sz="2400" b="1" baseline="-25000" dirty="0">
                <a:solidFill>
                  <a:srgbClr val="FF0000"/>
                </a:solidFill>
              </a:rPr>
              <a:t>2</a:t>
            </a:r>
            <a:r>
              <a:rPr lang="cs-CZ" sz="2400" b="1" dirty="0">
                <a:solidFill>
                  <a:srgbClr val="FF0000"/>
                </a:solidFill>
              </a:rPr>
              <a:t>O</a:t>
            </a:r>
            <a:endParaRPr lang="cs-CZ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156496" y="3733858"/>
            <a:ext cx="288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Al(NO</a:t>
            </a:r>
            <a:r>
              <a:rPr lang="cs-CZ" sz="2400" b="1" baseline="-25000" dirty="0">
                <a:solidFill>
                  <a:srgbClr val="FF0000"/>
                </a:solidFill>
              </a:rPr>
              <a:t>3</a:t>
            </a:r>
            <a:r>
              <a:rPr lang="cs-CZ" sz="2400" b="1" dirty="0">
                <a:solidFill>
                  <a:srgbClr val="FF0000"/>
                </a:solidFill>
              </a:rPr>
              <a:t>)</a:t>
            </a:r>
            <a:r>
              <a:rPr lang="cs-CZ" sz="2400" b="1" baseline="-25000" dirty="0">
                <a:solidFill>
                  <a:srgbClr val="FF0000"/>
                </a:solidFill>
              </a:rPr>
              <a:t>3 </a:t>
            </a:r>
            <a:r>
              <a:rPr lang="cs-CZ" sz="2400" b="1" dirty="0">
                <a:solidFill>
                  <a:srgbClr val="FF0000"/>
                </a:solidFill>
              </a:rPr>
              <a:t>. 9H</a:t>
            </a:r>
            <a:r>
              <a:rPr lang="cs-CZ" sz="2400" b="1" baseline="-25000" dirty="0">
                <a:solidFill>
                  <a:srgbClr val="FF0000"/>
                </a:solidFill>
              </a:rPr>
              <a:t>2</a:t>
            </a:r>
            <a:r>
              <a:rPr lang="cs-CZ" sz="2400" b="1" dirty="0">
                <a:solidFill>
                  <a:srgbClr val="FF0000"/>
                </a:solidFill>
              </a:rPr>
              <a:t>O</a:t>
            </a:r>
            <a:endParaRPr lang="cs-CZ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156496" y="4524197"/>
            <a:ext cx="288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Al</a:t>
            </a:r>
            <a:r>
              <a:rPr lang="cs-CZ" sz="2400" b="1" baseline="-25000" dirty="0">
                <a:solidFill>
                  <a:srgbClr val="FF0000"/>
                </a:solidFill>
              </a:rPr>
              <a:t>2</a:t>
            </a:r>
            <a:r>
              <a:rPr lang="cs-CZ" sz="2400" b="1" dirty="0">
                <a:solidFill>
                  <a:srgbClr val="FF0000"/>
                </a:solidFill>
              </a:rPr>
              <a:t>(SO</a:t>
            </a:r>
            <a:r>
              <a:rPr lang="cs-CZ" sz="2400" b="1" baseline="-25000" dirty="0">
                <a:solidFill>
                  <a:srgbClr val="FF0000"/>
                </a:solidFill>
              </a:rPr>
              <a:t>4</a:t>
            </a:r>
            <a:r>
              <a:rPr lang="cs-CZ" sz="2400" b="1" dirty="0">
                <a:solidFill>
                  <a:srgbClr val="FF0000"/>
                </a:solidFill>
              </a:rPr>
              <a:t>)</a:t>
            </a:r>
            <a:r>
              <a:rPr lang="cs-CZ" sz="2400" b="1" baseline="-25000" dirty="0">
                <a:solidFill>
                  <a:srgbClr val="FF0000"/>
                </a:solidFill>
              </a:rPr>
              <a:t>3 </a:t>
            </a:r>
            <a:r>
              <a:rPr lang="cs-CZ" sz="2400" b="1" dirty="0">
                <a:solidFill>
                  <a:srgbClr val="FF0000"/>
                </a:solidFill>
              </a:rPr>
              <a:t>. 18H</a:t>
            </a:r>
            <a:r>
              <a:rPr lang="cs-CZ" sz="2400" b="1" baseline="-25000" dirty="0">
                <a:solidFill>
                  <a:srgbClr val="FF0000"/>
                </a:solidFill>
              </a:rPr>
              <a:t>2</a:t>
            </a:r>
            <a:r>
              <a:rPr lang="cs-CZ" sz="2400" b="1" dirty="0">
                <a:solidFill>
                  <a:srgbClr val="FF0000"/>
                </a:solidFill>
              </a:rPr>
              <a:t>O</a:t>
            </a:r>
            <a:endParaRPr lang="cs-CZ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6156496" y="5314537"/>
            <a:ext cx="288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CaSO</a:t>
            </a:r>
            <a:r>
              <a:rPr lang="cs-CZ" sz="2400" b="1" baseline="-25000" dirty="0">
                <a:solidFill>
                  <a:srgbClr val="FF0000"/>
                </a:solidFill>
              </a:rPr>
              <a:t>4 </a:t>
            </a:r>
            <a:r>
              <a:rPr lang="cs-CZ" sz="2400" b="1" dirty="0">
                <a:solidFill>
                  <a:srgbClr val="FF0000"/>
                </a:solidFill>
              </a:rPr>
              <a:t>. 0,5H</a:t>
            </a:r>
            <a:r>
              <a:rPr lang="cs-CZ" sz="2400" b="1" baseline="-25000" dirty="0">
                <a:solidFill>
                  <a:srgbClr val="FF0000"/>
                </a:solidFill>
              </a:rPr>
              <a:t>2</a:t>
            </a:r>
            <a:r>
              <a:rPr lang="cs-CZ" sz="2400" b="1" dirty="0">
                <a:solidFill>
                  <a:srgbClr val="FF0000"/>
                </a:solidFill>
              </a:rPr>
              <a:t>O</a:t>
            </a:r>
            <a:endParaRPr lang="cs-CZ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156496" y="6093296"/>
            <a:ext cx="288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Na</a:t>
            </a:r>
            <a:r>
              <a:rPr lang="cs-CZ" sz="2400" b="1" baseline="-25000" dirty="0">
                <a:solidFill>
                  <a:srgbClr val="FF0000"/>
                </a:solidFill>
              </a:rPr>
              <a:t>3</a:t>
            </a:r>
            <a:r>
              <a:rPr lang="cs-CZ" sz="2400" b="1" dirty="0">
                <a:solidFill>
                  <a:srgbClr val="FF0000"/>
                </a:solidFill>
              </a:rPr>
              <a:t>PO</a:t>
            </a:r>
            <a:r>
              <a:rPr lang="cs-CZ" sz="2400" b="1" baseline="-25000" dirty="0">
                <a:solidFill>
                  <a:srgbClr val="FF0000"/>
                </a:solidFill>
              </a:rPr>
              <a:t>4 </a:t>
            </a:r>
            <a:r>
              <a:rPr lang="cs-CZ" sz="2400" b="1" dirty="0">
                <a:solidFill>
                  <a:srgbClr val="FF0000"/>
                </a:solidFill>
              </a:rPr>
              <a:t>. 12H</a:t>
            </a:r>
            <a:r>
              <a:rPr lang="cs-CZ" sz="2400" b="1" baseline="-25000" dirty="0">
                <a:solidFill>
                  <a:srgbClr val="FF0000"/>
                </a:solidFill>
              </a:rPr>
              <a:t>2</a:t>
            </a:r>
            <a:r>
              <a:rPr lang="cs-CZ" sz="2400" b="1" dirty="0">
                <a:solidFill>
                  <a:srgbClr val="FF0000"/>
                </a:solidFill>
              </a:rPr>
              <a:t>O</a:t>
            </a:r>
            <a:endParaRPr lang="cs-CZ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30" name="Šipka doprava se zářezem 29">
            <a:hlinkClick r:id="rId5" action="ppaction://hlinksldjump"/>
          </p:cNvPr>
          <p:cNvSpPr/>
          <p:nvPr/>
        </p:nvSpPr>
        <p:spPr>
          <a:xfrm rot="16200000">
            <a:off x="8532443" y="332704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663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aoblený obdélník 27"/>
          <p:cNvSpPr/>
          <p:nvPr/>
        </p:nvSpPr>
        <p:spPr>
          <a:xfrm>
            <a:off x="179535" y="908720"/>
            <a:ext cx="8784931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83669" y="1042300"/>
            <a:ext cx="5976663" cy="1077218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Hydráty</a:t>
            </a:r>
            <a:r>
              <a:rPr lang="cs-CZ" sz="2400" dirty="0"/>
              <a:t> </a:t>
            </a:r>
            <a:r>
              <a:rPr lang="cs-CZ" dirty="0"/>
              <a:t>solí</a:t>
            </a:r>
          </a:p>
          <a:p>
            <a:r>
              <a:rPr lang="cs-CZ" sz="2400" dirty="0"/>
              <a:t>tvorba vzorce z názvu  - procvičování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16176" y="2204864"/>
            <a:ext cx="594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/>
              <a:t>trihydrát</a:t>
            </a:r>
            <a:r>
              <a:rPr lang="cs-CZ" sz="2400" b="1" dirty="0" smtClean="0"/>
              <a:t> jodistanu sodného</a:t>
            </a:r>
            <a:endParaRPr lang="cs-CZ" sz="24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16175" y="2943520"/>
            <a:ext cx="594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/>
              <a:t>heptahydrát</a:t>
            </a:r>
            <a:r>
              <a:rPr lang="cs-CZ" sz="2400" b="1" dirty="0" smtClean="0"/>
              <a:t> siřičitanu sodn</a:t>
            </a:r>
            <a:r>
              <a:rPr lang="cs-CZ" sz="2400" b="1" dirty="0"/>
              <a:t>ého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16174" y="3733859"/>
            <a:ext cx="594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/>
              <a:t>tetrahydrát</a:t>
            </a:r>
            <a:r>
              <a:rPr lang="cs-CZ" sz="2400" b="1" dirty="0" smtClean="0"/>
              <a:t> chloridu manganat</a:t>
            </a:r>
            <a:r>
              <a:rPr lang="cs-CZ" sz="2400" b="1" dirty="0"/>
              <a:t>ého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16173" y="4524198"/>
            <a:ext cx="594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/>
              <a:t>oktadekahydrát</a:t>
            </a:r>
            <a:r>
              <a:rPr lang="cs-CZ" sz="2400" b="1" dirty="0" smtClean="0"/>
              <a:t> uhličitanu sodn</a:t>
            </a:r>
            <a:r>
              <a:rPr lang="cs-CZ" sz="2400" b="1" dirty="0"/>
              <a:t>ého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16176" y="5314537"/>
            <a:ext cx="594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/>
              <a:t>hemihydrát</a:t>
            </a:r>
            <a:r>
              <a:rPr lang="cs-CZ" sz="2400" b="1" dirty="0" smtClean="0"/>
              <a:t> dusičnanu zinečnat</a:t>
            </a:r>
            <a:r>
              <a:rPr lang="cs-CZ" sz="2400" b="1" dirty="0"/>
              <a:t>ého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16176" y="6104876"/>
            <a:ext cx="594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/>
              <a:t>dihydrát</a:t>
            </a:r>
            <a:r>
              <a:rPr lang="cs-CZ" sz="2400" b="1" dirty="0" smtClean="0"/>
              <a:t> oxidu molybdenov</a:t>
            </a:r>
            <a:r>
              <a:rPr lang="cs-CZ" sz="2400" b="1" dirty="0"/>
              <a:t>ého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940152" y="2204864"/>
            <a:ext cx="2736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NaIO</a:t>
            </a:r>
            <a:r>
              <a:rPr lang="cs-CZ" sz="2400" b="1" baseline="-25000" dirty="0">
                <a:solidFill>
                  <a:srgbClr val="FF0000"/>
                </a:solidFill>
              </a:rPr>
              <a:t>4 </a:t>
            </a:r>
            <a:r>
              <a:rPr lang="cs-CZ" sz="2400" b="1" dirty="0">
                <a:solidFill>
                  <a:srgbClr val="FF0000"/>
                </a:solidFill>
              </a:rPr>
              <a:t>. 3H</a:t>
            </a:r>
            <a:r>
              <a:rPr lang="cs-CZ" sz="2400" b="1" baseline="-25000" dirty="0">
                <a:solidFill>
                  <a:srgbClr val="FF0000"/>
                </a:solidFill>
              </a:rPr>
              <a:t>2</a:t>
            </a:r>
            <a:r>
              <a:rPr lang="cs-CZ" sz="2400" b="1" dirty="0">
                <a:solidFill>
                  <a:srgbClr val="FF0000"/>
                </a:solidFill>
              </a:rPr>
              <a:t>O</a:t>
            </a:r>
            <a:endParaRPr lang="cs-CZ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940152" y="2943520"/>
            <a:ext cx="2736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Na</a:t>
            </a:r>
            <a:r>
              <a:rPr lang="cs-CZ" sz="2400" b="1" baseline="-25000" dirty="0">
                <a:solidFill>
                  <a:srgbClr val="FF0000"/>
                </a:solidFill>
              </a:rPr>
              <a:t>2</a:t>
            </a:r>
            <a:r>
              <a:rPr lang="cs-CZ" sz="2400" b="1" dirty="0">
                <a:solidFill>
                  <a:srgbClr val="FF0000"/>
                </a:solidFill>
              </a:rPr>
              <a:t>SO</a:t>
            </a:r>
            <a:r>
              <a:rPr lang="cs-CZ" sz="2400" b="1" baseline="-25000" dirty="0">
                <a:solidFill>
                  <a:srgbClr val="FF0000"/>
                </a:solidFill>
              </a:rPr>
              <a:t>3 </a:t>
            </a:r>
            <a:r>
              <a:rPr lang="cs-CZ" sz="2400" b="1" dirty="0">
                <a:solidFill>
                  <a:srgbClr val="FF0000"/>
                </a:solidFill>
              </a:rPr>
              <a:t>. 7H</a:t>
            </a:r>
            <a:r>
              <a:rPr lang="cs-CZ" sz="2400" b="1" baseline="-25000" dirty="0">
                <a:solidFill>
                  <a:srgbClr val="FF0000"/>
                </a:solidFill>
              </a:rPr>
              <a:t>2</a:t>
            </a:r>
            <a:r>
              <a:rPr lang="cs-CZ" sz="2400" b="1" dirty="0">
                <a:solidFill>
                  <a:srgbClr val="FF0000"/>
                </a:solidFill>
              </a:rPr>
              <a:t>O</a:t>
            </a:r>
            <a:endParaRPr lang="cs-CZ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940152" y="3733858"/>
            <a:ext cx="2736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MnCl</a:t>
            </a:r>
            <a:r>
              <a:rPr lang="cs-CZ" sz="2400" b="1" baseline="-25000" dirty="0">
                <a:solidFill>
                  <a:srgbClr val="FF0000"/>
                </a:solidFill>
              </a:rPr>
              <a:t>2 </a:t>
            </a:r>
            <a:r>
              <a:rPr lang="cs-CZ" sz="2400" b="1" dirty="0">
                <a:solidFill>
                  <a:srgbClr val="FF0000"/>
                </a:solidFill>
              </a:rPr>
              <a:t>. 4H</a:t>
            </a:r>
            <a:r>
              <a:rPr lang="cs-CZ" sz="2400" b="1" baseline="-25000" dirty="0">
                <a:solidFill>
                  <a:srgbClr val="FF0000"/>
                </a:solidFill>
              </a:rPr>
              <a:t>2</a:t>
            </a:r>
            <a:r>
              <a:rPr lang="cs-CZ" sz="2400" b="1" dirty="0">
                <a:solidFill>
                  <a:srgbClr val="FF0000"/>
                </a:solidFill>
              </a:rPr>
              <a:t>O</a:t>
            </a:r>
            <a:endParaRPr lang="cs-CZ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940152" y="4524197"/>
            <a:ext cx="2736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Na</a:t>
            </a:r>
            <a:r>
              <a:rPr lang="cs-CZ" sz="2400" b="1" baseline="-25000" dirty="0">
                <a:solidFill>
                  <a:srgbClr val="FF0000"/>
                </a:solidFill>
              </a:rPr>
              <a:t>2</a:t>
            </a:r>
            <a:r>
              <a:rPr lang="cs-CZ" sz="2400" b="1" dirty="0">
                <a:solidFill>
                  <a:srgbClr val="FF0000"/>
                </a:solidFill>
              </a:rPr>
              <a:t>CO</a:t>
            </a:r>
            <a:r>
              <a:rPr lang="cs-CZ" sz="2400" b="1" baseline="-25000" dirty="0">
                <a:solidFill>
                  <a:srgbClr val="FF0000"/>
                </a:solidFill>
              </a:rPr>
              <a:t>3 </a:t>
            </a:r>
            <a:r>
              <a:rPr lang="cs-CZ" sz="2400" b="1" dirty="0">
                <a:solidFill>
                  <a:srgbClr val="FF0000"/>
                </a:solidFill>
              </a:rPr>
              <a:t>. </a:t>
            </a:r>
            <a:r>
              <a:rPr lang="cs-CZ" sz="2400" b="1" dirty="0" smtClean="0">
                <a:solidFill>
                  <a:srgbClr val="FF0000"/>
                </a:solidFill>
              </a:rPr>
              <a:t>18H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</a:rPr>
              <a:t>O</a:t>
            </a:r>
            <a:endParaRPr lang="cs-CZ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940152" y="5314537"/>
            <a:ext cx="324036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Zn</a:t>
            </a:r>
            <a:r>
              <a:rPr lang="cs-CZ" sz="2400" b="1" dirty="0">
                <a:solidFill>
                  <a:srgbClr val="FF0000"/>
                </a:solidFill>
              </a:rPr>
              <a:t>(NO</a:t>
            </a:r>
            <a:r>
              <a:rPr lang="cs-CZ" sz="2400" b="1" baseline="-25000" dirty="0">
                <a:solidFill>
                  <a:srgbClr val="FF0000"/>
                </a:solidFill>
              </a:rPr>
              <a:t>3</a:t>
            </a:r>
            <a:r>
              <a:rPr lang="cs-CZ" sz="2400" b="1" dirty="0">
                <a:solidFill>
                  <a:srgbClr val="FF0000"/>
                </a:solidFill>
              </a:rPr>
              <a:t>)</a:t>
            </a:r>
            <a:r>
              <a:rPr lang="cs-CZ" sz="2400" b="1" baseline="-25000" dirty="0">
                <a:solidFill>
                  <a:srgbClr val="FF0000"/>
                </a:solidFill>
              </a:rPr>
              <a:t>2 </a:t>
            </a:r>
            <a:r>
              <a:rPr lang="cs-CZ" sz="2400" b="1" dirty="0">
                <a:solidFill>
                  <a:srgbClr val="FF0000"/>
                </a:solidFill>
              </a:rPr>
              <a:t>. </a:t>
            </a:r>
            <a:r>
              <a:rPr lang="cs-CZ" sz="2400" b="1" dirty="0" smtClean="0">
                <a:solidFill>
                  <a:srgbClr val="FF0000"/>
                </a:solidFill>
              </a:rPr>
              <a:t>0,5H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</a:rPr>
              <a:t>O</a:t>
            </a:r>
            <a:endParaRPr lang="cs-CZ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940152" y="6093296"/>
            <a:ext cx="2736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MoO</a:t>
            </a:r>
            <a:r>
              <a:rPr lang="cs-CZ" sz="2400" b="1" baseline="-25000" dirty="0">
                <a:solidFill>
                  <a:srgbClr val="FF0000"/>
                </a:solidFill>
              </a:rPr>
              <a:t>3 </a:t>
            </a:r>
            <a:r>
              <a:rPr lang="cs-CZ" sz="2400" b="1" dirty="0">
                <a:solidFill>
                  <a:srgbClr val="FF0000"/>
                </a:solidFill>
              </a:rPr>
              <a:t>. 2H</a:t>
            </a:r>
            <a:r>
              <a:rPr lang="cs-CZ" sz="2400" b="1" baseline="-25000" dirty="0">
                <a:solidFill>
                  <a:srgbClr val="FF0000"/>
                </a:solidFill>
              </a:rPr>
              <a:t>2</a:t>
            </a:r>
            <a:r>
              <a:rPr lang="cs-CZ" sz="2400" b="1" dirty="0">
                <a:solidFill>
                  <a:srgbClr val="FF0000"/>
                </a:solidFill>
              </a:rPr>
              <a:t>O</a:t>
            </a:r>
            <a:endParaRPr lang="cs-CZ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30" name="Šipka doprava se zářezem 29">
            <a:hlinkClick r:id="rId5" action="ppaction://hlinksldjump"/>
          </p:cNvPr>
          <p:cNvSpPr/>
          <p:nvPr/>
        </p:nvSpPr>
        <p:spPr>
          <a:xfrm rot="16200000">
            <a:off x="8532443" y="332704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89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aoblený obdélník 24"/>
          <p:cNvSpPr/>
          <p:nvPr/>
        </p:nvSpPr>
        <p:spPr>
          <a:xfrm>
            <a:off x="179535" y="908720"/>
            <a:ext cx="8784931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439652" y="1052736"/>
            <a:ext cx="6264696" cy="1077218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Hydráty</a:t>
            </a:r>
            <a:r>
              <a:rPr lang="cs-CZ" sz="2400" dirty="0"/>
              <a:t> </a:t>
            </a:r>
            <a:r>
              <a:rPr lang="cs-CZ" dirty="0"/>
              <a:t>solí</a:t>
            </a:r>
          </a:p>
          <a:p>
            <a:r>
              <a:rPr lang="cs-CZ" sz="2400" dirty="0"/>
              <a:t>tvorba názvu ze vzorce  - procvičování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915818" y="2235683"/>
            <a:ext cx="576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tetrahydrát</a:t>
            </a:r>
            <a:r>
              <a:rPr lang="cs-CZ" sz="2400" b="1" dirty="0" smtClean="0">
                <a:solidFill>
                  <a:srgbClr val="FF0000"/>
                </a:solidFill>
              </a:rPr>
              <a:t> chloridu železnatého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915821" y="3026022"/>
            <a:ext cx="576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pentahydrát</a:t>
            </a:r>
            <a:r>
              <a:rPr lang="cs-CZ" sz="2400" b="1" dirty="0" smtClean="0">
                <a:solidFill>
                  <a:srgbClr val="FF0000"/>
                </a:solidFill>
              </a:rPr>
              <a:t> síranu měďnatého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915821" y="3816361"/>
            <a:ext cx="576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heptahydrát</a:t>
            </a:r>
            <a:r>
              <a:rPr lang="cs-CZ" sz="2400" b="1" dirty="0" smtClean="0">
                <a:solidFill>
                  <a:srgbClr val="FF0000"/>
                </a:solidFill>
              </a:rPr>
              <a:t> síranu kobaltnatého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915817" y="4606700"/>
            <a:ext cx="6011404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hexahydrát</a:t>
            </a:r>
            <a:r>
              <a:rPr lang="cs-CZ" sz="2400" b="1" dirty="0" smtClean="0">
                <a:solidFill>
                  <a:srgbClr val="FF0000"/>
                </a:solidFill>
              </a:rPr>
              <a:t> chloristanu kobaltnatého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915816" y="5397039"/>
            <a:ext cx="576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oktahydrát</a:t>
            </a:r>
            <a:r>
              <a:rPr lang="cs-CZ" sz="2400" b="1" dirty="0" smtClean="0">
                <a:solidFill>
                  <a:srgbClr val="FF0000"/>
                </a:solidFill>
              </a:rPr>
              <a:t> hydroxidu barnatého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915821" y="6187378"/>
            <a:ext cx="576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dekahydrát</a:t>
            </a:r>
            <a:r>
              <a:rPr lang="cs-CZ" sz="2400" b="1" dirty="0" smtClean="0">
                <a:solidFill>
                  <a:srgbClr val="FF0000"/>
                </a:solidFill>
              </a:rPr>
              <a:t> síranu sodného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50766" y="2235682"/>
            <a:ext cx="2736304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/>
              <a:t>FeCl</a:t>
            </a:r>
            <a:r>
              <a:rPr lang="cs-CZ" sz="2400" b="1" baseline="-25000" dirty="0"/>
              <a:t>2 </a:t>
            </a:r>
            <a:r>
              <a:rPr lang="cs-CZ" sz="2400" b="1" dirty="0"/>
              <a:t>. 4H</a:t>
            </a:r>
            <a:r>
              <a:rPr lang="cs-CZ" sz="2400" b="1" baseline="-25000" dirty="0"/>
              <a:t>2</a:t>
            </a:r>
            <a:r>
              <a:rPr lang="cs-CZ" sz="2400" b="1" dirty="0"/>
              <a:t>O</a:t>
            </a:r>
            <a:endParaRPr lang="cs-CZ" sz="2400" b="1" baseline="-25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50766" y="3026022"/>
            <a:ext cx="2736304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/>
              <a:t>CuSO</a:t>
            </a:r>
            <a:r>
              <a:rPr lang="cs-CZ" sz="2400" b="1" baseline="-25000" dirty="0"/>
              <a:t>4 </a:t>
            </a:r>
            <a:r>
              <a:rPr lang="cs-CZ" sz="2400" b="1" dirty="0"/>
              <a:t>. 5H</a:t>
            </a:r>
            <a:r>
              <a:rPr lang="cs-CZ" sz="2400" b="1" baseline="-25000" dirty="0"/>
              <a:t>2</a:t>
            </a:r>
            <a:r>
              <a:rPr lang="cs-CZ" sz="2400" b="1" dirty="0"/>
              <a:t>O</a:t>
            </a:r>
            <a:endParaRPr lang="cs-CZ" sz="2400" b="1" baseline="-25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50766" y="3816361"/>
            <a:ext cx="2736304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/>
              <a:t>CoSO</a:t>
            </a:r>
            <a:r>
              <a:rPr lang="cs-CZ" sz="2400" b="1" baseline="-25000" dirty="0"/>
              <a:t>4 </a:t>
            </a:r>
            <a:r>
              <a:rPr lang="cs-CZ" sz="2400" b="1" dirty="0"/>
              <a:t>. 7H</a:t>
            </a:r>
            <a:r>
              <a:rPr lang="cs-CZ" sz="2400" b="1" baseline="-25000" dirty="0"/>
              <a:t>2</a:t>
            </a:r>
            <a:r>
              <a:rPr lang="cs-CZ" sz="2400" b="1" dirty="0"/>
              <a:t>O</a:t>
            </a:r>
            <a:endParaRPr lang="cs-CZ" sz="2400" b="1" baseline="-25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50766" y="4606700"/>
            <a:ext cx="288032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/>
              <a:t>Co(ClO</a:t>
            </a:r>
            <a:r>
              <a:rPr lang="cs-CZ" sz="2400" b="1" baseline="-25000" dirty="0"/>
              <a:t>4</a:t>
            </a:r>
            <a:r>
              <a:rPr lang="cs-CZ" sz="2400" b="1" dirty="0"/>
              <a:t>)</a:t>
            </a:r>
            <a:r>
              <a:rPr lang="cs-CZ" sz="2400" b="1" baseline="-25000" dirty="0"/>
              <a:t>2 </a:t>
            </a:r>
            <a:r>
              <a:rPr lang="cs-CZ" sz="2400" b="1" dirty="0"/>
              <a:t>. 6H</a:t>
            </a:r>
            <a:r>
              <a:rPr lang="cs-CZ" sz="2400" b="1" baseline="-25000" dirty="0"/>
              <a:t>2</a:t>
            </a:r>
            <a:r>
              <a:rPr lang="cs-CZ" sz="2400" b="1" dirty="0"/>
              <a:t>O</a:t>
            </a:r>
            <a:endParaRPr lang="cs-CZ" sz="2400" b="1" baseline="-250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50765" y="5397039"/>
            <a:ext cx="3025091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/>
              <a:t>Ba(OH)</a:t>
            </a:r>
            <a:r>
              <a:rPr lang="cs-CZ" sz="2400" b="1" baseline="-25000" dirty="0"/>
              <a:t>2 </a:t>
            </a:r>
            <a:r>
              <a:rPr lang="cs-CZ" sz="2400" b="1" dirty="0"/>
              <a:t>. 8H</a:t>
            </a:r>
            <a:r>
              <a:rPr lang="cs-CZ" sz="2400" b="1" baseline="-25000" dirty="0"/>
              <a:t>2</a:t>
            </a:r>
            <a:r>
              <a:rPr lang="cs-CZ" sz="2400" b="1" dirty="0"/>
              <a:t>O</a:t>
            </a:r>
            <a:endParaRPr lang="cs-CZ" sz="2400" b="1" baseline="-25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50766" y="6187377"/>
            <a:ext cx="2736304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/>
              <a:t>Na</a:t>
            </a:r>
            <a:r>
              <a:rPr lang="cs-CZ" sz="2400" b="1" baseline="-25000" dirty="0"/>
              <a:t>2</a:t>
            </a:r>
            <a:r>
              <a:rPr lang="cs-CZ" sz="2400" b="1" dirty="0"/>
              <a:t>SO</a:t>
            </a:r>
            <a:r>
              <a:rPr lang="cs-CZ" sz="2400" b="1" baseline="-25000" dirty="0"/>
              <a:t>4 </a:t>
            </a:r>
            <a:r>
              <a:rPr lang="cs-CZ" sz="2400" b="1" dirty="0"/>
              <a:t>. 10H</a:t>
            </a:r>
            <a:r>
              <a:rPr lang="cs-CZ" sz="2400" b="1" baseline="-25000" dirty="0"/>
              <a:t>2</a:t>
            </a:r>
            <a:r>
              <a:rPr lang="cs-CZ" sz="2400" b="1" dirty="0"/>
              <a:t>O</a:t>
            </a:r>
            <a:endParaRPr lang="cs-CZ" sz="2400" b="1" baseline="-25000" dirty="0"/>
          </a:p>
        </p:txBody>
      </p:sp>
      <p:sp>
        <p:nvSpPr>
          <p:cNvPr id="26" name="Šipka doprava se zářezem 25">
            <a:hlinkClick r:id="rId5" action="ppaction://hlinksldjump"/>
          </p:cNvPr>
          <p:cNvSpPr/>
          <p:nvPr/>
        </p:nvSpPr>
        <p:spPr>
          <a:xfrm rot="16200000">
            <a:off x="8532443" y="332704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913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aoblený obdélník 24"/>
          <p:cNvSpPr/>
          <p:nvPr/>
        </p:nvSpPr>
        <p:spPr>
          <a:xfrm>
            <a:off x="179535" y="908720"/>
            <a:ext cx="8784931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439652" y="1052736"/>
            <a:ext cx="6264696" cy="1077218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Hydráty</a:t>
            </a:r>
            <a:r>
              <a:rPr lang="cs-CZ" sz="2400" dirty="0"/>
              <a:t> </a:t>
            </a:r>
            <a:r>
              <a:rPr lang="cs-CZ" dirty="0"/>
              <a:t>solí</a:t>
            </a:r>
          </a:p>
          <a:p>
            <a:r>
              <a:rPr lang="cs-CZ" sz="2400" dirty="0"/>
              <a:t>tvorba názvu ze vzorce  - procvičování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059834" y="2235683"/>
            <a:ext cx="576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nonahydrát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sulfidu sodného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059837" y="3026022"/>
            <a:ext cx="576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monohydrát</a:t>
            </a:r>
            <a:r>
              <a:rPr lang="cs-CZ" sz="2400" b="1" dirty="0" smtClean="0">
                <a:solidFill>
                  <a:srgbClr val="FF0000"/>
                </a:solidFill>
              </a:rPr>
              <a:t> chloristanu sodného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059837" y="3816361"/>
            <a:ext cx="576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dihydrát</a:t>
            </a:r>
            <a:r>
              <a:rPr lang="cs-CZ" sz="2400" b="1" dirty="0" smtClean="0">
                <a:solidFill>
                  <a:srgbClr val="FF0000"/>
                </a:solidFill>
              </a:rPr>
              <a:t> bromidu sodného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059833" y="4606700"/>
            <a:ext cx="576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trihydrát</a:t>
            </a:r>
            <a:r>
              <a:rPr lang="cs-CZ" sz="2400" b="1" dirty="0" smtClean="0">
                <a:solidFill>
                  <a:srgbClr val="FF0000"/>
                </a:solidFill>
              </a:rPr>
              <a:t> dusičnanu lithného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059832" y="5397039"/>
            <a:ext cx="576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hexahydrát</a:t>
            </a:r>
            <a:r>
              <a:rPr lang="cs-CZ" sz="2400" b="1" dirty="0" smtClean="0">
                <a:solidFill>
                  <a:srgbClr val="FF0000"/>
                </a:solidFill>
              </a:rPr>
              <a:t> dusičnanu hořečnatého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059837" y="6187378"/>
            <a:ext cx="5760000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heptahydrát</a:t>
            </a:r>
            <a:r>
              <a:rPr lang="cs-CZ" sz="2400" b="1" dirty="0" smtClean="0">
                <a:solidFill>
                  <a:srgbClr val="FF0000"/>
                </a:solidFill>
              </a:rPr>
              <a:t> síranu hořečnatého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22774" y="2235682"/>
            <a:ext cx="2736304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/>
              <a:t>Na</a:t>
            </a:r>
            <a:r>
              <a:rPr lang="cs-CZ" sz="2400" b="1" baseline="-25000" dirty="0"/>
              <a:t>2</a:t>
            </a:r>
            <a:r>
              <a:rPr lang="cs-CZ" sz="2400" b="1" dirty="0"/>
              <a:t>S . 9H</a:t>
            </a:r>
            <a:r>
              <a:rPr lang="cs-CZ" sz="2400" b="1" baseline="-25000" dirty="0"/>
              <a:t>2</a:t>
            </a:r>
            <a:r>
              <a:rPr lang="cs-CZ" sz="2400" b="1" dirty="0"/>
              <a:t>O</a:t>
            </a:r>
            <a:endParaRPr lang="cs-CZ" sz="2400" b="1" baseline="-25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22774" y="3026022"/>
            <a:ext cx="2736304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/>
              <a:t>NaClO</a:t>
            </a:r>
            <a:r>
              <a:rPr lang="cs-CZ" sz="2400" b="1" baseline="-25000" dirty="0"/>
              <a:t>4 </a:t>
            </a:r>
            <a:r>
              <a:rPr lang="cs-CZ" sz="2400" b="1" dirty="0"/>
              <a:t>. H</a:t>
            </a:r>
            <a:r>
              <a:rPr lang="cs-CZ" sz="2400" b="1" baseline="-25000" dirty="0"/>
              <a:t>2</a:t>
            </a:r>
            <a:r>
              <a:rPr lang="cs-CZ" sz="2400" b="1" dirty="0"/>
              <a:t>O</a:t>
            </a:r>
            <a:endParaRPr lang="cs-CZ" sz="2400" b="1" baseline="-25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22774" y="3816361"/>
            <a:ext cx="2736304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 err="1"/>
              <a:t>NaBr</a:t>
            </a:r>
            <a:r>
              <a:rPr lang="cs-CZ" sz="2400" b="1" dirty="0"/>
              <a:t> . 2H</a:t>
            </a:r>
            <a:r>
              <a:rPr lang="cs-CZ" sz="2400" b="1" baseline="-25000" dirty="0"/>
              <a:t>2</a:t>
            </a:r>
            <a:r>
              <a:rPr lang="cs-CZ" sz="2400" b="1" dirty="0"/>
              <a:t>O</a:t>
            </a:r>
            <a:endParaRPr lang="cs-CZ" sz="2400" b="1" baseline="-25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22774" y="4606700"/>
            <a:ext cx="2736304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/>
              <a:t>LiNO</a:t>
            </a:r>
            <a:r>
              <a:rPr lang="cs-CZ" sz="2400" b="1" baseline="-25000" dirty="0"/>
              <a:t>3 </a:t>
            </a:r>
            <a:r>
              <a:rPr lang="cs-CZ" sz="2400" b="1" dirty="0"/>
              <a:t>. 3H</a:t>
            </a:r>
            <a:r>
              <a:rPr lang="cs-CZ" sz="2400" b="1" baseline="-25000" dirty="0"/>
              <a:t>2</a:t>
            </a:r>
            <a:r>
              <a:rPr lang="cs-CZ" sz="2400" b="1" dirty="0"/>
              <a:t>O</a:t>
            </a:r>
            <a:endParaRPr lang="cs-CZ" sz="2400" b="1" baseline="-250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22773" y="5397039"/>
            <a:ext cx="3025091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/>
              <a:t>Mg(NO</a:t>
            </a:r>
            <a:r>
              <a:rPr lang="cs-CZ" sz="2400" b="1" baseline="-25000" dirty="0"/>
              <a:t>3</a:t>
            </a:r>
            <a:r>
              <a:rPr lang="cs-CZ" sz="2400" b="1" dirty="0"/>
              <a:t>)</a:t>
            </a:r>
            <a:r>
              <a:rPr lang="cs-CZ" sz="2400" b="1" baseline="-25000" dirty="0"/>
              <a:t>2 </a:t>
            </a:r>
            <a:r>
              <a:rPr lang="cs-CZ" sz="2400" b="1" dirty="0"/>
              <a:t>. 6H</a:t>
            </a:r>
            <a:r>
              <a:rPr lang="cs-CZ" sz="2400" b="1" baseline="-25000" dirty="0"/>
              <a:t>2</a:t>
            </a:r>
            <a:r>
              <a:rPr lang="cs-CZ" sz="2400" b="1" dirty="0"/>
              <a:t>O</a:t>
            </a:r>
            <a:endParaRPr lang="cs-CZ" sz="2400" b="1" baseline="-25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22774" y="6187377"/>
            <a:ext cx="2736304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2400" b="1" dirty="0"/>
              <a:t>MgSO</a:t>
            </a:r>
            <a:r>
              <a:rPr lang="cs-CZ" sz="2400" b="1" baseline="-25000" dirty="0"/>
              <a:t>4 </a:t>
            </a:r>
            <a:r>
              <a:rPr lang="cs-CZ" sz="2400" b="1" dirty="0"/>
              <a:t>. 7H</a:t>
            </a:r>
            <a:r>
              <a:rPr lang="cs-CZ" sz="2400" b="1" baseline="-25000" dirty="0"/>
              <a:t>2</a:t>
            </a:r>
            <a:r>
              <a:rPr lang="cs-CZ" sz="2400" b="1" dirty="0"/>
              <a:t>O</a:t>
            </a:r>
            <a:endParaRPr lang="cs-CZ" sz="2400" b="1" baseline="-25000" dirty="0"/>
          </a:p>
        </p:txBody>
      </p:sp>
      <p:sp>
        <p:nvSpPr>
          <p:cNvPr id="26" name="Šipka doprava se zářezem 25">
            <a:hlinkClick r:id="rId6" action="ppaction://hlinksldjump"/>
          </p:cNvPr>
          <p:cNvSpPr/>
          <p:nvPr/>
        </p:nvSpPr>
        <p:spPr>
          <a:xfrm rot="16200000">
            <a:off x="8532443" y="332704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988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36725" y="1412776"/>
            <a:ext cx="7875748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cs-CZ" sz="1200" dirty="0" smtClean="0"/>
              <a:t>Dušek </a:t>
            </a:r>
            <a:r>
              <a:rPr lang="cs-CZ" sz="1200" dirty="0"/>
              <a:t>B.; </a:t>
            </a:r>
            <a:r>
              <a:rPr lang="cs-CZ" sz="1200" dirty="0" err="1"/>
              <a:t>Flemr</a:t>
            </a:r>
            <a:r>
              <a:rPr lang="cs-CZ" sz="1200" dirty="0"/>
              <a:t> </a:t>
            </a:r>
            <a:r>
              <a:rPr lang="cs-CZ" sz="1200" dirty="0" smtClean="0"/>
              <a:t>V.            Chemie </a:t>
            </a:r>
            <a:r>
              <a:rPr lang="cs-CZ" sz="1200" dirty="0"/>
              <a:t>pro gymnázia I. (Obecná a anorganická</a:t>
            </a:r>
            <a:r>
              <a:rPr lang="cs-CZ" sz="1200" dirty="0" smtClean="0"/>
              <a:t>), SPN 2007,</a:t>
            </a:r>
            <a:r>
              <a:rPr lang="cs-CZ" sz="1200" dirty="0"/>
              <a:t> </a:t>
            </a:r>
            <a:r>
              <a:rPr lang="cs-CZ" sz="1200" dirty="0" smtClean="0"/>
              <a:t>ISBN:80-7235-369-1</a:t>
            </a:r>
            <a:endParaRPr lang="cs-CZ" sz="1200" dirty="0"/>
          </a:p>
          <a:p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680332" y="908720"/>
            <a:ext cx="18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</a:rPr>
              <a:t>Literatura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36725" y="1724908"/>
            <a:ext cx="6291572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Vacík J. a kolektiv              Přehled středoškolské chemie, SPN 1995, </a:t>
            </a:r>
            <a:r>
              <a:rPr lang="cs-CZ" sz="1200" dirty="0">
                <a:solidFill>
                  <a:prstClr val="black"/>
                </a:solidFill>
              </a:rPr>
              <a:t>ISBN: </a:t>
            </a:r>
            <a:r>
              <a:rPr lang="cs-CZ" sz="1200" dirty="0" smtClean="0">
                <a:solidFill>
                  <a:prstClr val="black"/>
                </a:solidFill>
              </a:rPr>
              <a:t>80-85937-08-5</a:t>
            </a:r>
            <a:endParaRPr lang="cs-CZ" sz="1200" dirty="0">
              <a:solidFill>
                <a:prstClr val="black"/>
              </a:solidFill>
            </a:endParaRPr>
          </a:p>
          <a:p>
            <a:endParaRPr lang="cs-CZ" sz="1200" dirty="0"/>
          </a:p>
        </p:txBody>
      </p:sp>
      <p:sp>
        <p:nvSpPr>
          <p:cNvPr id="5" name="Obdélník 4"/>
          <p:cNvSpPr/>
          <p:nvPr/>
        </p:nvSpPr>
        <p:spPr>
          <a:xfrm>
            <a:off x="636725" y="2059547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/>
              <a:t>Kotlík B., Růžičková K.    Chemie </a:t>
            </a:r>
            <a:r>
              <a:rPr lang="cs-CZ" sz="1200" dirty="0"/>
              <a:t>I. v kostce pro střední </a:t>
            </a:r>
            <a:r>
              <a:rPr lang="cs-CZ" sz="1200" dirty="0" smtClean="0"/>
              <a:t>školy, Fragment 2002, </a:t>
            </a:r>
            <a:r>
              <a:rPr lang="cs-CZ" sz="1200" dirty="0"/>
              <a:t>ISBN: 80-7200-337-2</a:t>
            </a:r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6" name="Obdélník 5"/>
          <p:cNvSpPr/>
          <p:nvPr/>
        </p:nvSpPr>
        <p:spPr>
          <a:xfrm>
            <a:off x="631527" y="2347547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/>
              <a:t>Blažek, J</a:t>
            </a:r>
            <a:r>
              <a:rPr lang="cs-CZ" sz="1200" dirty="0" smtClean="0"/>
              <a:t>., Melichar</a:t>
            </a:r>
            <a:r>
              <a:rPr lang="cs-CZ" sz="1200" dirty="0"/>
              <a:t>, </a:t>
            </a:r>
            <a:r>
              <a:rPr lang="cs-CZ" sz="1200" dirty="0" smtClean="0"/>
              <a:t>M.   Přehled </a:t>
            </a:r>
            <a:r>
              <a:rPr lang="cs-CZ" sz="1200" dirty="0"/>
              <a:t>chemického názvosloví. Praha: SPN, </a:t>
            </a:r>
            <a:r>
              <a:rPr lang="cs-CZ" sz="1200" dirty="0" smtClean="0"/>
              <a:t>1986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682288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hlinkClick r:id="rId3" action="ppaction://hlinksldjump"/>
          </p:cNvPr>
          <p:cNvSpPr txBox="1">
            <a:spLocks/>
          </p:cNvSpPr>
          <p:nvPr/>
        </p:nvSpPr>
        <p:spPr>
          <a:xfrm>
            <a:off x="899592" y="3501008"/>
            <a:ext cx="7344816" cy="122413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hydrogenSoli </a:t>
            </a:r>
            <a:endParaRPr lang="cs-CZ" cap="all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ctrTitle"/>
          </p:nvPr>
        </p:nvSpPr>
        <p:spPr>
          <a:xfrm>
            <a:off x="215516" y="1484784"/>
            <a:ext cx="8496944" cy="1368152"/>
          </a:xfrm>
          <a:solidFill>
            <a:schemeClr val="bg2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anchor="ctr">
            <a:normAutofit/>
          </a:bodyPr>
          <a:lstStyle/>
          <a:p>
            <a:pPr algn="ctr"/>
            <a:r>
              <a:rPr lang="cs-CZ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Chemické názvosloví</a:t>
            </a:r>
            <a:r>
              <a:rPr lang="cs-CZ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   </a:t>
            </a:r>
            <a:endParaRPr lang="cs-CZ" cap="all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  <p:sp>
        <p:nvSpPr>
          <p:cNvPr id="6" name="Nadpis 1">
            <a:hlinkClick r:id="rId4" action="ppaction://hlinksldjump"/>
          </p:cNvPr>
          <p:cNvSpPr txBox="1">
            <a:spLocks/>
          </p:cNvSpPr>
          <p:nvPr/>
        </p:nvSpPr>
        <p:spPr>
          <a:xfrm>
            <a:off x="911796" y="5229200"/>
            <a:ext cx="7332612" cy="122413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hydráty </a:t>
            </a:r>
            <a:endParaRPr lang="cs-CZ" cap="all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7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71754" y="908720"/>
            <a:ext cx="9000492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375757" y="1230449"/>
            <a:ext cx="4392487" cy="707886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 err="1"/>
              <a:t>Hydrogensoli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2321003"/>
            <a:ext cx="6372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Odvozují se </a:t>
            </a:r>
            <a:r>
              <a:rPr lang="cs-CZ" sz="2400" b="1" dirty="0"/>
              <a:t>od </a:t>
            </a:r>
            <a:r>
              <a:rPr lang="cs-CZ" sz="2400" b="1" dirty="0" err="1" smtClean="0">
                <a:solidFill>
                  <a:srgbClr val="FF0000"/>
                </a:solidFill>
              </a:rPr>
              <a:t>vícesytnych</a:t>
            </a:r>
            <a:r>
              <a:rPr lang="cs-CZ" sz="2400" b="1" dirty="0" smtClean="0"/>
              <a:t> kyselin.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2965240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V </a:t>
            </a:r>
            <a:r>
              <a:rPr lang="cs-CZ" sz="2400" b="1" dirty="0">
                <a:solidFill>
                  <a:srgbClr val="FF0000"/>
                </a:solidFill>
              </a:rPr>
              <a:t>aniontu </a:t>
            </a:r>
            <a:r>
              <a:rPr lang="cs-CZ" sz="2400" b="1" dirty="0"/>
              <a:t>je </a:t>
            </a:r>
            <a:r>
              <a:rPr lang="cs-CZ" sz="2400" b="1" dirty="0" smtClean="0"/>
              <a:t>navíc </a:t>
            </a:r>
            <a:r>
              <a:rPr lang="cs-CZ" sz="2400" b="1" dirty="0"/>
              <a:t>1 nebo </a:t>
            </a:r>
            <a:r>
              <a:rPr lang="cs-CZ" sz="2400" b="1" dirty="0" smtClean="0"/>
              <a:t>více vodíků.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3617148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J</a:t>
            </a:r>
            <a:r>
              <a:rPr lang="it-IT" sz="2400" b="1" dirty="0" smtClean="0"/>
              <a:t>e-li v</a:t>
            </a:r>
            <a:r>
              <a:rPr lang="cs-CZ" sz="2400" b="1" dirty="0" smtClean="0"/>
              <a:t>í</a:t>
            </a:r>
            <a:r>
              <a:rPr lang="it-IT" sz="2400" b="1" dirty="0" smtClean="0"/>
              <a:t>ce vod</a:t>
            </a:r>
            <a:r>
              <a:rPr lang="cs-CZ" sz="2400" b="1" dirty="0" smtClean="0"/>
              <a:t>í</a:t>
            </a:r>
            <a:r>
              <a:rPr lang="it-IT" sz="2400" b="1" dirty="0" smtClean="0"/>
              <a:t>ků </a:t>
            </a:r>
            <a:r>
              <a:rPr lang="it-IT" sz="2400" b="1" dirty="0"/>
              <a:t>než </a:t>
            </a:r>
            <a:r>
              <a:rPr lang="it-IT" sz="2400" b="1" dirty="0" smtClean="0"/>
              <a:t>1</a:t>
            </a:r>
            <a:r>
              <a:rPr lang="cs-CZ" sz="2400" b="1" dirty="0" smtClean="0"/>
              <a:t> vyjádří se jejich počet číslovkou za číslovku se přidá slovo </a:t>
            </a:r>
            <a:r>
              <a:rPr lang="cs-CZ" sz="2400" b="1" dirty="0" smtClean="0">
                <a:solidFill>
                  <a:srgbClr val="FF0000"/>
                </a:solidFill>
              </a:rPr>
              <a:t>hydrogen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476927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K</a:t>
            </a:r>
            <a:r>
              <a:rPr lang="cs-CZ" sz="2400" b="1" dirty="0">
                <a:solidFill>
                  <a:srgbClr val="FF0000"/>
                </a:solidFill>
              </a:rPr>
              <a:t>H</a:t>
            </a:r>
            <a:r>
              <a:rPr lang="cs-CZ" sz="2400" b="1" dirty="0"/>
              <a:t>CO</a:t>
            </a:r>
            <a:r>
              <a:rPr lang="cs-CZ" sz="2400" b="1" baseline="-25000" dirty="0"/>
              <a:t>3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27479" y="5415607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Na</a:t>
            </a:r>
            <a:r>
              <a:rPr lang="cs-CZ" sz="2400" b="1" dirty="0" smtClean="0">
                <a:solidFill>
                  <a:srgbClr val="FF0000"/>
                </a:solidFill>
              </a:rPr>
              <a:t>H</a:t>
            </a:r>
            <a:r>
              <a:rPr lang="cs-CZ" sz="2400" b="1" baseline="-25000" dirty="0" smtClean="0">
                <a:solidFill>
                  <a:srgbClr val="7030A0"/>
                </a:solidFill>
              </a:rPr>
              <a:t>2</a:t>
            </a:r>
            <a:r>
              <a:rPr lang="cs-CZ" sz="2400" b="1" dirty="0" smtClean="0"/>
              <a:t>PO</a:t>
            </a:r>
            <a:r>
              <a:rPr lang="cs-CZ" sz="2400" b="1" baseline="-25000" dirty="0" smtClean="0"/>
              <a:t>4</a:t>
            </a:r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131840" y="4769275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hydrogen</a:t>
            </a:r>
            <a:r>
              <a:rPr lang="cs-CZ" sz="2400" b="1" dirty="0"/>
              <a:t>uhličitan </a:t>
            </a:r>
            <a:r>
              <a:rPr lang="cs-CZ" sz="2400" b="1" dirty="0" smtClean="0"/>
              <a:t>draselný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131840" y="5415606"/>
            <a:ext cx="5868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7030A0"/>
                </a:solidFill>
              </a:rPr>
              <a:t>di</a:t>
            </a:r>
            <a:r>
              <a:rPr lang="cs-CZ" sz="2400" b="1" dirty="0" err="1">
                <a:solidFill>
                  <a:srgbClr val="FF0000"/>
                </a:solidFill>
              </a:rPr>
              <a:t>hydrogen</a:t>
            </a:r>
            <a:r>
              <a:rPr lang="cs-CZ" sz="2400" b="1" dirty="0" err="1"/>
              <a:t>fosforečnan</a:t>
            </a:r>
            <a:r>
              <a:rPr lang="cs-CZ" sz="2400" b="1" dirty="0"/>
              <a:t> </a:t>
            </a:r>
            <a:r>
              <a:rPr lang="cs-CZ" sz="2400" b="1" dirty="0" smtClean="0"/>
              <a:t>sodný</a:t>
            </a:r>
            <a:endParaRPr lang="cs-CZ" sz="2400" b="1" dirty="0"/>
          </a:p>
        </p:txBody>
      </p:sp>
      <p:sp>
        <p:nvSpPr>
          <p:cNvPr id="13" name="Šipka doprava se zářezem 12">
            <a:hlinkClick r:id="rId6" action="ppaction://hlinksldjump"/>
          </p:cNvPr>
          <p:cNvSpPr/>
          <p:nvPr/>
        </p:nvSpPr>
        <p:spPr>
          <a:xfrm rot="16200000">
            <a:off x="8532443" y="332704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160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aoblený obdélník 28"/>
          <p:cNvSpPr/>
          <p:nvPr/>
        </p:nvSpPr>
        <p:spPr>
          <a:xfrm>
            <a:off x="-36512" y="908720"/>
            <a:ext cx="9180512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83669" y="1042300"/>
            <a:ext cx="5976663" cy="1077218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 err="1"/>
              <a:t>Hydrogensoli</a:t>
            </a:r>
            <a:endParaRPr lang="cs-CZ" dirty="0"/>
          </a:p>
          <a:p>
            <a:r>
              <a:rPr lang="cs-CZ" sz="2400" dirty="0"/>
              <a:t>tvorba vzorce z názvu  - procvičování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-36509" y="2204864"/>
            <a:ext cx="7215239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err="1" smtClean="0"/>
              <a:t>hydrogenchloričitan</a:t>
            </a:r>
            <a:r>
              <a:rPr lang="cs-CZ" sz="3000" b="1" dirty="0" smtClean="0"/>
              <a:t> </a:t>
            </a:r>
            <a:r>
              <a:rPr lang="cs-CZ" sz="3000" b="1" dirty="0"/>
              <a:t>sodný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-36510" y="2943520"/>
            <a:ext cx="7215239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err="1" smtClean="0"/>
              <a:t>hydrogensiřičitan</a:t>
            </a:r>
            <a:r>
              <a:rPr lang="cs-CZ" sz="3000" b="1" dirty="0" smtClean="0"/>
              <a:t> </a:t>
            </a:r>
            <a:r>
              <a:rPr lang="cs-CZ" sz="3000" b="1" dirty="0"/>
              <a:t>vápenatý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-36511" y="3733859"/>
            <a:ext cx="7215239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smtClean="0"/>
              <a:t>hydrogenuhličitan </a:t>
            </a:r>
            <a:r>
              <a:rPr lang="cs-CZ" sz="3000" b="1" dirty="0"/>
              <a:t>draselný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-36512" y="4524198"/>
            <a:ext cx="7215239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err="1" smtClean="0"/>
              <a:t>dihydrogenfosforečnan</a:t>
            </a:r>
            <a:r>
              <a:rPr lang="cs-CZ" sz="3000" b="1" dirty="0" smtClean="0"/>
              <a:t> </a:t>
            </a:r>
            <a:r>
              <a:rPr lang="cs-CZ" sz="3000" b="1" dirty="0"/>
              <a:t>draselný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-36509" y="6043362"/>
            <a:ext cx="7215239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smtClean="0"/>
              <a:t>hydrogensíran </a:t>
            </a:r>
            <a:r>
              <a:rPr lang="cs-CZ" sz="3000" b="1" dirty="0"/>
              <a:t>draselný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-36509" y="5323282"/>
            <a:ext cx="7215239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err="1" smtClean="0"/>
              <a:t>dihydrogenfosforečnan</a:t>
            </a:r>
            <a:r>
              <a:rPr lang="cs-CZ" sz="3000" b="1" dirty="0" smtClean="0"/>
              <a:t> </a:t>
            </a:r>
            <a:r>
              <a:rPr lang="cs-CZ" sz="3000" b="1" dirty="0"/>
              <a:t>vápenatý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660232" y="2204864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NaHClO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3</a:t>
            </a:r>
            <a:endParaRPr lang="cs-CZ" sz="3000" b="1" baseline="-25000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660232" y="2943520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Ca(HSO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3</a:t>
            </a:r>
            <a:r>
              <a:rPr lang="cs-CZ" sz="3000" b="1" dirty="0" smtClean="0">
                <a:solidFill>
                  <a:srgbClr val="FF0000"/>
                </a:solidFill>
              </a:rPr>
              <a:t>)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2</a:t>
            </a:r>
            <a:endParaRPr lang="cs-CZ" sz="3000" b="1" baseline="-25000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660232" y="3733858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>
                <a:solidFill>
                  <a:srgbClr val="FF0000"/>
                </a:solidFill>
              </a:rPr>
              <a:t>K</a:t>
            </a:r>
            <a:r>
              <a:rPr lang="cs-CZ" sz="3000" b="1" dirty="0" smtClean="0">
                <a:solidFill>
                  <a:srgbClr val="FF0000"/>
                </a:solidFill>
              </a:rPr>
              <a:t>HCO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3</a:t>
            </a:r>
            <a:endParaRPr lang="cs-CZ" sz="3000" b="1" baseline="-25000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660232" y="4524197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KH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3000" b="1" dirty="0" smtClean="0">
                <a:solidFill>
                  <a:srgbClr val="FF0000"/>
                </a:solidFill>
              </a:rPr>
              <a:t>PO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4</a:t>
            </a:r>
            <a:endParaRPr lang="cs-CZ" sz="3000" b="1" baseline="-25000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6660232" y="6043362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>
                <a:solidFill>
                  <a:srgbClr val="FF0000"/>
                </a:solidFill>
              </a:rPr>
              <a:t>K</a:t>
            </a:r>
            <a:r>
              <a:rPr lang="cs-CZ" sz="3000" b="1" dirty="0" smtClean="0">
                <a:solidFill>
                  <a:srgbClr val="FF0000"/>
                </a:solidFill>
              </a:rPr>
              <a:t>HSO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4</a:t>
            </a:r>
            <a:endParaRPr lang="cs-CZ" sz="3000" b="1" baseline="-25000" dirty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660232" y="5311702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>
                <a:solidFill>
                  <a:srgbClr val="FF0000"/>
                </a:solidFill>
              </a:rPr>
              <a:t>C</a:t>
            </a:r>
            <a:r>
              <a:rPr lang="cs-CZ" sz="3000" b="1" dirty="0" smtClean="0">
                <a:solidFill>
                  <a:srgbClr val="FF0000"/>
                </a:solidFill>
              </a:rPr>
              <a:t>a(H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3000" b="1" dirty="0" smtClean="0">
                <a:solidFill>
                  <a:srgbClr val="FF0000"/>
                </a:solidFill>
              </a:rPr>
              <a:t>PO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4</a:t>
            </a:r>
            <a:r>
              <a:rPr lang="cs-CZ" sz="3000" b="1" dirty="0" smtClean="0">
                <a:solidFill>
                  <a:srgbClr val="FF0000"/>
                </a:solidFill>
              </a:rPr>
              <a:t>)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2</a:t>
            </a:r>
            <a:endParaRPr lang="cs-CZ" sz="3000" b="1" baseline="-25000" dirty="0">
              <a:solidFill>
                <a:srgbClr val="FF0000"/>
              </a:solidFill>
            </a:endParaRPr>
          </a:p>
        </p:txBody>
      </p:sp>
      <p:sp>
        <p:nvSpPr>
          <p:cNvPr id="28" name="Šipka doprava se zářezem 27">
            <a:hlinkClick r:id="rId6" action="ppaction://hlinksldjump"/>
          </p:cNvPr>
          <p:cNvSpPr/>
          <p:nvPr/>
        </p:nvSpPr>
        <p:spPr>
          <a:xfrm rot="16200000">
            <a:off x="8532443" y="332704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321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0" y="908720"/>
            <a:ext cx="9144000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83669" y="1042300"/>
            <a:ext cx="5976663" cy="1077218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 err="1"/>
              <a:t>Hydrogensoli</a:t>
            </a:r>
            <a:endParaRPr lang="cs-CZ" dirty="0"/>
          </a:p>
          <a:p>
            <a:r>
              <a:rPr lang="cs-CZ" sz="2400" dirty="0"/>
              <a:t>tvorba vzorce z názvu  - procvičování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" y="2276872"/>
            <a:ext cx="8172395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err="1" smtClean="0"/>
              <a:t>dihydrogenfosforečnan</a:t>
            </a:r>
            <a:r>
              <a:rPr lang="cs-CZ" sz="3000" b="1" dirty="0" smtClean="0"/>
              <a:t> </a:t>
            </a:r>
            <a:r>
              <a:rPr lang="cs-CZ" sz="3000" b="1" dirty="0"/>
              <a:t>lithný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-36512" y="3046622"/>
            <a:ext cx="8172395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err="1" smtClean="0"/>
              <a:t>dihydrogenfosforečnan</a:t>
            </a:r>
            <a:r>
              <a:rPr lang="cs-CZ" sz="3000" b="1" dirty="0" smtClean="0"/>
              <a:t> </a:t>
            </a:r>
            <a:r>
              <a:rPr lang="cs-CZ" sz="3000" b="1" dirty="0"/>
              <a:t>amonný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5" y="3836961"/>
            <a:ext cx="8172395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err="1" smtClean="0"/>
              <a:t>hydrogenfosforečnan</a:t>
            </a:r>
            <a:r>
              <a:rPr lang="cs-CZ" sz="3000" b="1" dirty="0" smtClean="0"/>
              <a:t> </a:t>
            </a:r>
            <a:r>
              <a:rPr lang="cs-CZ" sz="3000" b="1" dirty="0"/>
              <a:t>vápenatý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6573564" y="2289028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LiH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3000" b="1" dirty="0" smtClean="0">
                <a:solidFill>
                  <a:srgbClr val="FF0000"/>
                </a:solidFill>
              </a:rPr>
              <a:t>PO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4</a:t>
            </a:r>
            <a:endParaRPr lang="cs-CZ" sz="3000" b="1" baseline="-25000" dirty="0">
              <a:solidFill>
                <a:srgbClr val="FF00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516216" y="3056260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NH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4</a:t>
            </a:r>
            <a:r>
              <a:rPr lang="cs-CZ" sz="3000" b="1" dirty="0" smtClean="0">
                <a:solidFill>
                  <a:srgbClr val="FF0000"/>
                </a:solidFill>
              </a:rPr>
              <a:t>H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3000" b="1" dirty="0" smtClean="0">
                <a:solidFill>
                  <a:srgbClr val="FF0000"/>
                </a:solidFill>
              </a:rPr>
              <a:t>PO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4</a:t>
            </a:r>
            <a:endParaRPr lang="cs-CZ" sz="3000" b="1" baseline="-25000" dirty="0">
              <a:solidFill>
                <a:srgbClr val="FF000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6573564" y="3848348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CaHPO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4</a:t>
            </a:r>
            <a:endParaRPr lang="cs-CZ" sz="3000" b="1" baseline="-25000" dirty="0">
              <a:solidFill>
                <a:srgbClr val="FF000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21057" y="4534692"/>
            <a:ext cx="7215239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smtClean="0"/>
              <a:t>hydrogenuhličitan </a:t>
            </a:r>
            <a:r>
              <a:rPr lang="cs-CZ" sz="3000" b="1" dirty="0"/>
              <a:t>sodný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21056" y="5325031"/>
            <a:ext cx="7215239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err="1" smtClean="0"/>
              <a:t>hydrogensiřičitan</a:t>
            </a:r>
            <a:r>
              <a:rPr lang="cs-CZ" sz="3000" b="1" dirty="0" smtClean="0"/>
              <a:t> </a:t>
            </a:r>
            <a:r>
              <a:rPr lang="cs-CZ" sz="3000" b="1" dirty="0"/>
              <a:t>vápenatý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21055" y="6115370"/>
            <a:ext cx="7215239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200" b="1" dirty="0" smtClean="0"/>
              <a:t>hydrogenuhličitan </a:t>
            </a:r>
            <a:r>
              <a:rPr lang="cs-CZ" sz="3200" b="1" dirty="0"/>
              <a:t>železný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6573564" y="4534692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NaHCO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3</a:t>
            </a:r>
            <a:endParaRPr lang="cs-CZ" sz="3000" b="1" baseline="-25000" dirty="0">
              <a:solidFill>
                <a:srgbClr val="FF000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6573564" y="5325031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Ca(HSO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3</a:t>
            </a:r>
            <a:r>
              <a:rPr lang="cs-CZ" sz="3000" b="1" dirty="0" smtClean="0">
                <a:solidFill>
                  <a:srgbClr val="FF0000"/>
                </a:solidFill>
              </a:rPr>
              <a:t>)</a:t>
            </a:r>
            <a:r>
              <a:rPr lang="cs-CZ" sz="3000" b="1" baseline="-25000" dirty="0" smtClean="0">
                <a:solidFill>
                  <a:srgbClr val="FF0000"/>
                </a:solidFill>
              </a:rPr>
              <a:t>2</a:t>
            </a:r>
            <a:endParaRPr lang="cs-CZ" sz="3000" b="1" baseline="-25000" dirty="0">
              <a:solidFill>
                <a:srgbClr val="FF0000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6573564" y="6115369"/>
            <a:ext cx="2736304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FeHCO</a:t>
            </a:r>
            <a:r>
              <a:rPr lang="cs-CZ" sz="3200" b="1" baseline="-25000" dirty="0">
                <a:solidFill>
                  <a:srgbClr val="FF0000"/>
                </a:solidFill>
              </a:rPr>
              <a:t>3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7" name="Šipka doprava se zářezem 16">
            <a:hlinkClick r:id="rId6" action="ppaction://hlinksldjump"/>
          </p:cNvPr>
          <p:cNvSpPr/>
          <p:nvPr/>
        </p:nvSpPr>
        <p:spPr>
          <a:xfrm rot="16200000">
            <a:off x="8532443" y="332704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129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animBg="1"/>
      <p:bldP spid="15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aoblený obdélník 24"/>
          <p:cNvSpPr/>
          <p:nvPr/>
        </p:nvSpPr>
        <p:spPr>
          <a:xfrm>
            <a:off x="0" y="908720"/>
            <a:ext cx="9144000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439652" y="1055638"/>
            <a:ext cx="6264696" cy="1077218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 err="1"/>
              <a:t>Hydrogensoli</a:t>
            </a:r>
            <a:endParaRPr lang="cs-CZ" dirty="0"/>
          </a:p>
          <a:p>
            <a:r>
              <a:rPr lang="cs-CZ" sz="2400" dirty="0"/>
              <a:t>tvorba názvu ze vzorce  - procvičování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455471" y="2235683"/>
            <a:ext cx="6840000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err="1">
                <a:solidFill>
                  <a:srgbClr val="FF0000"/>
                </a:solidFill>
              </a:rPr>
              <a:t>d</a:t>
            </a:r>
            <a:r>
              <a:rPr lang="cs-CZ" sz="3000" b="1" dirty="0" err="1" smtClean="0">
                <a:solidFill>
                  <a:srgbClr val="FF0000"/>
                </a:solidFill>
              </a:rPr>
              <a:t>ihydrogenfosforečnan</a:t>
            </a:r>
            <a:r>
              <a:rPr lang="cs-CZ" sz="3000" b="1" dirty="0" smtClean="0">
                <a:solidFill>
                  <a:srgbClr val="FF0000"/>
                </a:solidFill>
              </a:rPr>
              <a:t> </a:t>
            </a:r>
            <a:r>
              <a:rPr lang="cs-CZ" sz="3000" b="1" dirty="0">
                <a:solidFill>
                  <a:srgbClr val="FF0000"/>
                </a:solidFill>
              </a:rPr>
              <a:t>draselný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455474" y="6115370"/>
            <a:ext cx="6840000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err="1" smtClean="0">
                <a:solidFill>
                  <a:srgbClr val="FF0000"/>
                </a:solidFill>
              </a:rPr>
              <a:t>hydrogensulfid</a:t>
            </a:r>
            <a:r>
              <a:rPr lang="cs-CZ" sz="3000" b="1" dirty="0" smtClean="0">
                <a:solidFill>
                  <a:srgbClr val="FF0000"/>
                </a:solidFill>
              </a:rPr>
              <a:t> </a:t>
            </a:r>
            <a:r>
              <a:rPr lang="cs-CZ" sz="3000" b="1" dirty="0">
                <a:solidFill>
                  <a:srgbClr val="FF0000"/>
                </a:solidFill>
              </a:rPr>
              <a:t>sodný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455474" y="3861048"/>
            <a:ext cx="6840000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err="1">
                <a:solidFill>
                  <a:srgbClr val="FF0000"/>
                </a:solidFill>
              </a:rPr>
              <a:t>d</a:t>
            </a:r>
            <a:r>
              <a:rPr lang="cs-CZ" sz="3000" b="1" dirty="0" err="1" smtClean="0">
                <a:solidFill>
                  <a:srgbClr val="FF0000"/>
                </a:solidFill>
              </a:rPr>
              <a:t>ihydrogenfosforečnan</a:t>
            </a:r>
            <a:r>
              <a:rPr lang="cs-CZ" sz="3000" b="1" dirty="0" smtClean="0">
                <a:solidFill>
                  <a:srgbClr val="FF0000"/>
                </a:solidFill>
              </a:rPr>
              <a:t> </a:t>
            </a:r>
            <a:r>
              <a:rPr lang="cs-CZ" sz="3000" b="1" dirty="0">
                <a:solidFill>
                  <a:srgbClr val="FF0000"/>
                </a:solidFill>
              </a:rPr>
              <a:t>vápenatý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455470" y="4606700"/>
            <a:ext cx="6840000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err="1" smtClean="0">
                <a:solidFill>
                  <a:srgbClr val="FF0000"/>
                </a:solidFill>
              </a:rPr>
              <a:t>hydrogenfosforečnan</a:t>
            </a:r>
            <a:r>
              <a:rPr lang="cs-CZ" sz="3000" b="1" dirty="0" smtClean="0">
                <a:solidFill>
                  <a:srgbClr val="FF0000"/>
                </a:solidFill>
              </a:rPr>
              <a:t> </a:t>
            </a:r>
            <a:r>
              <a:rPr lang="cs-CZ" sz="3000" b="1" dirty="0">
                <a:solidFill>
                  <a:srgbClr val="FF0000"/>
                </a:solidFill>
              </a:rPr>
              <a:t>hořečnatý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455469" y="5397039"/>
            <a:ext cx="6840000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err="1" smtClean="0">
                <a:solidFill>
                  <a:srgbClr val="FF0000"/>
                </a:solidFill>
              </a:rPr>
              <a:t>hydrogenfosforečnan</a:t>
            </a:r>
            <a:r>
              <a:rPr lang="cs-CZ" sz="3000" b="1" dirty="0" smtClean="0">
                <a:solidFill>
                  <a:srgbClr val="FF0000"/>
                </a:solidFill>
              </a:rPr>
              <a:t> </a:t>
            </a:r>
            <a:r>
              <a:rPr lang="cs-CZ" sz="3000" b="1" dirty="0">
                <a:solidFill>
                  <a:srgbClr val="FF0000"/>
                </a:solidFill>
              </a:rPr>
              <a:t>amonný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455474" y="3068961"/>
            <a:ext cx="6840000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err="1" smtClean="0">
                <a:solidFill>
                  <a:srgbClr val="FF0000"/>
                </a:solidFill>
              </a:rPr>
              <a:t>hydrogensiřičitan</a:t>
            </a:r>
            <a:r>
              <a:rPr lang="cs-CZ" sz="3000" b="1" dirty="0" smtClean="0">
                <a:solidFill>
                  <a:srgbClr val="FF0000"/>
                </a:solidFill>
              </a:rPr>
              <a:t> </a:t>
            </a:r>
            <a:r>
              <a:rPr lang="cs-CZ" sz="3000" b="1" dirty="0">
                <a:solidFill>
                  <a:srgbClr val="FF0000"/>
                </a:solidFill>
              </a:rPr>
              <a:t>horečnatý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1641" y="2235682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smtClean="0"/>
              <a:t>KH</a:t>
            </a:r>
            <a:r>
              <a:rPr lang="cs-CZ" sz="3000" b="1" baseline="-25000" dirty="0" smtClean="0"/>
              <a:t>2</a:t>
            </a:r>
            <a:r>
              <a:rPr lang="cs-CZ" sz="3000" b="1" dirty="0" smtClean="0"/>
              <a:t>PO</a:t>
            </a:r>
            <a:r>
              <a:rPr lang="cs-CZ" sz="3000" b="1" baseline="-25000" dirty="0" smtClean="0"/>
              <a:t>4</a:t>
            </a:r>
            <a:endParaRPr lang="cs-CZ" sz="3000" b="1" baseline="-25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1641" y="6115370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err="1"/>
              <a:t>NaSH</a:t>
            </a:r>
            <a:endParaRPr lang="cs-CZ" sz="3000" b="1" baseline="-25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1641" y="3861048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smtClean="0"/>
              <a:t>Ca(H</a:t>
            </a:r>
            <a:r>
              <a:rPr lang="cs-CZ" sz="3000" b="1" baseline="-25000" dirty="0" smtClean="0"/>
              <a:t>2</a:t>
            </a:r>
            <a:r>
              <a:rPr lang="cs-CZ" sz="3000" b="1" dirty="0" smtClean="0"/>
              <a:t>PO</a:t>
            </a:r>
            <a:r>
              <a:rPr lang="cs-CZ" sz="3000" b="1" baseline="-25000" dirty="0" smtClean="0"/>
              <a:t>4</a:t>
            </a:r>
            <a:r>
              <a:rPr lang="cs-CZ" sz="3000" b="1" dirty="0" smtClean="0"/>
              <a:t>)</a:t>
            </a:r>
            <a:r>
              <a:rPr lang="cs-CZ" sz="3000" b="1" baseline="-25000" dirty="0" smtClean="0"/>
              <a:t>2</a:t>
            </a:r>
            <a:endParaRPr lang="cs-CZ" sz="3000" b="1" baseline="-25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1641" y="4606700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/>
              <a:t>MgHPO</a:t>
            </a:r>
            <a:r>
              <a:rPr lang="cs-CZ" sz="3000" b="1" baseline="-25000" dirty="0"/>
              <a:t>4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1641" y="5397039"/>
            <a:ext cx="2808312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/>
              <a:t>(</a:t>
            </a:r>
            <a:r>
              <a:rPr lang="cs-CZ" sz="3000" b="1" dirty="0" smtClean="0"/>
              <a:t>NH</a:t>
            </a:r>
            <a:r>
              <a:rPr lang="cs-CZ" sz="3000" b="1" baseline="-25000" dirty="0" smtClean="0"/>
              <a:t>4</a:t>
            </a:r>
            <a:r>
              <a:rPr lang="cs-CZ" sz="3000" b="1" dirty="0" smtClean="0"/>
              <a:t>)</a:t>
            </a:r>
            <a:r>
              <a:rPr lang="cs-CZ" sz="3000" b="1" baseline="-25000" dirty="0" smtClean="0"/>
              <a:t>2</a:t>
            </a:r>
            <a:r>
              <a:rPr lang="cs-CZ" sz="3000" b="1" dirty="0" smtClean="0"/>
              <a:t>HPO</a:t>
            </a:r>
            <a:r>
              <a:rPr lang="cs-CZ" sz="3000" b="1" baseline="-25000" dirty="0" smtClean="0"/>
              <a:t>4</a:t>
            </a:r>
            <a:endParaRPr lang="cs-CZ" sz="3000" b="1" baseline="-25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1641" y="3068960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/>
              <a:t>Mg(HSO</a:t>
            </a:r>
            <a:r>
              <a:rPr lang="cs-CZ" sz="3000" b="1" baseline="-25000" dirty="0"/>
              <a:t>3</a:t>
            </a:r>
            <a:r>
              <a:rPr lang="cs-CZ" sz="3000" b="1" dirty="0"/>
              <a:t>)</a:t>
            </a:r>
            <a:r>
              <a:rPr lang="cs-CZ" sz="3000" b="1" baseline="-25000" dirty="0"/>
              <a:t>2</a:t>
            </a:r>
          </a:p>
        </p:txBody>
      </p:sp>
      <p:sp>
        <p:nvSpPr>
          <p:cNvPr id="26" name="Šipka doprava se zářezem 25">
            <a:hlinkClick r:id="rId6" action="ppaction://hlinksldjump"/>
          </p:cNvPr>
          <p:cNvSpPr/>
          <p:nvPr/>
        </p:nvSpPr>
        <p:spPr>
          <a:xfrm rot="16200000">
            <a:off x="8532443" y="332704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56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aoblený obdélník 24"/>
          <p:cNvSpPr/>
          <p:nvPr/>
        </p:nvSpPr>
        <p:spPr>
          <a:xfrm>
            <a:off x="0" y="908720"/>
            <a:ext cx="9144000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439652" y="1055638"/>
            <a:ext cx="6264696" cy="1077218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 err="1"/>
              <a:t>Hydrogensoli</a:t>
            </a:r>
            <a:endParaRPr lang="cs-CZ" dirty="0"/>
          </a:p>
          <a:p>
            <a:r>
              <a:rPr lang="cs-CZ" sz="2400" dirty="0"/>
              <a:t>tvorba názvu ze vzorce  - procvičování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411762" y="2235683"/>
            <a:ext cx="6840000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hydrogensíran </a:t>
            </a:r>
            <a:r>
              <a:rPr lang="cs-CZ" sz="3000" b="1" dirty="0">
                <a:solidFill>
                  <a:srgbClr val="FF0000"/>
                </a:solidFill>
              </a:rPr>
              <a:t>barnatý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411765" y="6115370"/>
            <a:ext cx="6840000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err="1" smtClean="0">
                <a:solidFill>
                  <a:srgbClr val="FF0000"/>
                </a:solidFill>
              </a:rPr>
              <a:t>hydrogensulfid</a:t>
            </a:r>
            <a:r>
              <a:rPr lang="cs-CZ" sz="3000" b="1" dirty="0" smtClean="0">
                <a:solidFill>
                  <a:srgbClr val="FF0000"/>
                </a:solidFill>
              </a:rPr>
              <a:t> </a:t>
            </a:r>
            <a:r>
              <a:rPr lang="cs-CZ" sz="3000" b="1" dirty="0">
                <a:solidFill>
                  <a:srgbClr val="FF0000"/>
                </a:solidFill>
              </a:rPr>
              <a:t>amonný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411765" y="3861048"/>
            <a:ext cx="6840000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hydrogenuhličitan </a:t>
            </a:r>
            <a:r>
              <a:rPr lang="cs-CZ" sz="3000" b="1" dirty="0">
                <a:solidFill>
                  <a:srgbClr val="FF0000"/>
                </a:solidFill>
              </a:rPr>
              <a:t>vápenatý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411761" y="4606700"/>
            <a:ext cx="6840000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hydrogenuhličitan </a:t>
            </a:r>
            <a:r>
              <a:rPr lang="cs-CZ" sz="3000" b="1" dirty="0">
                <a:solidFill>
                  <a:srgbClr val="FF0000"/>
                </a:solidFill>
              </a:rPr>
              <a:t>amonný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411760" y="5397039"/>
            <a:ext cx="6840000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err="1" smtClean="0">
                <a:solidFill>
                  <a:srgbClr val="FF0000"/>
                </a:solidFill>
              </a:rPr>
              <a:t>hydrogenfosforečnan</a:t>
            </a:r>
            <a:r>
              <a:rPr lang="cs-CZ" sz="3000" b="1" dirty="0" smtClean="0">
                <a:solidFill>
                  <a:srgbClr val="FF0000"/>
                </a:solidFill>
              </a:rPr>
              <a:t> </a:t>
            </a:r>
            <a:r>
              <a:rPr lang="cs-CZ" sz="3000" b="1" dirty="0">
                <a:solidFill>
                  <a:srgbClr val="FF0000"/>
                </a:solidFill>
              </a:rPr>
              <a:t>sodný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411765" y="3068961"/>
            <a:ext cx="6840000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err="1" smtClean="0">
                <a:solidFill>
                  <a:srgbClr val="FF0000"/>
                </a:solidFill>
              </a:rPr>
              <a:t>dihydrogenfosforečnan</a:t>
            </a:r>
            <a:r>
              <a:rPr lang="cs-CZ" sz="3000" b="1" dirty="0" smtClean="0">
                <a:solidFill>
                  <a:srgbClr val="FF0000"/>
                </a:solidFill>
              </a:rPr>
              <a:t> </a:t>
            </a:r>
            <a:r>
              <a:rPr lang="cs-CZ" sz="3000" b="1" dirty="0">
                <a:solidFill>
                  <a:srgbClr val="FF0000"/>
                </a:solidFill>
              </a:rPr>
              <a:t>vápenatý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5496" y="2235682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/>
              <a:t>Ba(HSO</a:t>
            </a:r>
            <a:r>
              <a:rPr lang="cs-CZ" sz="3000" b="1" baseline="-25000" dirty="0"/>
              <a:t>4</a:t>
            </a:r>
            <a:r>
              <a:rPr lang="cs-CZ" sz="3000" b="1" dirty="0"/>
              <a:t>)</a:t>
            </a:r>
            <a:r>
              <a:rPr lang="cs-CZ" sz="3000" b="1" baseline="-25000" dirty="0"/>
              <a:t>2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5496" y="6115370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/>
              <a:t>NH</a:t>
            </a:r>
            <a:r>
              <a:rPr lang="cs-CZ" sz="3000" b="1" baseline="-25000" dirty="0"/>
              <a:t>4</a:t>
            </a:r>
            <a:r>
              <a:rPr lang="cs-CZ" sz="3000" b="1" dirty="0"/>
              <a:t>SH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5496" y="3861048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/>
              <a:t>Ca</a:t>
            </a:r>
            <a:r>
              <a:rPr lang="cs-CZ" sz="3000" b="1" baseline="-25000" dirty="0"/>
              <a:t> </a:t>
            </a:r>
            <a:r>
              <a:rPr lang="cs-CZ" sz="3000" b="1" dirty="0"/>
              <a:t>(HCO</a:t>
            </a:r>
            <a:r>
              <a:rPr lang="cs-CZ" sz="3000" b="1" baseline="-25000" dirty="0"/>
              <a:t>3</a:t>
            </a:r>
            <a:r>
              <a:rPr lang="cs-CZ" sz="3000" b="1" dirty="0"/>
              <a:t>)</a:t>
            </a:r>
            <a:r>
              <a:rPr lang="cs-CZ" sz="3000" b="1" baseline="-25000" dirty="0"/>
              <a:t> 2</a:t>
            </a:r>
            <a:endParaRPr lang="cs-CZ" sz="30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5496" y="4606700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/>
              <a:t>NH</a:t>
            </a:r>
            <a:r>
              <a:rPr lang="cs-CZ" sz="3000" b="1" baseline="-25000" dirty="0"/>
              <a:t>4</a:t>
            </a:r>
            <a:r>
              <a:rPr lang="cs-CZ" sz="3000" b="1" dirty="0"/>
              <a:t>HCO</a:t>
            </a:r>
            <a:r>
              <a:rPr lang="cs-CZ" sz="3000" b="1" baseline="-25000" dirty="0"/>
              <a:t>3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5496" y="5397039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/>
              <a:t>Na</a:t>
            </a:r>
            <a:r>
              <a:rPr lang="cs-CZ" sz="3000" b="1" baseline="-25000" dirty="0"/>
              <a:t>2</a:t>
            </a:r>
            <a:r>
              <a:rPr lang="cs-CZ" sz="3000" b="1" dirty="0"/>
              <a:t>HPO</a:t>
            </a:r>
            <a:r>
              <a:rPr lang="cs-CZ" sz="3000" b="1" baseline="-25000" dirty="0"/>
              <a:t>4</a:t>
            </a:r>
            <a:endParaRPr lang="cs-CZ" sz="30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5496" y="3068960"/>
            <a:ext cx="2736304" cy="5539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cs-CZ" sz="3000" b="1" dirty="0" smtClean="0"/>
              <a:t>Ca(H</a:t>
            </a:r>
            <a:r>
              <a:rPr lang="cs-CZ" sz="3000" b="1" baseline="-25000" dirty="0" smtClean="0"/>
              <a:t>2</a:t>
            </a:r>
            <a:r>
              <a:rPr lang="cs-CZ" sz="3000" b="1" dirty="0" smtClean="0"/>
              <a:t>PO</a:t>
            </a:r>
            <a:r>
              <a:rPr lang="cs-CZ" sz="3000" b="1" baseline="-25000" dirty="0" smtClean="0"/>
              <a:t>4</a:t>
            </a:r>
            <a:r>
              <a:rPr lang="cs-CZ" sz="3000" b="1" dirty="0" smtClean="0"/>
              <a:t>)</a:t>
            </a:r>
            <a:r>
              <a:rPr lang="cs-CZ" sz="3000" b="1" baseline="-25000" dirty="0" smtClean="0"/>
              <a:t>2</a:t>
            </a:r>
            <a:endParaRPr lang="cs-CZ" sz="3000" b="1" baseline="-25000" dirty="0"/>
          </a:p>
        </p:txBody>
      </p:sp>
      <p:sp>
        <p:nvSpPr>
          <p:cNvPr id="26" name="Šipka doprava se zářezem 25">
            <a:hlinkClick r:id="rId6" action="ppaction://hlinksldjump"/>
          </p:cNvPr>
          <p:cNvSpPr/>
          <p:nvPr/>
        </p:nvSpPr>
        <p:spPr>
          <a:xfrm rot="16200000">
            <a:off x="8532443" y="332704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342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179535" y="908720"/>
            <a:ext cx="8784931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555776" y="1208946"/>
            <a:ext cx="4032448" cy="707886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Hydráty   solí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33016" y="2132856"/>
            <a:ext cx="7811392" cy="461665"/>
          </a:xfrm>
          <a:prstGeom prst="rect">
            <a:avLst/>
          </a:prstGeom>
          <a:solidFill>
            <a:srgbClr val="FABFA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Sůl</a:t>
            </a:r>
            <a:r>
              <a:rPr lang="cs-CZ" sz="2400" b="1" dirty="0" smtClean="0"/>
              <a:t> </a:t>
            </a:r>
            <a:r>
              <a:rPr lang="cs-CZ" sz="2400" b="1" dirty="0"/>
              <a:t>obsahuje </a:t>
            </a:r>
            <a:r>
              <a:rPr lang="cs-CZ" sz="2400" b="1" dirty="0" smtClean="0"/>
              <a:t>určité množství </a:t>
            </a:r>
            <a:r>
              <a:rPr lang="cs-CZ" sz="2400" b="1" dirty="0" smtClean="0">
                <a:solidFill>
                  <a:srgbClr val="0070C0"/>
                </a:solidFill>
              </a:rPr>
              <a:t>krystalické vody</a:t>
            </a:r>
            <a:r>
              <a:rPr lang="cs-CZ" sz="2400" b="1" dirty="0" smtClean="0"/>
              <a:t>.</a:t>
            </a:r>
            <a:r>
              <a:rPr lang="cs-CZ" sz="2400" b="1" dirty="0" smtClean="0">
                <a:solidFill>
                  <a:srgbClr val="0070C0"/>
                </a:solidFill>
              </a:rPr>
              <a:t> 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33016" y="3645024"/>
            <a:ext cx="7451352" cy="461665"/>
          </a:xfrm>
          <a:prstGeom prst="rect">
            <a:avLst/>
          </a:prstGeom>
          <a:solidFill>
            <a:srgbClr val="B9ED1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(číslovka) </a:t>
            </a:r>
            <a:r>
              <a:rPr lang="cs-CZ" sz="2400" b="1" dirty="0" smtClean="0">
                <a:solidFill>
                  <a:srgbClr val="0070C0"/>
                </a:solidFill>
              </a:rPr>
              <a:t>hydrát</a:t>
            </a:r>
            <a:r>
              <a:rPr lang="cs-CZ" sz="2400" b="1" dirty="0" smtClean="0"/>
              <a:t>  +  </a:t>
            </a:r>
            <a:r>
              <a:rPr lang="cs-CZ" sz="2400" b="1" dirty="0" smtClean="0">
                <a:solidFill>
                  <a:srgbClr val="0070C0"/>
                </a:solidFill>
              </a:rPr>
              <a:t>název soli ve 2. pádě 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051720" y="4298057"/>
            <a:ext cx="5760640" cy="461665"/>
          </a:xfrm>
          <a:prstGeom prst="rect">
            <a:avLst/>
          </a:prstGeom>
          <a:solidFill>
            <a:srgbClr val="B9ED1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. (tečka ve vzorci) se nečte „krát“!!!   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730412" y="5034384"/>
            <a:ext cx="73699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CuSO</a:t>
            </a:r>
            <a:r>
              <a:rPr lang="cs-CZ" sz="2400" b="1" baseline="-25000" dirty="0" smtClean="0"/>
              <a:t>4</a:t>
            </a:r>
            <a:r>
              <a:rPr lang="cs-CZ" sz="2400" b="1" dirty="0" smtClean="0"/>
              <a:t>  </a:t>
            </a:r>
            <a:r>
              <a:rPr lang="cs-CZ" sz="2400" b="1" dirty="0" smtClean="0">
                <a:solidFill>
                  <a:srgbClr val="FF0000"/>
                </a:solidFill>
              </a:rPr>
              <a:t>plus</a:t>
            </a:r>
            <a:r>
              <a:rPr lang="cs-CZ" sz="2400" b="1" dirty="0" smtClean="0"/>
              <a:t> 5H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O</a:t>
            </a:r>
          </a:p>
          <a:p>
            <a:r>
              <a:rPr lang="cs-CZ" sz="2400" b="1" dirty="0"/>
              <a:t>CuSO</a:t>
            </a:r>
            <a:r>
              <a:rPr lang="cs-CZ" sz="2400" b="1" baseline="-25000" dirty="0"/>
              <a:t>4</a:t>
            </a:r>
            <a:r>
              <a:rPr lang="cs-CZ" sz="2400" b="1" dirty="0"/>
              <a:t>  </a:t>
            </a:r>
            <a:r>
              <a:rPr lang="cs-CZ" sz="2400" b="1" dirty="0">
                <a:solidFill>
                  <a:srgbClr val="FF0000"/>
                </a:solidFill>
              </a:rPr>
              <a:t>tečka</a:t>
            </a:r>
            <a:r>
              <a:rPr lang="cs-CZ" sz="2400" b="1" dirty="0"/>
              <a:t> 5H</a:t>
            </a:r>
            <a:r>
              <a:rPr lang="cs-CZ" sz="2400" b="1" baseline="-25000" dirty="0"/>
              <a:t>2</a:t>
            </a:r>
            <a:r>
              <a:rPr lang="cs-CZ" sz="2400" b="1" dirty="0"/>
              <a:t>O</a:t>
            </a:r>
          </a:p>
          <a:p>
            <a:r>
              <a:rPr lang="cs-CZ" sz="2400" b="1" dirty="0"/>
              <a:t>CuSO</a:t>
            </a:r>
            <a:r>
              <a:rPr lang="cs-CZ" sz="2400" b="1" baseline="-25000" dirty="0"/>
              <a:t>4</a:t>
            </a:r>
            <a:r>
              <a:rPr lang="cs-CZ" sz="2400" b="1" dirty="0"/>
              <a:t>  </a:t>
            </a:r>
            <a:r>
              <a:rPr lang="cs-CZ" sz="2400" b="1" dirty="0">
                <a:solidFill>
                  <a:srgbClr val="FF0000"/>
                </a:solidFill>
              </a:rPr>
              <a:t>se váže s pěti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FF0000"/>
                </a:solidFill>
              </a:rPr>
              <a:t>molekulami</a:t>
            </a:r>
            <a:r>
              <a:rPr lang="cs-CZ" sz="2400" b="1" dirty="0"/>
              <a:t>  H</a:t>
            </a:r>
            <a:r>
              <a:rPr lang="cs-CZ" sz="2400" b="1" baseline="-25000" dirty="0"/>
              <a:t>2</a:t>
            </a:r>
            <a:r>
              <a:rPr lang="cs-CZ" sz="2400" b="1" dirty="0"/>
              <a:t>O (vody)</a:t>
            </a:r>
          </a:p>
          <a:p>
            <a:endParaRPr lang="cs-CZ" sz="2400" b="1" dirty="0"/>
          </a:p>
        </p:txBody>
      </p:sp>
      <p:sp>
        <p:nvSpPr>
          <p:cNvPr id="10" name="Šipka doprava se zářezem 9">
            <a:hlinkClick r:id="rId6" action="ppaction://hlinksldjump"/>
          </p:cNvPr>
          <p:cNvSpPr/>
          <p:nvPr/>
        </p:nvSpPr>
        <p:spPr>
          <a:xfrm rot="16200000">
            <a:off x="8532443" y="332704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433016" y="3111351"/>
            <a:ext cx="2050752" cy="461665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cs-CZ" sz="2400" dirty="0"/>
              <a:t>Názvosloví</a:t>
            </a:r>
          </a:p>
        </p:txBody>
      </p:sp>
    </p:spTree>
    <p:extLst>
      <p:ext uri="{BB962C8B-B14F-4D97-AF65-F5344CB8AC3E}">
        <p14:creationId xmlns:p14="http://schemas.microsoft.com/office/powerpoint/2010/main" val="262238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ECFC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7" grpId="0" animBg="1"/>
      <p:bldP spid="19" grpId="0" animBg="1"/>
      <p:bldP spid="20" grpId="0" animBg="1"/>
      <p:bldP spid="20" grpId="1" animBg="1"/>
      <p:bldP spid="21" grpId="0" uiExpand="1" build="p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143531" y="908720"/>
            <a:ext cx="8856939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609387"/>
              </p:ext>
            </p:extLst>
          </p:nvPr>
        </p:nvGraphicFramePr>
        <p:xfrm>
          <a:off x="1403648" y="1986488"/>
          <a:ext cx="2543944" cy="47548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47800"/>
                <a:gridCol w="129614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hemi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mono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1½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seskvi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endParaRPr kumimoji="0" lang="cs-CZ" sz="20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</a:t>
                      </a:r>
                      <a:endParaRPr kumimoji="0" lang="cs-CZ" sz="20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tetra</a:t>
                      </a:r>
                      <a:endParaRPr kumimoji="0" lang="cs-CZ" sz="20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penta</a:t>
                      </a:r>
                      <a:endParaRPr kumimoji="0" lang="cs-CZ" sz="20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hexa</a:t>
                      </a:r>
                      <a:endParaRPr kumimoji="0" lang="cs-CZ" sz="20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hepta</a:t>
                      </a:r>
                      <a:endParaRPr kumimoji="0" lang="cs-CZ" sz="20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okta</a:t>
                      </a:r>
                      <a:endParaRPr kumimoji="0" lang="cs-CZ" sz="20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9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nona</a:t>
                      </a:r>
                      <a:endParaRPr kumimoji="0" lang="cs-CZ" sz="20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10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deka</a:t>
                      </a:r>
                      <a:endParaRPr kumimoji="0" lang="cs-CZ" sz="20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406725"/>
              </p:ext>
            </p:extLst>
          </p:nvPr>
        </p:nvGraphicFramePr>
        <p:xfrm>
          <a:off x="4860032" y="1986488"/>
          <a:ext cx="2952328" cy="39624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346311"/>
                <a:gridCol w="160601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undeka</a:t>
                      </a:r>
                      <a:endParaRPr kumimoji="0" lang="cs-CZ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12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>
                          <a:solidFill>
                            <a:srgbClr val="002060"/>
                          </a:solidFill>
                        </a:rPr>
                        <a:t>dodeka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13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>
                          <a:solidFill>
                            <a:srgbClr val="002060"/>
                          </a:solidFill>
                        </a:rPr>
                        <a:t>trideka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14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err="1" smtClean="0">
                          <a:solidFill>
                            <a:srgbClr val="002060"/>
                          </a:solidFill>
                        </a:rPr>
                        <a:t>tetradeka</a:t>
                      </a:r>
                      <a:endParaRPr lang="cs-CZ" sz="2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15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pentadeka</a:t>
                      </a:r>
                      <a:endParaRPr kumimoji="0" lang="cs-CZ" sz="20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16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hexadeka</a:t>
                      </a:r>
                      <a:endParaRPr kumimoji="0" lang="cs-CZ" sz="20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17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heptadeka</a:t>
                      </a:r>
                      <a:endParaRPr kumimoji="0" lang="cs-CZ" sz="20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18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oktadeka</a:t>
                      </a:r>
                      <a:endParaRPr kumimoji="0" lang="cs-CZ" sz="20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19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nonadeka</a:t>
                      </a:r>
                      <a:endParaRPr kumimoji="0" lang="cs-CZ" sz="20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cs-CZ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eikosa</a:t>
                      </a:r>
                      <a:endParaRPr kumimoji="0" lang="cs-CZ" sz="20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37844" y="1013827"/>
            <a:ext cx="8640960" cy="830997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pl-PL" sz="2400" dirty="0"/>
              <a:t>Podle počtu molekul krystalické vody použijeme </a:t>
            </a:r>
            <a:r>
              <a:rPr lang="pl-PL" sz="2400" dirty="0" smtClean="0"/>
              <a:t>předponu:</a:t>
            </a:r>
            <a:endParaRPr lang="cs-CZ" sz="2400" dirty="0"/>
          </a:p>
        </p:txBody>
      </p:sp>
      <p:sp>
        <p:nvSpPr>
          <p:cNvPr id="8" name="Šipka doprava se zářezem 7">
            <a:hlinkClick r:id="rId6" action="ppaction://hlinksldjump"/>
          </p:cNvPr>
          <p:cNvSpPr/>
          <p:nvPr/>
        </p:nvSpPr>
        <p:spPr>
          <a:xfrm rot="16200000">
            <a:off x="8532443" y="332704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244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4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4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565</Words>
  <Application>Microsoft Office PowerPoint</Application>
  <PresentationFormat>Předvádění na obrazovce (4:3)</PresentationFormat>
  <Paragraphs>203</Paragraphs>
  <Slides>14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Tok</vt:lpstr>
      <vt:lpstr>1_Tok</vt:lpstr>
      <vt:lpstr>2_Tok</vt:lpstr>
      <vt:lpstr>Prezentace aplikace PowerPoint</vt:lpstr>
      <vt:lpstr>Chemické názvosloví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Názvosloví hydrogen soli, hydráty</dc:title>
  <dc:creator>Lenovo</dc:creator>
  <cp:lastModifiedBy>Lenovo</cp:lastModifiedBy>
  <cp:revision>124</cp:revision>
  <dcterms:created xsi:type="dcterms:W3CDTF">2013-01-17T10:37:52Z</dcterms:created>
  <dcterms:modified xsi:type="dcterms:W3CDTF">2013-05-24T06:04:32Z</dcterms:modified>
</cp:coreProperties>
</file>