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6" r:id="rId5"/>
    <p:sldId id="258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8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3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57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6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440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268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90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2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7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9568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86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389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391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8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025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192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297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799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063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1077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29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7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30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796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632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5499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88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2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3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5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3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7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2C1-03DE-4BEF-9797-9505CFFA50D2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7BB69-2D10-4E8D-B282-B72DB9F36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4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6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49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29.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VY_32_INOVACE_18_AJ_EP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</a:t>
            </a:r>
            <a:r>
              <a:rPr lang="cs-CZ" sz="1400" dirty="0" smtClean="0"/>
              <a:t>oborů</a:t>
            </a:r>
            <a:br>
              <a:rPr lang="cs-CZ" sz="1400" dirty="0" smtClean="0"/>
            </a:br>
            <a:r>
              <a:rPr lang="cs-CZ" sz="1400" dirty="0" smtClean="0"/>
              <a:t>		(Ekonomika a 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marketing mix, produkt, cena distribuce, regulace trhu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155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 mix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577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Marketing mix </a:t>
            </a:r>
            <a:r>
              <a:rPr lang="cs-CZ" dirty="0" err="1" smtClean="0"/>
              <a:t>elements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4 </a:t>
            </a:r>
            <a:r>
              <a:rPr lang="cs-CZ" dirty="0" err="1" smtClean="0"/>
              <a:t>Ps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Product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Price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Place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Promotion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5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 </a:t>
            </a:r>
            <a:r>
              <a:rPr lang="cs-CZ" dirty="0" err="1" smtClean="0"/>
              <a:t>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i="1" dirty="0" err="1"/>
              <a:t>p</a:t>
            </a:r>
            <a:r>
              <a:rPr lang="cs-CZ" i="1" dirty="0" err="1" smtClean="0"/>
              <a:t>roduct</a:t>
            </a:r>
            <a:r>
              <a:rPr lang="cs-CZ" dirty="0" smtClean="0"/>
              <a:t> - </a:t>
            </a:r>
            <a:r>
              <a:rPr lang="cs-CZ" dirty="0" err="1" smtClean="0"/>
              <a:t>quality</a:t>
            </a:r>
            <a:r>
              <a:rPr lang="cs-CZ" dirty="0" smtClean="0"/>
              <a:t> and </a:t>
            </a:r>
            <a:r>
              <a:rPr lang="cs-CZ" dirty="0" err="1" smtClean="0"/>
              <a:t>appearance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r>
              <a:rPr lang="cs-CZ" i="1" dirty="0" err="1" smtClean="0"/>
              <a:t>price</a:t>
            </a:r>
            <a:r>
              <a:rPr lang="cs-CZ" dirty="0" smtClean="0"/>
              <a:t>  - </a:t>
            </a:r>
            <a:r>
              <a:rPr lang="cs-CZ" dirty="0" err="1" smtClean="0"/>
              <a:t>how</a:t>
            </a:r>
            <a:r>
              <a:rPr lang="cs-CZ" dirty="0" smtClean="0"/>
              <a:t> much 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pay</a:t>
            </a:r>
            <a:endParaRPr lang="cs-CZ" dirty="0" smtClean="0"/>
          </a:p>
          <a:p>
            <a:r>
              <a:rPr lang="cs-CZ" i="1" dirty="0" smtClean="0"/>
              <a:t>place</a:t>
            </a:r>
            <a:r>
              <a:rPr lang="cs-CZ" dirty="0" smtClean="0"/>
              <a:t> -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are made</a:t>
            </a:r>
          </a:p>
          <a:p>
            <a:r>
              <a:rPr lang="cs-CZ" i="1" dirty="0" err="1" smtClean="0"/>
              <a:t>promotion</a:t>
            </a:r>
            <a:r>
              <a:rPr lang="cs-CZ" dirty="0" smtClean="0"/>
              <a:t> -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6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 </a:t>
            </a:r>
            <a:r>
              <a:rPr lang="cs-CZ" dirty="0" err="1" smtClean="0"/>
              <a:t>strategy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b</a:t>
            </a:r>
            <a:r>
              <a:rPr lang="en-US" dirty="0" smtClean="0"/>
              <a:t>y identifying specific </a:t>
            </a:r>
            <a:r>
              <a:rPr lang="en-US" i="1" dirty="0" smtClean="0"/>
              <a:t>customer needs </a:t>
            </a:r>
            <a:r>
              <a:rPr lang="en-US" dirty="0" smtClean="0"/>
              <a:t>a business can adjust the features, appearance, price and distribution method for a </a:t>
            </a:r>
            <a:r>
              <a:rPr lang="en-US" i="1" dirty="0" smtClean="0"/>
              <a:t>target market segment</a:t>
            </a:r>
            <a:endParaRPr lang="cs-CZ" i="1" dirty="0" smtClean="0"/>
          </a:p>
          <a:p>
            <a:r>
              <a:rPr lang="en-US" i="1" dirty="0" smtClean="0"/>
              <a:t>designer brands </a:t>
            </a:r>
            <a:r>
              <a:rPr lang="en-US" dirty="0" smtClean="0"/>
              <a:t>can only be bought at exclusive stores and are promoted </a:t>
            </a:r>
            <a:r>
              <a:rPr lang="cs-CZ" dirty="0" smtClean="0"/>
              <a:t>by </a:t>
            </a:r>
            <a:r>
              <a:rPr lang="en-US" dirty="0" smtClean="0"/>
              <a:t>selling sales assistants.</a:t>
            </a:r>
            <a:r>
              <a:rPr lang="cs-CZ" dirty="0" smtClean="0"/>
              <a:t>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contrary</a:t>
            </a:r>
            <a:r>
              <a:rPr lang="en-US" dirty="0" smtClean="0"/>
              <a:t>, cheap and cheerful </a:t>
            </a:r>
            <a:r>
              <a:rPr lang="en-US" dirty="0" err="1" smtClean="0"/>
              <a:t>jewellery</a:t>
            </a:r>
            <a:r>
              <a:rPr lang="en-US" dirty="0" smtClean="0"/>
              <a:t> for the </a:t>
            </a:r>
            <a:r>
              <a:rPr lang="en-US" i="1" dirty="0" smtClean="0"/>
              <a:t>mass market </a:t>
            </a:r>
            <a:r>
              <a:rPr lang="en-US" dirty="0" smtClean="0"/>
              <a:t>is best sold in supermarkets and can be promoted using </a:t>
            </a:r>
            <a:r>
              <a:rPr lang="en-US" i="1" dirty="0" smtClean="0"/>
              <a:t>television adverts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075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Fair </a:t>
            </a:r>
            <a:r>
              <a:rPr lang="cs-CZ" dirty="0" err="1" smtClean="0"/>
              <a:t>trading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t</a:t>
            </a:r>
            <a:r>
              <a:rPr lang="en-US" dirty="0" smtClean="0"/>
              <a:t>he law gives customers protection against unfair selling practices</a:t>
            </a:r>
            <a:endParaRPr lang="cs-CZ" dirty="0" smtClean="0"/>
          </a:p>
          <a:p>
            <a:r>
              <a:rPr lang="en-US" dirty="0" smtClean="0"/>
              <a:t>all products have to be of a </a:t>
            </a:r>
            <a:r>
              <a:rPr lang="en-US" i="1" dirty="0" smtClean="0"/>
              <a:t>satisfactory quality</a:t>
            </a:r>
            <a:endParaRPr lang="cs-CZ" i="1" dirty="0" smtClean="0"/>
          </a:p>
          <a:p>
            <a:r>
              <a:rPr lang="en-US" i="1" dirty="0" smtClean="0"/>
              <a:t>accurate information </a:t>
            </a:r>
            <a:r>
              <a:rPr lang="en-US" dirty="0" smtClean="0"/>
              <a:t>must be given about who made the product</a:t>
            </a:r>
            <a:endParaRPr lang="cs-CZ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29122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>
              <a:buNone/>
            </a:pP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en-US" dirty="0" smtClean="0"/>
              <a:t>have to:</a:t>
            </a:r>
          </a:p>
          <a:p>
            <a:r>
              <a:rPr lang="en-US" dirty="0" smtClean="0"/>
              <a:t>    be safe</a:t>
            </a:r>
          </a:p>
          <a:p>
            <a:r>
              <a:rPr lang="en-US" dirty="0" smtClean="0"/>
              <a:t>    last for a reasonable amount of time</a:t>
            </a:r>
          </a:p>
          <a:p>
            <a:r>
              <a:rPr lang="en-US" dirty="0" smtClean="0"/>
              <a:t>    be fit for their intended purpose</a:t>
            </a:r>
          </a:p>
          <a:p>
            <a:r>
              <a:rPr lang="en-US" dirty="0" smtClean="0"/>
              <a:t>    have nothing wrong with them (unless the </a:t>
            </a:r>
            <a:r>
              <a:rPr lang="cs-CZ" dirty="0" smtClean="0"/>
              <a:t>     	</a:t>
            </a:r>
            <a:r>
              <a:rPr lang="en-US" dirty="0" smtClean="0"/>
              <a:t>defect was noted at the time of sale)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74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  <a:endParaRPr lang="cs-CZ" dirty="0" smtClean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KOTLER, P.. Marketing Management. Praha: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Grada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dirty="0" err="1">
                <a:solidFill>
                  <a:prstClr val="black"/>
                </a:solidFill>
                <a:latin typeface="Calibri"/>
              </a:rPr>
              <a:t>Publishing</a:t>
            </a:r>
            <a:r>
              <a:rPr lang="cs-CZ" dirty="0">
                <a:solidFill>
                  <a:prstClr val="black"/>
                </a:solidFill>
                <a:latin typeface="Calibri"/>
              </a:rPr>
              <a:t>, 2001, ISBN 80-247-0016-6.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571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243</Words>
  <Application>Microsoft Office PowerPoint</Application>
  <PresentationFormat>Předvádění na obrazovce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Marketing mix</vt:lpstr>
      <vt:lpstr>Marketing mix elements</vt:lpstr>
      <vt:lpstr>4 Ps</vt:lpstr>
      <vt:lpstr>Marketing strategy</vt:lpstr>
      <vt:lpstr>Fair trading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7</cp:revision>
  <dcterms:created xsi:type="dcterms:W3CDTF">2013-06-08T06:32:52Z</dcterms:created>
  <dcterms:modified xsi:type="dcterms:W3CDTF">2013-06-24T06:28:54Z</dcterms:modified>
</cp:coreProperties>
</file>