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  <p:sldId id="269" r:id="rId5"/>
    <p:sldId id="257" r:id="rId6"/>
    <p:sldId id="260" r:id="rId7"/>
    <p:sldId id="27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89CB-A703-4B5A-9BB9-B94401D1AE7F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AECC-72ED-467B-958E-FABCD6D01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5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89CB-A703-4B5A-9BB9-B94401D1AE7F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AECC-72ED-467B-958E-FABCD6D01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12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89CB-A703-4B5A-9BB9-B94401D1AE7F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AECC-72ED-467B-958E-FABCD6D01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10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341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001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932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64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420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949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4169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19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89CB-A703-4B5A-9BB9-B94401D1AE7F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AECC-72ED-467B-958E-FABCD6D01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019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5030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084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12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89CB-A703-4B5A-9BB9-B94401D1AE7F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AECC-72ED-467B-958E-FABCD6D01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3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89CB-A703-4B5A-9BB9-B94401D1AE7F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AECC-72ED-467B-958E-FABCD6D01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24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89CB-A703-4B5A-9BB9-B94401D1AE7F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AECC-72ED-467B-958E-FABCD6D01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6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89CB-A703-4B5A-9BB9-B94401D1AE7F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AECC-72ED-467B-958E-FABCD6D01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1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89CB-A703-4B5A-9BB9-B94401D1AE7F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AECC-72ED-467B-958E-FABCD6D01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22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89CB-A703-4B5A-9BB9-B94401D1AE7F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AECC-72ED-467B-958E-FABCD6D01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1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89CB-A703-4B5A-9BB9-B94401D1AE7F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AECC-72ED-467B-958E-FABCD6D01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0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C89CB-A703-4B5A-9BB9-B94401D1AE7F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8AECC-72ED-467B-958E-FABCD6D01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1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85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	     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 	     22. 3. </a:t>
            </a:r>
            <a:r>
              <a:rPr lang="cs-CZ" sz="1400" dirty="0" smtClean="0"/>
              <a:t>2013 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 	     VY_32_INOVACE_18_AJ_ACH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Ročník:                       	     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</a:t>
            </a:r>
            <a:r>
              <a:rPr lang="cs-CZ" sz="1400" dirty="0" smtClean="0"/>
              <a:t>oblast:	     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	     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            odborná slovní zásoba pro studenty aplikované chemie </a:t>
            </a:r>
          </a:p>
          <a:p>
            <a:pPr marL="0" indent="0">
              <a:buNone/>
            </a:pPr>
            <a:r>
              <a:rPr lang="cs-CZ" sz="1400" dirty="0" smtClean="0"/>
              <a:t>Klíčová slova:                   kádinka, baňka, zkumavka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Metodický list/anotace:</a:t>
            </a:r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oborů  Aplikovaná chemie. Jedná se zejména o termíny z oblasti biologie a chemie.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855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evaporating</a:t>
            </a:r>
            <a:r>
              <a:rPr lang="cs-CZ" dirty="0" smtClean="0"/>
              <a:t> </a:t>
            </a:r>
            <a:r>
              <a:rPr lang="cs-CZ" dirty="0" err="1" smtClean="0"/>
              <a:t>dish</a:t>
            </a:r>
            <a:endParaRPr lang="en-US" dirty="0"/>
          </a:p>
        </p:txBody>
      </p:sp>
      <p:pic>
        <p:nvPicPr>
          <p:cNvPr id="7170" name="Picture 2" descr="D:\DUMY\WEB\Chem-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000" y="1809000"/>
            <a:ext cx="324000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2087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tube</a:t>
            </a:r>
            <a:endParaRPr lang="en-US" dirty="0"/>
          </a:p>
        </p:txBody>
      </p:sp>
      <p:pic>
        <p:nvPicPr>
          <p:cNvPr id="8194" name="Picture 2" descr="D:\DUMY\WEB\Chem-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388" y="1809000"/>
            <a:ext cx="3273225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016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graduated</a:t>
            </a:r>
            <a:r>
              <a:rPr lang="cs-CZ" dirty="0" smtClean="0"/>
              <a:t> </a:t>
            </a:r>
            <a:r>
              <a:rPr lang="cs-CZ" dirty="0" err="1" smtClean="0"/>
              <a:t>cylinder</a:t>
            </a:r>
            <a:endParaRPr lang="en-US" dirty="0"/>
          </a:p>
        </p:txBody>
      </p:sp>
      <p:pic>
        <p:nvPicPr>
          <p:cNvPr id="9218" name="Picture 2" descr="D:\DUMY\WEB\Chem-1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636" y="1809000"/>
            <a:ext cx="3086729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934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Foto autor.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819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prstClr val="black"/>
                </a:solidFill>
              </a:rPr>
              <a:t>PHILLIPS, Janet a kol. Oxford studijní slovník. Oxford: Oxford University Press, 2010, ISBN 978019 430655 3. </a:t>
            </a:r>
          </a:p>
        </p:txBody>
      </p:sp>
    </p:spTree>
    <p:extLst>
      <p:ext uri="{BB962C8B-B14F-4D97-AF65-F5344CB8AC3E}">
        <p14:creationId xmlns:p14="http://schemas.microsoft.com/office/powerpoint/2010/main" val="25558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Laboratory</a:t>
            </a:r>
            <a:r>
              <a:rPr lang="cs-CZ" dirty="0" smtClean="0"/>
              <a:t> </a:t>
            </a:r>
            <a:r>
              <a:rPr lang="cs-CZ" dirty="0" err="1" smtClean="0"/>
              <a:t>equipment</a:t>
            </a:r>
            <a:r>
              <a:rPr lang="cs-CZ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0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Glassware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endParaRPr lang="cs-CZ" dirty="0" smtClean="0"/>
          </a:p>
          <a:p>
            <a:r>
              <a:rPr lang="cs-CZ" dirty="0" err="1" smtClean="0"/>
              <a:t>Erlenmayer</a:t>
            </a:r>
            <a:r>
              <a:rPr lang="cs-CZ" dirty="0" smtClean="0"/>
              <a:t> </a:t>
            </a:r>
            <a:r>
              <a:rPr lang="cs-CZ" dirty="0" err="1" smtClean="0"/>
              <a:t>flask</a:t>
            </a:r>
            <a:endParaRPr lang="cs-CZ" dirty="0" smtClean="0"/>
          </a:p>
          <a:p>
            <a:r>
              <a:rPr lang="cs-CZ" dirty="0" err="1" smtClean="0"/>
              <a:t>volumetric</a:t>
            </a:r>
            <a:r>
              <a:rPr lang="cs-CZ" dirty="0" smtClean="0"/>
              <a:t> </a:t>
            </a:r>
            <a:r>
              <a:rPr lang="cs-CZ" dirty="0" err="1" smtClean="0"/>
              <a:t>flask</a:t>
            </a:r>
            <a:endParaRPr lang="cs-CZ" dirty="0" smtClean="0"/>
          </a:p>
          <a:p>
            <a:r>
              <a:rPr lang="cs-CZ" dirty="0" err="1" smtClean="0"/>
              <a:t>beaker</a:t>
            </a:r>
            <a:endParaRPr lang="cs-CZ" dirty="0" smtClean="0"/>
          </a:p>
          <a:p>
            <a:r>
              <a:rPr lang="cs-CZ" dirty="0" err="1" smtClean="0"/>
              <a:t>funnel</a:t>
            </a:r>
            <a:endParaRPr lang="cs-CZ" dirty="0" smtClean="0"/>
          </a:p>
          <a:p>
            <a:r>
              <a:rPr lang="cs-CZ" dirty="0" err="1" smtClean="0"/>
              <a:t>graduated</a:t>
            </a:r>
            <a:r>
              <a:rPr lang="cs-CZ" dirty="0" smtClean="0"/>
              <a:t> </a:t>
            </a:r>
            <a:r>
              <a:rPr lang="cs-CZ" dirty="0" err="1" smtClean="0"/>
              <a:t>cylinder</a:t>
            </a:r>
            <a:endParaRPr lang="cs-CZ" dirty="0" smtClean="0"/>
          </a:p>
          <a:p>
            <a:r>
              <a:rPr lang="cs-CZ" dirty="0" err="1"/>
              <a:t>P</a:t>
            </a:r>
            <a:r>
              <a:rPr lang="cs-CZ" smtClean="0"/>
              <a:t>etri</a:t>
            </a:r>
            <a:r>
              <a:rPr lang="cs-CZ" dirty="0" smtClean="0"/>
              <a:t> </a:t>
            </a:r>
            <a:r>
              <a:rPr lang="cs-CZ" dirty="0" err="1" smtClean="0"/>
              <a:t>dish</a:t>
            </a:r>
            <a:endParaRPr lang="cs-CZ" dirty="0" smtClean="0"/>
          </a:p>
          <a:p>
            <a:r>
              <a:rPr lang="cs-CZ" dirty="0" smtClean="0"/>
              <a:t>test </a:t>
            </a:r>
            <a:r>
              <a:rPr lang="cs-CZ" dirty="0" err="1" smtClean="0"/>
              <a:t>tubes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075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volumetric</a:t>
            </a:r>
            <a:r>
              <a:rPr lang="cs-CZ" dirty="0" smtClean="0"/>
              <a:t> </a:t>
            </a:r>
            <a:r>
              <a:rPr lang="cs-CZ" dirty="0" err="1" smtClean="0"/>
              <a:t>flask</a:t>
            </a:r>
            <a:endParaRPr lang="en-US" dirty="0"/>
          </a:p>
        </p:txBody>
      </p:sp>
      <p:pic>
        <p:nvPicPr>
          <p:cNvPr id="1026" name="Picture 2" descr="D:\DUMY\WEB\Chem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000" y="1809000"/>
            <a:ext cx="324000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560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Erlenmayer</a:t>
            </a:r>
            <a:r>
              <a:rPr lang="cs-CZ" dirty="0" smtClean="0"/>
              <a:t> </a:t>
            </a:r>
            <a:r>
              <a:rPr lang="cs-CZ" dirty="0" err="1" smtClean="0"/>
              <a:t>flask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pic>
        <p:nvPicPr>
          <p:cNvPr id="3074" name="Picture 2" descr="D:\DUMY\WEB\Chem-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000" y="1809000"/>
            <a:ext cx="324000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098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</a:t>
            </a:r>
            <a:r>
              <a:rPr lang="cs-CZ" dirty="0" err="1" smtClean="0"/>
              <a:t>oiling</a:t>
            </a:r>
            <a:r>
              <a:rPr lang="cs-CZ" dirty="0" smtClean="0"/>
              <a:t> </a:t>
            </a:r>
            <a:r>
              <a:rPr lang="cs-CZ" dirty="0" err="1" smtClean="0"/>
              <a:t>flask</a:t>
            </a:r>
            <a:endParaRPr lang="en-US" dirty="0"/>
          </a:p>
        </p:txBody>
      </p:sp>
      <p:pic>
        <p:nvPicPr>
          <p:cNvPr id="1026" name="Picture 2" descr="D:\DUMY\WEB\Chem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808820"/>
            <a:ext cx="3312368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649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b</a:t>
            </a:r>
            <a:r>
              <a:rPr lang="cs-CZ" dirty="0" err="1" smtClean="0"/>
              <a:t>eaker</a:t>
            </a:r>
            <a:endParaRPr lang="en-US" dirty="0"/>
          </a:p>
        </p:txBody>
      </p:sp>
      <p:pic>
        <p:nvPicPr>
          <p:cNvPr id="4098" name="Picture 2" descr="D:\DUMY\WEB\Chem-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562" t="-37805" r="-35368" b="-13109"/>
          <a:stretch/>
        </p:blipFill>
        <p:spPr bwMode="auto">
          <a:xfrm>
            <a:off x="2971334" y="1809000"/>
            <a:ext cx="3201332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998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funnel</a:t>
            </a:r>
            <a:endParaRPr lang="en-US" dirty="0"/>
          </a:p>
        </p:txBody>
      </p:sp>
      <p:pic>
        <p:nvPicPr>
          <p:cNvPr id="5122" name="Picture 2" descr="D:\DUMY\WEB\Chem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629" y="1809000"/>
            <a:ext cx="3336743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238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Petri</a:t>
            </a:r>
            <a:r>
              <a:rPr lang="cs-CZ" dirty="0" smtClean="0"/>
              <a:t> </a:t>
            </a:r>
            <a:r>
              <a:rPr lang="cs-CZ" dirty="0" err="1" smtClean="0"/>
              <a:t>dish</a:t>
            </a:r>
            <a:endParaRPr lang="en-US" dirty="0"/>
          </a:p>
        </p:txBody>
      </p:sp>
      <p:pic>
        <p:nvPicPr>
          <p:cNvPr id="6146" name="Picture 2" descr="D:\DUMY\WEB\Chem-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820" y="1809000"/>
            <a:ext cx="324036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1520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63</Words>
  <Application>Microsoft Office PowerPoint</Application>
  <PresentationFormat>Předvádění na obrazovce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Motiv systému Office</vt:lpstr>
      <vt:lpstr>1_Motiv systému Office</vt:lpstr>
      <vt:lpstr>Prezentace aplikace PowerPoint</vt:lpstr>
      <vt:lpstr>Laboratory equipment 1</vt:lpstr>
      <vt:lpstr>Glassware</vt:lpstr>
      <vt:lpstr>volumetric flask</vt:lpstr>
      <vt:lpstr>Erlenmayer flask </vt:lpstr>
      <vt:lpstr>boiling flask</vt:lpstr>
      <vt:lpstr>beaker</vt:lpstr>
      <vt:lpstr>funnel</vt:lpstr>
      <vt:lpstr>Petri dish</vt:lpstr>
      <vt:lpstr>evaporating dish</vt:lpstr>
      <vt:lpstr>test tube</vt:lpstr>
      <vt:lpstr>graduated cylinder</vt:lpstr>
      <vt:lpstr>Citace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12</cp:revision>
  <dcterms:created xsi:type="dcterms:W3CDTF">2013-05-30T08:53:55Z</dcterms:created>
  <dcterms:modified xsi:type="dcterms:W3CDTF">2013-06-17T13:48:46Z</dcterms:modified>
</cp:coreProperties>
</file>