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72" r:id="rId4"/>
    <p:sldId id="373" r:id="rId5"/>
    <p:sldId id="374" r:id="rId6"/>
    <p:sldId id="375" r:id="rId7"/>
    <p:sldId id="376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VY_32_INOVACE_18_AJ3E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Cestování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Cestování vlakem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Rail</a:t>
            </a:r>
            <a:r>
              <a:rPr lang="cs-CZ" sz="3000" dirty="0" smtClean="0"/>
              <a:t> (</a:t>
            </a:r>
            <a:r>
              <a:rPr lang="cs-CZ" sz="3000" dirty="0" err="1" smtClean="0"/>
              <a:t>train</a:t>
            </a:r>
            <a:r>
              <a:rPr lang="cs-CZ" sz="3000" dirty="0" smtClean="0"/>
              <a:t>) </a:t>
            </a:r>
            <a:r>
              <a:rPr lang="cs-CZ" sz="3000" dirty="0" err="1" smtClean="0"/>
              <a:t>travel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smtClean="0"/>
              <a:t>Do </a:t>
            </a:r>
            <a:r>
              <a:rPr lang="cs-CZ" sz="2700" dirty="0" err="1" smtClean="0"/>
              <a:t>you</a:t>
            </a:r>
            <a:r>
              <a:rPr lang="cs-CZ" sz="2700" dirty="0" smtClean="0"/>
              <a:t> </a:t>
            </a:r>
            <a:r>
              <a:rPr lang="cs-CZ" sz="2700" dirty="0" err="1" smtClean="0"/>
              <a:t>understand</a:t>
            </a:r>
            <a:r>
              <a:rPr lang="cs-CZ" sz="2700" dirty="0" smtClean="0"/>
              <a:t>?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Passengers</a:t>
            </a:r>
            <a:r>
              <a:rPr lang="cs-CZ" dirty="0" smtClean="0"/>
              <a:t> are </a:t>
            </a:r>
            <a:r>
              <a:rPr lang="cs-CZ" dirty="0" err="1" smtClean="0"/>
              <a:t>requested</a:t>
            </a:r>
            <a:r>
              <a:rPr lang="cs-CZ" dirty="0" smtClean="0"/>
              <a:t> </a:t>
            </a:r>
            <a:r>
              <a:rPr lang="cs-CZ" b="1" dirty="0" smtClean="0"/>
              <a:t>not to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lean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lean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smoke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overdue</a:t>
            </a:r>
            <a:r>
              <a:rPr lang="cs-CZ" dirty="0" smtClean="0"/>
              <a:t> = </a:t>
            </a:r>
            <a:r>
              <a:rPr lang="cs-CZ" dirty="0" err="1" smtClean="0"/>
              <a:t>late</a:t>
            </a:r>
            <a:r>
              <a:rPr lang="cs-CZ" dirty="0" smtClean="0"/>
              <a:t> =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= </a:t>
            </a:r>
            <a:r>
              <a:rPr lang="cs-CZ" dirty="0" err="1" smtClean="0"/>
              <a:t>delayed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fast (express)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passenger</a:t>
            </a:r>
            <a:r>
              <a:rPr lang="cs-CZ" dirty="0" smtClean="0"/>
              <a:t> (</a:t>
            </a:r>
            <a:r>
              <a:rPr lang="cs-CZ" dirty="0" err="1" smtClean="0"/>
              <a:t>slow</a:t>
            </a:r>
            <a:r>
              <a:rPr lang="cs-CZ" dirty="0" smtClean="0"/>
              <a:t>)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122" name="Picture 2" descr="C:\Users\Vodny\AppData\Local\Microsoft\Windows\Temporary Internet Files\Content.IE5\J6PF0OKD\MP9003860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98" y="2060848"/>
            <a:ext cx="2697474" cy="37764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6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err="1" smtClean="0"/>
              <a:t>Read</a:t>
            </a:r>
            <a:r>
              <a:rPr lang="cs-CZ" sz="2700" dirty="0" smtClean="0"/>
              <a:t> </a:t>
            </a:r>
            <a:r>
              <a:rPr lang="cs-CZ" sz="2700" dirty="0" err="1" smtClean="0"/>
              <a:t>this</a:t>
            </a:r>
            <a:r>
              <a:rPr lang="cs-CZ" sz="2700" dirty="0" smtClean="0"/>
              <a:t> </a:t>
            </a:r>
            <a:r>
              <a:rPr lang="cs-CZ" sz="2700" dirty="0" err="1" smtClean="0"/>
              <a:t>dialogue</a:t>
            </a:r>
            <a:r>
              <a:rPr lang="cs-CZ" sz="2700" dirty="0" smtClean="0"/>
              <a:t> and </a:t>
            </a:r>
            <a:r>
              <a:rPr lang="cs-CZ" sz="2700" dirty="0" err="1" smtClean="0"/>
              <a:t>prepare</a:t>
            </a:r>
            <a:r>
              <a:rPr lang="cs-CZ" sz="2700" dirty="0" smtClean="0"/>
              <a:t> a </a:t>
            </a:r>
            <a:r>
              <a:rPr lang="cs-CZ" sz="2700" dirty="0" err="1" smtClean="0"/>
              <a:t>similar</a:t>
            </a:r>
            <a:r>
              <a:rPr lang="cs-CZ" sz="2700" dirty="0" smtClean="0"/>
              <a:t> </a:t>
            </a:r>
            <a:r>
              <a:rPr lang="cs-CZ" sz="2700" dirty="0" err="1" smtClean="0"/>
              <a:t>one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book</a:t>
            </a:r>
            <a:r>
              <a:rPr lang="cs-CZ" i="1" dirty="0" smtClean="0"/>
              <a:t> a </a:t>
            </a:r>
            <a:r>
              <a:rPr lang="cs-CZ" i="1" dirty="0" err="1" smtClean="0"/>
              <a:t>seat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train</a:t>
            </a:r>
            <a:r>
              <a:rPr lang="cs-CZ" i="1" dirty="0" smtClean="0"/>
              <a:t>, </a:t>
            </a:r>
            <a:r>
              <a:rPr lang="cs-CZ" i="1" dirty="0" err="1" smtClean="0"/>
              <a:t>please</a:t>
            </a:r>
            <a:r>
              <a:rPr lang="cs-CZ" i="1" dirty="0" smtClean="0"/>
              <a:t>?</a:t>
            </a:r>
          </a:p>
          <a:p>
            <a:r>
              <a:rPr lang="cs-CZ" dirty="0" smtClean="0"/>
              <a:t>B) I </a:t>
            </a:r>
            <a:r>
              <a:rPr lang="cs-CZ" dirty="0" err="1" smtClean="0"/>
              <a:t>have</a:t>
            </a:r>
            <a:r>
              <a:rPr lang="cs-CZ" dirty="0" smtClean="0"/>
              <a:t> made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bookings</a:t>
            </a:r>
            <a:r>
              <a:rPr lang="cs-CZ" dirty="0" smtClean="0"/>
              <a:t>.</a:t>
            </a:r>
          </a:p>
          <a:p>
            <a:r>
              <a:rPr lang="cs-CZ" dirty="0" smtClean="0"/>
              <a:t>A) </a:t>
            </a:r>
            <a:r>
              <a:rPr lang="cs-CZ" i="1" dirty="0" smtClean="0"/>
              <a:t>Are these </a:t>
            </a:r>
            <a:r>
              <a:rPr lang="cs-CZ" i="1" dirty="0" err="1" smtClean="0"/>
              <a:t>reservations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sleeper</a:t>
            </a:r>
            <a:r>
              <a:rPr lang="cs-CZ" i="1" dirty="0" smtClean="0"/>
              <a:t>?</a:t>
            </a:r>
          </a:p>
          <a:p>
            <a:r>
              <a:rPr lang="cs-CZ" dirty="0" smtClean="0"/>
              <a:t>B)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A)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we</a:t>
            </a:r>
            <a:r>
              <a:rPr lang="cs-CZ" i="1" dirty="0" smtClean="0"/>
              <a:t> </a:t>
            </a:r>
            <a:r>
              <a:rPr lang="cs-CZ" i="1" dirty="0" err="1" smtClean="0"/>
              <a:t>send</a:t>
            </a:r>
            <a:r>
              <a:rPr lang="cs-CZ" i="1" dirty="0" smtClean="0"/>
              <a:t> 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i="1" dirty="0" err="1" smtClean="0"/>
              <a:t>luggage</a:t>
            </a:r>
            <a:r>
              <a:rPr lang="cs-CZ" i="1" dirty="0" smtClean="0"/>
              <a:t> in </a:t>
            </a:r>
            <a:r>
              <a:rPr lang="cs-CZ" i="1" dirty="0" err="1" smtClean="0"/>
              <a:t>advance</a:t>
            </a:r>
            <a:r>
              <a:rPr lang="cs-CZ" i="1" dirty="0" smtClean="0"/>
              <a:t>?</a:t>
            </a:r>
          </a:p>
          <a:p>
            <a:r>
              <a:rPr lang="cs-CZ" dirty="0" smtClean="0"/>
              <a:t>B) </a:t>
            </a: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r>
              <a:rPr lang="cs-CZ" dirty="0" smtClean="0"/>
              <a:t> </a:t>
            </a:r>
            <a:r>
              <a:rPr lang="cs-CZ" dirty="0" err="1" smtClean="0"/>
              <a:t>registered</a:t>
            </a:r>
            <a:r>
              <a:rPr lang="cs-CZ" dirty="0"/>
              <a:t> </a:t>
            </a:r>
            <a:r>
              <a:rPr lang="cs-CZ" dirty="0" smtClean="0"/>
              <a:t>(to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A)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we</a:t>
            </a:r>
            <a:r>
              <a:rPr lang="cs-CZ" i="1" dirty="0" smtClean="0"/>
              <a:t> </a:t>
            </a:r>
            <a:r>
              <a:rPr lang="cs-CZ" i="1" dirty="0" err="1" smtClean="0"/>
              <a:t>interrupt</a:t>
            </a:r>
            <a:r>
              <a:rPr lang="cs-CZ" i="1" dirty="0" smtClean="0"/>
              <a:t> 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i="1" dirty="0" err="1" smtClean="0"/>
              <a:t>journey</a:t>
            </a:r>
            <a:r>
              <a:rPr lang="cs-CZ" i="1" dirty="0" smtClean="0"/>
              <a:t> in Paris?</a:t>
            </a:r>
          </a:p>
          <a:p>
            <a:r>
              <a:rPr lang="cs-CZ" dirty="0" smtClean="0"/>
              <a:t>B)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Match</a:t>
            </a:r>
            <a:r>
              <a:rPr lang="cs-CZ" sz="3000" dirty="0" smtClean="0"/>
              <a:t> </a:t>
            </a:r>
            <a:r>
              <a:rPr lang="cs-CZ" sz="3000" dirty="0" err="1" smtClean="0"/>
              <a:t>together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694184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Catch</a:t>
            </a:r>
            <a:r>
              <a:rPr lang="cs-CZ" dirty="0" smtClean="0"/>
              <a:t> a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On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‘ </a:t>
            </a:r>
            <a:r>
              <a:rPr lang="cs-CZ" dirty="0" err="1" smtClean="0"/>
              <a:t>delay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Depart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Piece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Travel</a:t>
            </a:r>
            <a:r>
              <a:rPr lang="cs-CZ" dirty="0" smtClean="0"/>
              <a:t> by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Travelling</a:t>
            </a:r>
            <a:r>
              <a:rPr lang="cs-CZ" dirty="0" smtClean="0"/>
              <a:t> </a:t>
            </a:r>
            <a:r>
              <a:rPr lang="cs-CZ" dirty="0" err="1" smtClean="0"/>
              <a:t>bag</a:t>
            </a:r>
            <a:r>
              <a:rPr lang="cs-CZ" dirty="0" smtClean="0"/>
              <a:t>.</a:t>
            </a:r>
          </a:p>
          <a:p>
            <a:r>
              <a:rPr lang="cs-CZ" dirty="0" smtClean="0"/>
              <a:t>Miss/lose a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Arrive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station.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11960" y="1484784"/>
            <a:ext cx="4608512" cy="4572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i="1" dirty="0"/>
              <a:t>Zavazadlo.</a:t>
            </a:r>
          </a:p>
          <a:p>
            <a:r>
              <a:rPr lang="cs-CZ" sz="2500" i="1" dirty="0" smtClean="0"/>
              <a:t>Přijet </a:t>
            </a:r>
            <a:r>
              <a:rPr lang="cs-CZ" sz="2500" i="1" dirty="0"/>
              <a:t>na nádraží.</a:t>
            </a:r>
          </a:p>
          <a:p>
            <a:r>
              <a:rPr lang="cs-CZ" sz="2500" i="1" dirty="0"/>
              <a:t>Zmeškat vlak.</a:t>
            </a:r>
          </a:p>
          <a:p>
            <a:r>
              <a:rPr lang="cs-CZ" sz="2500" i="1" dirty="0"/>
              <a:t>Nastoupit do vlaku.</a:t>
            </a:r>
          </a:p>
          <a:p>
            <a:r>
              <a:rPr lang="cs-CZ" sz="2500" i="1" dirty="0" smtClean="0"/>
              <a:t>Cestovní </a:t>
            </a:r>
            <a:r>
              <a:rPr lang="cs-CZ" sz="2500" i="1" dirty="0"/>
              <a:t>kabela.</a:t>
            </a:r>
          </a:p>
          <a:p>
            <a:r>
              <a:rPr lang="cs-CZ" sz="2500" i="1" dirty="0" smtClean="0"/>
              <a:t>Chytit vlak.</a:t>
            </a:r>
          </a:p>
          <a:p>
            <a:r>
              <a:rPr lang="cs-CZ" sz="2500" i="1" dirty="0"/>
              <a:t>Cestovat vlakem.</a:t>
            </a:r>
          </a:p>
          <a:p>
            <a:r>
              <a:rPr lang="cs-CZ" sz="2500" i="1" dirty="0" smtClean="0"/>
              <a:t>Podle jízdního řádu (přesně).</a:t>
            </a:r>
          </a:p>
          <a:p>
            <a:r>
              <a:rPr lang="cs-CZ" sz="2500" i="1" dirty="0" smtClean="0"/>
              <a:t>Dvouhodinové zpoždění.</a:t>
            </a:r>
          </a:p>
          <a:p>
            <a:r>
              <a:rPr lang="cs-CZ" sz="2500" i="1" dirty="0" smtClean="0"/>
              <a:t>Včas (s předstihem).</a:t>
            </a:r>
          </a:p>
          <a:p>
            <a:r>
              <a:rPr lang="cs-CZ" sz="2500" i="1" dirty="0" smtClean="0"/>
              <a:t>Odjezd.</a:t>
            </a:r>
          </a:p>
        </p:txBody>
      </p:sp>
      <p:pic>
        <p:nvPicPr>
          <p:cNvPr id="8194" name="Picture 2" descr="C:\Users\Vodny\AppData\Local\Microsoft\Windows\Temporary Internet Files\Content.IE5\J6PF0OKD\MC9003346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060848"/>
            <a:ext cx="1682532" cy="1528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13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Match</a:t>
            </a:r>
            <a:r>
              <a:rPr lang="cs-CZ" sz="3000" dirty="0" smtClean="0"/>
              <a:t> </a:t>
            </a:r>
            <a:r>
              <a:rPr lang="cs-CZ" sz="3000" dirty="0" err="1" smtClean="0"/>
              <a:t>together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694184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Catch</a:t>
            </a:r>
            <a:r>
              <a:rPr lang="cs-CZ" dirty="0" smtClean="0"/>
              <a:t> a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On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‘ </a:t>
            </a:r>
            <a:r>
              <a:rPr lang="cs-CZ" dirty="0" err="1" smtClean="0"/>
              <a:t>delay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Depart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Piece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Travel</a:t>
            </a:r>
            <a:r>
              <a:rPr lang="cs-CZ" dirty="0" smtClean="0"/>
              <a:t> by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Travelling</a:t>
            </a:r>
            <a:r>
              <a:rPr lang="cs-CZ" dirty="0" smtClean="0"/>
              <a:t> </a:t>
            </a:r>
            <a:r>
              <a:rPr lang="cs-CZ" dirty="0" err="1" smtClean="0"/>
              <a:t>bag</a:t>
            </a:r>
            <a:r>
              <a:rPr lang="cs-CZ" dirty="0" smtClean="0"/>
              <a:t>.</a:t>
            </a:r>
          </a:p>
          <a:p>
            <a:r>
              <a:rPr lang="cs-CZ" dirty="0" smtClean="0"/>
              <a:t>Miss/lose a </a:t>
            </a:r>
            <a:r>
              <a:rPr lang="cs-CZ" dirty="0" err="1" smtClean="0"/>
              <a:t>train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Arrive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station.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11960" y="1484784"/>
            <a:ext cx="4608512" cy="4572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i="1" dirty="0" smtClean="0"/>
              <a:t>Chytit vlak.</a:t>
            </a:r>
          </a:p>
          <a:p>
            <a:r>
              <a:rPr lang="cs-CZ" sz="2500" i="1" dirty="0" smtClean="0"/>
              <a:t>Podle jízdního řádu (přesně).</a:t>
            </a:r>
          </a:p>
          <a:p>
            <a:r>
              <a:rPr lang="cs-CZ" sz="2500" i="1" dirty="0" smtClean="0"/>
              <a:t>Dvouhodinové zpoždění.</a:t>
            </a:r>
          </a:p>
          <a:p>
            <a:r>
              <a:rPr lang="cs-CZ" sz="2500" i="1" dirty="0" smtClean="0"/>
              <a:t>Včas (s předstihem).</a:t>
            </a:r>
          </a:p>
          <a:p>
            <a:r>
              <a:rPr lang="cs-CZ" sz="2500" i="1" dirty="0" smtClean="0"/>
              <a:t>Odjezd.</a:t>
            </a:r>
          </a:p>
          <a:p>
            <a:r>
              <a:rPr lang="cs-CZ" sz="2500" i="1" dirty="0" smtClean="0"/>
              <a:t>Zavazadlo.</a:t>
            </a:r>
          </a:p>
          <a:p>
            <a:r>
              <a:rPr lang="cs-CZ" sz="2500" i="1" dirty="0" smtClean="0"/>
              <a:t>Nastoupit do vlaku.</a:t>
            </a:r>
          </a:p>
          <a:p>
            <a:r>
              <a:rPr lang="cs-CZ" sz="2500" i="1" dirty="0" smtClean="0"/>
              <a:t>Cestovat vlakem.</a:t>
            </a:r>
          </a:p>
          <a:p>
            <a:r>
              <a:rPr lang="cs-CZ" sz="2500" i="1" dirty="0" smtClean="0"/>
              <a:t>Cestovní kabela.</a:t>
            </a:r>
          </a:p>
          <a:p>
            <a:r>
              <a:rPr lang="cs-CZ" sz="2500" i="1" dirty="0" smtClean="0"/>
              <a:t>Zmeškat vlak.</a:t>
            </a:r>
          </a:p>
          <a:p>
            <a:r>
              <a:rPr lang="cs-CZ" sz="2500" i="1" dirty="0" smtClean="0"/>
              <a:t>Přijet na nádraží.</a:t>
            </a:r>
            <a:endParaRPr lang="cs-CZ" sz="2500" i="1" dirty="0"/>
          </a:p>
        </p:txBody>
      </p:sp>
      <p:pic>
        <p:nvPicPr>
          <p:cNvPr id="7170" name="Picture 2" descr="C:\Users\Vodny\AppData\Local\Microsoft\Windows\Temporary Internet Files\Content.IE5\49KNC18T\MC9004157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0127" y="4365104"/>
            <a:ext cx="2071825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45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Answer</a:t>
            </a:r>
            <a:r>
              <a:rPr lang="cs-CZ" sz="3000" dirty="0" smtClean="0"/>
              <a:t> these </a:t>
            </a:r>
            <a:r>
              <a:rPr lang="cs-CZ" sz="3000" dirty="0" err="1" smtClean="0"/>
              <a:t>questions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Create</a:t>
            </a:r>
            <a:r>
              <a:rPr lang="cs-CZ" sz="2700" dirty="0" smtClean="0"/>
              <a:t> a </a:t>
            </a:r>
            <a:r>
              <a:rPr lang="cs-CZ" sz="2700" dirty="0" err="1" smtClean="0"/>
              <a:t>dialogue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 </a:t>
            </a:r>
            <a:r>
              <a:rPr lang="cs-CZ" dirty="0" err="1" smtClean="0"/>
              <a:t>arrive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much are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tickets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departure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wait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station?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expensive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business </a:t>
            </a:r>
            <a:r>
              <a:rPr lang="cs-CZ" dirty="0" err="1" smtClean="0"/>
              <a:t>class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a non-smoking </a:t>
            </a:r>
            <a:r>
              <a:rPr lang="cs-CZ" dirty="0" err="1" smtClean="0"/>
              <a:t>compartment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drinks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buffet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journey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?</a:t>
            </a:r>
          </a:p>
          <a:p>
            <a:endParaRPr lang="cs-CZ" dirty="0" smtClean="0"/>
          </a:p>
        </p:txBody>
      </p:sp>
      <p:pic>
        <p:nvPicPr>
          <p:cNvPr id="9219" name="Picture 3" descr="C:\Users\Vodny\AppData\Local\Microsoft\Windows\Temporary Internet Files\Content.IE5\3SORHQ3F\MC90043489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852936"/>
            <a:ext cx="2285714" cy="2285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86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1329</TotalTime>
  <Words>361</Words>
  <Application>Microsoft Office PowerPoint</Application>
  <PresentationFormat>Předvádění na obrazovce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Administrativní</vt:lpstr>
      <vt:lpstr>Aspekt</vt:lpstr>
      <vt:lpstr>Prezentace aplikace PowerPoint</vt:lpstr>
      <vt:lpstr>Rail (train) travel Do you understand?</vt:lpstr>
      <vt:lpstr>Read this dialogue and prepare a similar one</vt:lpstr>
      <vt:lpstr>Match together</vt:lpstr>
      <vt:lpstr>Match together Solution</vt:lpstr>
      <vt:lpstr>Answer these questions Create a dialogue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293</cp:revision>
  <cp:lastPrinted>2013-10-06T19:14:03Z</cp:lastPrinted>
  <dcterms:created xsi:type="dcterms:W3CDTF">2013-05-13T19:28:29Z</dcterms:created>
  <dcterms:modified xsi:type="dcterms:W3CDTF">2013-11-15T20:34:19Z</dcterms:modified>
</cp:coreProperties>
</file>