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98" r:id="rId4"/>
    <p:sldId id="299" r:id="rId5"/>
    <p:sldId id="301" r:id="rId6"/>
    <p:sldId id="300" r:id="rId7"/>
    <p:sldId id="30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VY_32_INOVACE_18_AJ2V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Zub/zuby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Idiomy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Mouth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Match</a:t>
            </a:r>
            <a:endParaRPr lang="cs-CZ" sz="2700" dirty="0"/>
          </a:p>
        </p:txBody>
      </p:sp>
      <p:pic>
        <p:nvPicPr>
          <p:cNvPr id="1026" name="Picture 2" descr="C:\Users\Vodny\AppData\Local\Microsoft\Windows\Temporary Internet Files\Content.IE5\IK8IRNB9\MP900424377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140" y="1625724"/>
            <a:ext cx="1515244" cy="15152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TextovéPole 3"/>
          <p:cNvSpPr txBox="1"/>
          <p:nvPr/>
        </p:nvSpPr>
        <p:spPr>
          <a:xfrm>
            <a:off x="4964227" y="421155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smiling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0032" y="234888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surprised</a:t>
            </a:r>
            <a:endParaRPr lang="cs-CZ" dirty="0"/>
          </a:p>
        </p:txBody>
      </p:sp>
      <p:pic>
        <p:nvPicPr>
          <p:cNvPr id="1031" name="Picture 7" descr="C:\Users\Vodny\AppData\Local\Microsoft\Windows\Temporary Internet Files\Content.IE5\I5VVDSRP\MP9004224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1602184" cy="22945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2" name="Picture 8" descr="C:\Users\Vodny\AppData\Local\Microsoft\Windows\Temporary Internet Files\Content.IE5\IK8IRNB9\MP90042646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2963"/>
            <a:ext cx="2483768" cy="16513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TextovéPole 5"/>
          <p:cNvSpPr txBox="1"/>
          <p:nvPr/>
        </p:nvSpPr>
        <p:spPr>
          <a:xfrm>
            <a:off x="3275856" y="4221088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y</a:t>
            </a:r>
            <a:r>
              <a:rPr lang="cs-CZ" dirty="0" err="1" smtClean="0"/>
              <a:t>awning</a:t>
            </a:r>
            <a:endParaRPr lang="cs-CZ" dirty="0"/>
          </a:p>
        </p:txBody>
      </p:sp>
      <p:pic>
        <p:nvPicPr>
          <p:cNvPr id="1033" name="Picture 9" descr="C:\Users\Vodny\AppData\Local\Microsoft\Windows\Temporary Internet Files\Content.IE5\1A201BTK\MP90043185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429" y="3584505"/>
            <a:ext cx="1645214" cy="23269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7" name="TextovéPole 6"/>
          <p:cNvSpPr txBox="1"/>
          <p:nvPr/>
        </p:nvSpPr>
        <p:spPr>
          <a:xfrm>
            <a:off x="3275856" y="2348880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shouting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318129" y="3111351"/>
            <a:ext cx="516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517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At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dentist‘s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Match</a:t>
            </a:r>
            <a:endParaRPr lang="cs-CZ" sz="2700" dirty="0"/>
          </a:p>
        </p:txBody>
      </p:sp>
      <p:pic>
        <p:nvPicPr>
          <p:cNvPr id="2050" name="Picture 2" descr="C:\Users\Vodny\AppData\Local\Microsoft\Windows\Temporary Internet Files\Content.IE5\IK8IRNB9\MC9003327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1960047"/>
            <a:ext cx="1800417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1960047"/>
            <a:ext cx="26388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chatter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brush</a:t>
            </a:r>
            <a:r>
              <a:rPr lang="cs-CZ" dirty="0" smtClean="0"/>
              <a:t>, </a:t>
            </a:r>
            <a:r>
              <a:rPr lang="cs-CZ" dirty="0" err="1" smtClean="0"/>
              <a:t>clean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examine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drill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extract</a:t>
            </a:r>
            <a:r>
              <a:rPr lang="cs-CZ" dirty="0" smtClean="0"/>
              <a:t>, </a:t>
            </a:r>
            <a:r>
              <a:rPr lang="cs-CZ" dirty="0" err="1" smtClean="0"/>
              <a:t>pull</a:t>
            </a:r>
            <a:r>
              <a:rPr lang="cs-CZ" dirty="0" smtClean="0"/>
              <a:t>,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fill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12160" y="1960047"/>
            <a:ext cx="27013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čistit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zaplombovat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vrtat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vytrhnout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prohlédnout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drkotat, cvakat, jektat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59399" y="4699099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err="1" smtClean="0"/>
              <a:t>tooth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b="1" dirty="0" err="1" smtClean="0"/>
              <a:t>teeth</a:t>
            </a:r>
            <a:endParaRPr lang="cs-CZ" b="1" dirty="0"/>
          </a:p>
        </p:txBody>
      </p:sp>
      <p:pic>
        <p:nvPicPr>
          <p:cNvPr id="2052" name="Picture 4" descr="C:\Users\Vodny\AppData\Local\Microsoft\Windows\Temporary Internet Files\Content.IE5\62J5BXC3\MC90043475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851" y="4610129"/>
            <a:ext cx="547271" cy="547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Vodny\AppData\Local\Microsoft\Windows\Temporary Internet Files\Content.IE5\62J5BXC3\MC90043475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524" y="4610129"/>
            <a:ext cx="547271" cy="547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141919" y="5373216"/>
            <a:ext cx="3539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Clean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twice</a:t>
            </a:r>
            <a:r>
              <a:rPr lang="cs-CZ" dirty="0" smtClean="0"/>
              <a:t> a </a:t>
            </a:r>
            <a:r>
              <a:rPr lang="cs-CZ" dirty="0" err="1" smtClean="0"/>
              <a:t>day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forget</a:t>
            </a:r>
            <a:r>
              <a:rPr lang="cs-CZ" dirty="0" smtClean="0"/>
              <a:t> </a:t>
            </a:r>
            <a:r>
              <a:rPr lang="cs-CZ" dirty="0" err="1" smtClean="0"/>
              <a:t>regular</a:t>
            </a:r>
            <a:r>
              <a:rPr lang="cs-CZ" dirty="0" smtClean="0"/>
              <a:t> </a:t>
            </a:r>
            <a:r>
              <a:rPr lang="cs-CZ" dirty="0" err="1" smtClean="0"/>
              <a:t>check</a:t>
            </a:r>
            <a:r>
              <a:rPr lang="cs-CZ" dirty="0" smtClean="0"/>
              <a:t>-up.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89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At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dentist‘s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65184" y="1954560"/>
            <a:ext cx="26388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chatter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brush</a:t>
            </a:r>
            <a:r>
              <a:rPr lang="cs-CZ" dirty="0" smtClean="0"/>
              <a:t>, </a:t>
            </a:r>
            <a:r>
              <a:rPr lang="cs-CZ" dirty="0" err="1" smtClean="0"/>
              <a:t>clean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examine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drill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extract</a:t>
            </a:r>
            <a:r>
              <a:rPr lang="cs-CZ" dirty="0" smtClean="0"/>
              <a:t>, </a:t>
            </a:r>
            <a:r>
              <a:rPr lang="cs-CZ" dirty="0" err="1" smtClean="0"/>
              <a:t>pull</a:t>
            </a:r>
            <a:r>
              <a:rPr lang="cs-CZ" dirty="0" smtClean="0"/>
              <a:t>,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fill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4048" y="1960046"/>
            <a:ext cx="27013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drkotat, cvakat, jektat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čistit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prohlédnout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vrtat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vytrhnout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zaplombovat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459399" y="4699099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err="1" smtClean="0"/>
              <a:t>tooth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b="1" dirty="0" err="1" smtClean="0"/>
              <a:t>teeth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41919" y="5373216"/>
            <a:ext cx="3539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Clean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twice</a:t>
            </a:r>
            <a:r>
              <a:rPr lang="cs-CZ" dirty="0" smtClean="0"/>
              <a:t> a </a:t>
            </a:r>
            <a:r>
              <a:rPr lang="cs-CZ" dirty="0" err="1" smtClean="0"/>
              <a:t>day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forget</a:t>
            </a:r>
            <a:r>
              <a:rPr lang="cs-CZ" dirty="0" smtClean="0"/>
              <a:t> </a:t>
            </a:r>
            <a:r>
              <a:rPr lang="cs-CZ" dirty="0" err="1" smtClean="0"/>
              <a:t>regular</a:t>
            </a:r>
            <a:r>
              <a:rPr lang="cs-CZ" dirty="0" smtClean="0"/>
              <a:t> </a:t>
            </a:r>
            <a:r>
              <a:rPr lang="cs-CZ" dirty="0" err="1" smtClean="0"/>
              <a:t>check</a:t>
            </a:r>
            <a:r>
              <a:rPr lang="cs-CZ" dirty="0" smtClean="0"/>
              <a:t>-up.</a:t>
            </a:r>
            <a:endParaRPr lang="cs-CZ" dirty="0"/>
          </a:p>
        </p:txBody>
      </p:sp>
      <p:pic>
        <p:nvPicPr>
          <p:cNvPr id="3075" name="Picture 3" descr="C:\Users\Vodny\AppData\Local\Microsoft\Windows\Temporary Internet Files\Content.IE5\I5VVDSRP\MC90044180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60323"/>
            <a:ext cx="579051" cy="5790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Vodny\AppData\Local\Microsoft\Windows\Temporary Internet Files\Content.IE5\I5VVDSRP\MC90044180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882" y="4162471"/>
            <a:ext cx="579051" cy="5790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Vodny\AppData\Local\Microsoft\Windows\Temporary Internet Files\Content.IE5\I5VVDSRP\MC90044180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616" y="4169232"/>
            <a:ext cx="579051" cy="5790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Vodny\AppData\Local\Microsoft\Windows\Temporary Internet Files\Content.IE5\1A201BTK\MC90044180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57685" y="5134565"/>
            <a:ext cx="814715" cy="81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6758314" y="4783218"/>
            <a:ext cx="21531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i="1" dirty="0" err="1" smtClean="0"/>
              <a:t>toothbrush+toothpaste</a:t>
            </a:r>
            <a:endParaRPr lang="cs-CZ" sz="1500" i="1" dirty="0"/>
          </a:p>
        </p:txBody>
      </p:sp>
      <p:pic>
        <p:nvPicPr>
          <p:cNvPr id="3079" name="Picture 7" descr="C:\Users\Vodny\AppData\Local\Microsoft\Windows\Temporary Internet Files\Content.IE5\1A201BTK\MC9003590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1325607" cy="13941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586944" y="5949280"/>
            <a:ext cx="12105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i="1" dirty="0" err="1" smtClean="0"/>
              <a:t>the</a:t>
            </a:r>
            <a:r>
              <a:rPr lang="cs-CZ" sz="1500" i="1" dirty="0" smtClean="0"/>
              <a:t> </a:t>
            </a:r>
            <a:r>
              <a:rPr lang="cs-CZ" sz="1500" i="1" dirty="0" err="1" smtClean="0"/>
              <a:t>dentist‘s</a:t>
            </a:r>
            <a:endParaRPr lang="cs-CZ" sz="1500" i="1" dirty="0"/>
          </a:p>
        </p:txBody>
      </p:sp>
    </p:spTree>
    <p:extLst>
      <p:ext uri="{BB962C8B-B14F-4D97-AF65-F5344CB8AC3E}">
        <p14:creationId xmlns:p14="http://schemas.microsoft.com/office/powerpoint/2010/main" val="295504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Idioms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Match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26232" cy="457200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Fight</a:t>
            </a:r>
            <a:r>
              <a:rPr lang="cs-CZ" sz="2000" dirty="0" smtClean="0"/>
              <a:t> </a:t>
            </a:r>
            <a:r>
              <a:rPr lang="cs-CZ" sz="2000" dirty="0" err="1" smtClean="0"/>
              <a:t>tooth</a:t>
            </a:r>
            <a:r>
              <a:rPr lang="cs-CZ" sz="2000" dirty="0" smtClean="0"/>
              <a:t> and </a:t>
            </a:r>
            <a:r>
              <a:rPr lang="cs-CZ" sz="2000" dirty="0" err="1" smtClean="0"/>
              <a:t>nail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armed</a:t>
            </a:r>
            <a:r>
              <a:rPr lang="cs-CZ" sz="2000" dirty="0" smtClean="0"/>
              <a:t> to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teeth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fed</a:t>
            </a:r>
            <a:r>
              <a:rPr lang="cs-CZ" sz="2000" dirty="0" smtClean="0"/>
              <a:t> up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something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sick</a:t>
            </a:r>
            <a:r>
              <a:rPr lang="cs-CZ" sz="2000" dirty="0" smtClean="0"/>
              <a:t> to </a:t>
            </a:r>
            <a:r>
              <a:rPr lang="cs-CZ" sz="2000" dirty="0" err="1" smtClean="0"/>
              <a:t>death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st. / sb..</a:t>
            </a:r>
          </a:p>
          <a:p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sharp</a:t>
            </a:r>
            <a:r>
              <a:rPr lang="cs-CZ" sz="2000" dirty="0" smtClean="0"/>
              <a:t> </a:t>
            </a:r>
            <a:r>
              <a:rPr lang="cs-CZ" sz="2000" dirty="0" err="1" smtClean="0"/>
              <a:t>tongue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tongue</a:t>
            </a:r>
            <a:r>
              <a:rPr lang="cs-CZ" sz="2000" dirty="0" smtClean="0"/>
              <a:t>.</a:t>
            </a:r>
          </a:p>
          <a:p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sick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something</a:t>
            </a:r>
            <a:r>
              <a:rPr lang="cs-CZ" sz="2000" dirty="0"/>
              <a:t>.</a:t>
            </a:r>
          </a:p>
          <a:p>
            <a:r>
              <a:rPr lang="cs-CZ" sz="2000" dirty="0" err="1" smtClean="0"/>
              <a:t>Guard</a:t>
            </a:r>
            <a:r>
              <a:rPr lang="cs-CZ" sz="2000" dirty="0" smtClean="0"/>
              <a:t> </a:t>
            </a:r>
            <a:r>
              <a:rPr lang="cs-CZ" sz="2000" dirty="0" err="1" smtClean="0"/>
              <a:t>somebody‘s</a:t>
            </a:r>
            <a:r>
              <a:rPr lang="cs-CZ" sz="2000" dirty="0" smtClean="0"/>
              <a:t> </a:t>
            </a:r>
            <a:r>
              <a:rPr lang="cs-CZ" sz="2000" dirty="0" err="1" smtClean="0"/>
              <a:t>tongue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Watch</a:t>
            </a:r>
            <a:r>
              <a:rPr lang="cs-CZ" sz="2000" dirty="0" smtClean="0"/>
              <a:t> </a:t>
            </a:r>
            <a:r>
              <a:rPr lang="cs-CZ" sz="2000" dirty="0" err="1" smtClean="0"/>
              <a:t>somebody‘s</a:t>
            </a:r>
            <a:r>
              <a:rPr lang="cs-CZ" sz="2000" dirty="0" smtClean="0"/>
              <a:t> </a:t>
            </a:r>
            <a:r>
              <a:rPr lang="cs-CZ" sz="2000" dirty="0" err="1" smtClean="0"/>
              <a:t>words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sweet</a:t>
            </a:r>
            <a:r>
              <a:rPr lang="cs-CZ" sz="2000" dirty="0" smtClean="0"/>
              <a:t> </a:t>
            </a:r>
            <a:r>
              <a:rPr lang="cs-CZ" sz="2000" dirty="0" err="1" smtClean="0"/>
              <a:t>tooth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860032" y="1484784"/>
            <a:ext cx="4126232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Mít mlsný jazýček.</a:t>
            </a:r>
          </a:p>
          <a:p>
            <a:r>
              <a:rPr lang="cs-CZ" sz="2000" dirty="0" smtClean="0"/>
              <a:t>Mít něčeho plné zuby.</a:t>
            </a:r>
          </a:p>
          <a:p>
            <a:r>
              <a:rPr lang="cs-CZ" sz="2000" dirty="0" smtClean="0"/>
              <a:t>Být hašteřivý.</a:t>
            </a:r>
          </a:p>
          <a:p>
            <a:r>
              <a:rPr lang="cs-CZ" sz="2000" dirty="0" smtClean="0"/>
              <a:t>Mít něčeho plné zuby.</a:t>
            </a:r>
          </a:p>
          <a:p>
            <a:r>
              <a:rPr lang="cs-CZ" sz="2000" dirty="0" smtClean="0"/>
              <a:t>Bránit se zuby nehty.</a:t>
            </a:r>
          </a:p>
          <a:p>
            <a:r>
              <a:rPr lang="cs-CZ" sz="2000" dirty="0" smtClean="0"/>
              <a:t>Dávat si pozor na jazyk.</a:t>
            </a:r>
          </a:p>
          <a:p>
            <a:r>
              <a:rPr lang="cs-CZ" sz="2000" dirty="0" smtClean="0"/>
              <a:t>Dávat si pozor na ústa.</a:t>
            </a:r>
          </a:p>
          <a:p>
            <a:r>
              <a:rPr lang="cs-CZ" sz="2000" dirty="0" smtClean="0"/>
              <a:t>Mít něčeho / někoho plné zuby.</a:t>
            </a:r>
          </a:p>
          <a:p>
            <a:r>
              <a:rPr lang="cs-CZ" sz="2000" dirty="0" smtClean="0"/>
              <a:t>Mít ostrý jazyk.</a:t>
            </a:r>
          </a:p>
          <a:p>
            <a:r>
              <a:rPr lang="cs-CZ" sz="2000" dirty="0" smtClean="0"/>
              <a:t>Být po zuby ozbrojen.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1275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Idioms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26232" cy="457200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Fight</a:t>
            </a:r>
            <a:r>
              <a:rPr lang="cs-CZ" sz="2000" dirty="0" smtClean="0"/>
              <a:t> </a:t>
            </a:r>
            <a:r>
              <a:rPr lang="cs-CZ" sz="2000" dirty="0" err="1" smtClean="0"/>
              <a:t>tooth</a:t>
            </a:r>
            <a:r>
              <a:rPr lang="cs-CZ" sz="2000" dirty="0" smtClean="0"/>
              <a:t> and </a:t>
            </a:r>
            <a:r>
              <a:rPr lang="cs-CZ" sz="2000" dirty="0" err="1" smtClean="0"/>
              <a:t>nail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armed</a:t>
            </a:r>
            <a:r>
              <a:rPr lang="cs-CZ" sz="2000" dirty="0" smtClean="0"/>
              <a:t> to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teeth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fed</a:t>
            </a:r>
            <a:r>
              <a:rPr lang="cs-CZ" sz="2000" dirty="0" smtClean="0"/>
              <a:t> up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something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sick</a:t>
            </a:r>
            <a:r>
              <a:rPr lang="cs-CZ" sz="2000" dirty="0" smtClean="0"/>
              <a:t> to </a:t>
            </a:r>
            <a:r>
              <a:rPr lang="cs-CZ" sz="2000" dirty="0" err="1" smtClean="0"/>
              <a:t>death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st. / sb..</a:t>
            </a:r>
          </a:p>
          <a:p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sharp</a:t>
            </a:r>
            <a:r>
              <a:rPr lang="cs-CZ" sz="2000" dirty="0" smtClean="0"/>
              <a:t> </a:t>
            </a:r>
            <a:r>
              <a:rPr lang="cs-CZ" sz="2000" dirty="0" err="1" smtClean="0"/>
              <a:t>tongue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tongue</a:t>
            </a:r>
            <a:r>
              <a:rPr lang="cs-CZ" sz="2000" dirty="0" smtClean="0"/>
              <a:t>.</a:t>
            </a:r>
          </a:p>
          <a:p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sick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something</a:t>
            </a:r>
            <a:r>
              <a:rPr lang="cs-CZ" sz="2000" dirty="0"/>
              <a:t>.</a:t>
            </a:r>
          </a:p>
          <a:p>
            <a:r>
              <a:rPr lang="cs-CZ" sz="2000" dirty="0" err="1" smtClean="0"/>
              <a:t>Guard</a:t>
            </a:r>
            <a:r>
              <a:rPr lang="cs-CZ" sz="2000" dirty="0" smtClean="0"/>
              <a:t> </a:t>
            </a:r>
            <a:r>
              <a:rPr lang="cs-CZ" sz="2000" dirty="0" err="1" smtClean="0"/>
              <a:t>somebody‘s</a:t>
            </a:r>
            <a:r>
              <a:rPr lang="cs-CZ" sz="2000" dirty="0" smtClean="0"/>
              <a:t> </a:t>
            </a:r>
            <a:r>
              <a:rPr lang="cs-CZ" sz="2000" dirty="0" err="1" smtClean="0"/>
              <a:t>tongue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Watch</a:t>
            </a:r>
            <a:r>
              <a:rPr lang="cs-CZ" sz="2000" dirty="0" smtClean="0"/>
              <a:t> </a:t>
            </a:r>
            <a:r>
              <a:rPr lang="cs-CZ" sz="2000" dirty="0" err="1" smtClean="0"/>
              <a:t>somebody‘s</a:t>
            </a:r>
            <a:r>
              <a:rPr lang="cs-CZ" sz="2000" dirty="0" smtClean="0"/>
              <a:t> </a:t>
            </a:r>
            <a:r>
              <a:rPr lang="cs-CZ" sz="2000" dirty="0" err="1" smtClean="0"/>
              <a:t>words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sweet</a:t>
            </a:r>
            <a:r>
              <a:rPr lang="cs-CZ" sz="2000" dirty="0" smtClean="0"/>
              <a:t> </a:t>
            </a:r>
            <a:r>
              <a:rPr lang="cs-CZ" sz="2000" dirty="0" err="1" smtClean="0"/>
              <a:t>tooth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860032" y="1484784"/>
            <a:ext cx="4126232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Bránit se zuby nehty.</a:t>
            </a:r>
          </a:p>
          <a:p>
            <a:r>
              <a:rPr lang="cs-CZ" sz="2000" dirty="0"/>
              <a:t>Být po zuby ozbrojen.</a:t>
            </a:r>
          </a:p>
          <a:p>
            <a:r>
              <a:rPr lang="cs-CZ" sz="2000" dirty="0"/>
              <a:t>Mít něčeho plné zuby.</a:t>
            </a:r>
          </a:p>
          <a:p>
            <a:r>
              <a:rPr lang="cs-CZ" sz="2000" dirty="0"/>
              <a:t>Mít něčeho / někoho plné zuby.</a:t>
            </a:r>
          </a:p>
          <a:p>
            <a:r>
              <a:rPr lang="cs-CZ" sz="2000" dirty="0" smtClean="0"/>
              <a:t>Mít </a:t>
            </a:r>
            <a:r>
              <a:rPr lang="cs-CZ" sz="2000" dirty="0"/>
              <a:t>ostrý jazyk.</a:t>
            </a:r>
          </a:p>
          <a:p>
            <a:r>
              <a:rPr lang="cs-CZ" sz="2000" dirty="0"/>
              <a:t>Být hašteřivý.</a:t>
            </a:r>
          </a:p>
          <a:p>
            <a:r>
              <a:rPr lang="cs-CZ" sz="2000" dirty="0"/>
              <a:t>Mít něčeho plné zuby.</a:t>
            </a:r>
          </a:p>
          <a:p>
            <a:r>
              <a:rPr lang="cs-CZ" sz="2000" dirty="0"/>
              <a:t>Dávat si pozor na jazyk.</a:t>
            </a:r>
          </a:p>
          <a:p>
            <a:r>
              <a:rPr lang="cs-CZ" sz="2000" dirty="0"/>
              <a:t>Dávat si pozor na ústa.</a:t>
            </a:r>
          </a:p>
          <a:p>
            <a:r>
              <a:rPr lang="cs-CZ" sz="2000" dirty="0" smtClean="0"/>
              <a:t>Mít mlsný jazýček.</a:t>
            </a:r>
          </a:p>
        </p:txBody>
      </p:sp>
    </p:spTree>
    <p:extLst>
      <p:ext uri="{BB962C8B-B14F-4D97-AF65-F5344CB8AC3E}">
        <p14:creationId xmlns:p14="http://schemas.microsoft.com/office/powerpoint/2010/main" val="167130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dalších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580</TotalTime>
  <Words>332</Words>
  <Application>Microsoft Office PowerPoint</Application>
  <PresentationFormat>Předvádění na obrazovce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Administrativní</vt:lpstr>
      <vt:lpstr>Aspekt</vt:lpstr>
      <vt:lpstr>Prezentace aplikace PowerPoint</vt:lpstr>
      <vt:lpstr>Mouth Match</vt:lpstr>
      <vt:lpstr>At the dentist‘s Match</vt:lpstr>
      <vt:lpstr>At the dentist‘s Solution</vt:lpstr>
      <vt:lpstr>Idioms Match</vt:lpstr>
      <vt:lpstr>Idioms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129</cp:revision>
  <cp:lastPrinted>2013-10-06T19:14:03Z</cp:lastPrinted>
  <dcterms:created xsi:type="dcterms:W3CDTF">2013-05-13T19:28:29Z</dcterms:created>
  <dcterms:modified xsi:type="dcterms:W3CDTF">2013-10-22T16:53:30Z</dcterms:modified>
</cp:coreProperties>
</file>