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7" r:id="rId5"/>
    <p:sldId id="278" r:id="rId6"/>
    <p:sldId id="279" r:id="rId7"/>
    <p:sldId id="280" r:id="rId8"/>
    <p:sldId id="281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VY_32_INOVACE_18_AJ1G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Budoucí čas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Použití </a:t>
            </a:r>
            <a:r>
              <a:rPr lang="cs-CZ" sz="1500" b="1" dirty="0" err="1" smtClean="0">
                <a:solidFill>
                  <a:srgbClr val="758386"/>
                </a:solidFill>
              </a:rPr>
              <a:t>will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a opakování pomocí projekce PC nebo formou vytištění pracovního listu s následnou kontrolou.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i="1" dirty="0" err="1" smtClean="0"/>
              <a:t>will</a:t>
            </a:r>
            <a:r>
              <a:rPr lang="cs-CZ" i="1" dirty="0" smtClean="0"/>
              <a:t> + </a:t>
            </a:r>
            <a:r>
              <a:rPr lang="cs-CZ" dirty="0" err="1" smtClean="0"/>
              <a:t>the</a:t>
            </a:r>
            <a:r>
              <a:rPr lang="cs-CZ" dirty="0" smtClean="0"/>
              <a:t> base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verb</a:t>
            </a:r>
            <a:endParaRPr lang="cs-CZ" sz="2700" dirty="0"/>
          </a:p>
        </p:txBody>
      </p:sp>
      <p:sp>
        <p:nvSpPr>
          <p:cNvPr id="28" name="7cípá hvězda 27"/>
          <p:cNvSpPr/>
          <p:nvPr/>
        </p:nvSpPr>
        <p:spPr>
          <a:xfrm>
            <a:off x="2881324" y="2492896"/>
            <a:ext cx="3024336" cy="2736304"/>
          </a:xfrm>
          <a:prstGeom prst="star7">
            <a:avLst/>
          </a:prstGeom>
          <a:solidFill>
            <a:schemeClr val="accent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400" b="1"/>
          </a:p>
        </p:txBody>
      </p:sp>
      <p:sp>
        <p:nvSpPr>
          <p:cNvPr id="29" name="TextovéPole 28"/>
          <p:cNvSpPr txBox="1"/>
          <p:nvPr/>
        </p:nvSpPr>
        <p:spPr>
          <a:xfrm>
            <a:off x="3967734" y="3716641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Will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1793744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I</a:t>
            </a:r>
            <a:r>
              <a:rPr lang="cs-CZ" sz="2000" dirty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come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8 PM.</a:t>
            </a:r>
            <a:endParaRPr lang="cs-CZ" sz="20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55576" y="2513244"/>
            <a:ext cx="2345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happy.</a:t>
            </a:r>
            <a:endParaRPr lang="cs-CZ" sz="2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23528" y="3861048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He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write</a:t>
            </a:r>
            <a:r>
              <a:rPr lang="cs-CZ" sz="2000" dirty="0" smtClean="0"/>
              <a:t> a </a:t>
            </a:r>
            <a:r>
              <a:rPr lang="cs-CZ" sz="2000" dirty="0" err="1" smtClean="0"/>
              <a:t>letter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15616" y="5261138"/>
            <a:ext cx="294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She</a:t>
            </a:r>
            <a:r>
              <a:rPr lang="cs-CZ" sz="2000" b="1" dirty="0" smtClean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visit her </a:t>
            </a:r>
            <a:r>
              <a:rPr lang="cs-CZ" sz="2000" dirty="0" err="1" smtClean="0"/>
              <a:t>friend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5276138" y="5261138"/>
            <a:ext cx="160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It</a:t>
            </a:r>
            <a:r>
              <a:rPr lang="cs-CZ" sz="2000" b="1" dirty="0" smtClean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snow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029090" y="3861048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We</a:t>
            </a:r>
            <a:r>
              <a:rPr lang="cs-CZ" sz="2000" dirty="0"/>
              <a:t> </a:t>
            </a:r>
            <a:r>
              <a:rPr lang="cs-CZ" sz="2000" dirty="0" err="1" smtClean="0"/>
              <a:t>will</a:t>
            </a:r>
            <a:r>
              <a:rPr lang="cs-CZ" sz="2000" dirty="0" smtClean="0"/>
              <a:t> play </a:t>
            </a:r>
            <a:r>
              <a:rPr lang="cs-CZ" sz="2000" dirty="0" err="1" smtClean="0"/>
              <a:t>volleyball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08104" y="2528633"/>
            <a:ext cx="180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They</a:t>
            </a:r>
            <a:r>
              <a:rPr lang="cs-CZ" dirty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pronouns</a:t>
            </a:r>
            <a:endParaRPr lang="cs-CZ" dirty="0"/>
          </a:p>
        </p:txBody>
      </p:sp>
      <p:pic>
        <p:nvPicPr>
          <p:cNvPr id="8201" name="Picture 9" descr="C:\Users\Vodny\AppData\Local\Microsoft\Windows\Temporary Internet Files\Content.IE5\OANWB2AO\MC9004098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481" y="2420888"/>
            <a:ext cx="2247941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660232" y="1628800"/>
            <a:ext cx="198644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At </a:t>
            </a:r>
            <a:r>
              <a:rPr lang="cs-CZ" dirty="0" err="1" smtClean="0"/>
              <a:t>the</a:t>
            </a:r>
            <a:r>
              <a:rPr lang="cs-CZ" dirty="0" smtClean="0"/>
              <a:t> restaurant.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9493" y="2276872"/>
            <a:ext cx="644439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waitress</a:t>
            </a:r>
            <a:r>
              <a:rPr lang="cs-CZ" dirty="0" smtClean="0"/>
              <a:t>: 	„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drink?“</a:t>
            </a:r>
          </a:p>
          <a:p>
            <a:r>
              <a:rPr lang="cs-CZ" dirty="0" err="1" smtClean="0"/>
              <a:t>mum</a:t>
            </a:r>
            <a:r>
              <a:rPr lang="cs-CZ" dirty="0" smtClean="0"/>
              <a:t>:		„</a:t>
            </a:r>
            <a:r>
              <a:rPr lang="cs-CZ" b="1" dirty="0" err="1" smtClean="0"/>
              <a:t>I‘ll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orange</a:t>
            </a:r>
            <a:r>
              <a:rPr lang="cs-CZ" dirty="0" smtClean="0"/>
              <a:t> </a:t>
            </a:r>
            <a:r>
              <a:rPr lang="cs-CZ" dirty="0" err="1" smtClean="0"/>
              <a:t>juice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father</a:t>
            </a:r>
            <a:r>
              <a:rPr lang="cs-CZ" dirty="0" smtClean="0"/>
              <a:t>: 		„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non-</a:t>
            </a:r>
            <a:r>
              <a:rPr lang="cs-CZ" dirty="0" err="1" smtClean="0"/>
              <a:t>alcoholic</a:t>
            </a:r>
            <a:r>
              <a:rPr lang="cs-CZ" dirty="0" smtClean="0"/>
              <a:t> </a:t>
            </a:r>
            <a:r>
              <a:rPr lang="cs-CZ" dirty="0" err="1" smtClean="0"/>
              <a:t>beer</a:t>
            </a:r>
            <a:r>
              <a:rPr lang="cs-CZ" dirty="0" smtClean="0"/>
              <a:t>?“</a:t>
            </a:r>
          </a:p>
          <a:p>
            <a:r>
              <a:rPr lang="cs-CZ" dirty="0" err="1" smtClean="0"/>
              <a:t>waitress</a:t>
            </a:r>
            <a:r>
              <a:rPr lang="cs-CZ" dirty="0" smtClean="0"/>
              <a:t>: 	„</a:t>
            </a:r>
            <a:r>
              <a:rPr lang="cs-CZ" dirty="0" err="1" smtClean="0"/>
              <a:t>Yes</a:t>
            </a:r>
            <a:r>
              <a:rPr lang="cs-CZ" dirty="0" smtClean="0"/>
              <a:t>, sir.“</a:t>
            </a:r>
          </a:p>
          <a:p>
            <a:r>
              <a:rPr lang="cs-CZ" dirty="0" smtClean="0"/>
              <a:t>son: 		„</a:t>
            </a:r>
            <a:r>
              <a:rPr lang="cs-CZ" b="1" dirty="0" err="1" smtClean="0"/>
              <a:t>I‘ll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coke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mum</a:t>
            </a:r>
            <a:r>
              <a:rPr lang="cs-CZ" dirty="0" smtClean="0"/>
              <a:t>: 		„</a:t>
            </a:r>
            <a:r>
              <a:rPr lang="cs-CZ" b="1" dirty="0" err="1" smtClean="0"/>
              <a:t>We‘ll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a </a:t>
            </a:r>
            <a:r>
              <a:rPr lang="cs-CZ" dirty="0" err="1" smtClean="0"/>
              <a:t>soup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waitress</a:t>
            </a:r>
            <a:r>
              <a:rPr lang="cs-CZ" dirty="0" smtClean="0"/>
              <a:t>: 	„</a:t>
            </a:r>
            <a:r>
              <a:rPr lang="cs-CZ" b="1" dirty="0" err="1" smtClean="0"/>
              <a:t>I‘ll</a:t>
            </a:r>
            <a:r>
              <a:rPr lang="cs-CZ" dirty="0" smtClean="0"/>
              <a:t> </a:t>
            </a:r>
            <a:r>
              <a:rPr lang="cs-CZ" dirty="0" err="1" smtClean="0"/>
              <a:t>bring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menu </a:t>
            </a:r>
            <a:r>
              <a:rPr lang="cs-CZ" dirty="0" err="1" smtClean="0"/>
              <a:t>card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father</a:t>
            </a:r>
            <a:r>
              <a:rPr lang="cs-CZ" dirty="0" smtClean="0"/>
              <a:t>:		„No </a:t>
            </a:r>
            <a:r>
              <a:rPr lang="cs-CZ" dirty="0" err="1" smtClean="0"/>
              <a:t>soup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son. </a:t>
            </a:r>
            <a:r>
              <a:rPr lang="cs-CZ" b="1" dirty="0" err="1" smtClean="0"/>
              <a:t>He‘ll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chips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mum</a:t>
            </a:r>
            <a:r>
              <a:rPr lang="cs-CZ" dirty="0" smtClean="0"/>
              <a:t>: 		„</a:t>
            </a:r>
            <a:r>
              <a:rPr lang="cs-CZ" b="1" dirty="0" err="1" smtClean="0"/>
              <a:t>I‘ll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vegetarian</a:t>
            </a:r>
            <a:r>
              <a:rPr lang="cs-CZ" dirty="0" smtClean="0"/>
              <a:t> </a:t>
            </a:r>
            <a:r>
              <a:rPr lang="cs-CZ" dirty="0" err="1" smtClean="0"/>
              <a:t>risotto</a:t>
            </a:r>
            <a:r>
              <a:rPr lang="cs-CZ" dirty="0" smtClean="0"/>
              <a:t>.“</a:t>
            </a:r>
          </a:p>
          <a:p>
            <a:r>
              <a:rPr lang="cs-CZ" dirty="0" err="1" smtClean="0"/>
              <a:t>father</a:t>
            </a:r>
            <a:r>
              <a:rPr lang="cs-CZ" dirty="0" smtClean="0"/>
              <a:t>: 		„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a big steak, medium and </a:t>
            </a:r>
            <a:r>
              <a:rPr lang="cs-CZ" dirty="0" err="1" smtClean="0"/>
              <a:t>chips</a:t>
            </a:r>
            <a:r>
              <a:rPr lang="cs-CZ" dirty="0" smtClean="0"/>
              <a:t>.“</a:t>
            </a:r>
          </a:p>
          <a:p>
            <a:r>
              <a:rPr lang="cs-CZ" dirty="0" err="1"/>
              <a:t>waitress</a:t>
            </a:r>
            <a:r>
              <a:rPr lang="cs-CZ" dirty="0"/>
              <a:t>:		</a:t>
            </a:r>
            <a:r>
              <a:rPr lang="cs-CZ" dirty="0" smtClean="0"/>
              <a:t>„</a:t>
            </a:r>
            <a:r>
              <a:rPr lang="cs-CZ" b="1" dirty="0" err="1" smtClean="0"/>
              <a:t>I‘ll</a:t>
            </a:r>
            <a:r>
              <a:rPr lang="cs-CZ" dirty="0" smtClean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in a moment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7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Questions</a:t>
            </a:r>
            <a:r>
              <a:rPr lang="cs-CZ" dirty="0" smtClean="0"/>
              <a:t> and </a:t>
            </a:r>
            <a:r>
              <a:rPr lang="cs-CZ" dirty="0" err="1" smtClean="0"/>
              <a:t>answers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Singular</a:t>
            </a:r>
            <a:endParaRPr lang="cs-CZ" sz="2700" dirty="0"/>
          </a:p>
        </p:txBody>
      </p:sp>
      <p:pic>
        <p:nvPicPr>
          <p:cNvPr id="9221" name="Picture 5" descr="C:\Users\Vodny\AppData\Local\Microsoft\Windows\Temporary Internet Files\Content.IE5\6H2P9HO5\MC9003571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10917"/>
            <a:ext cx="1520647" cy="1830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043608" y="2141585"/>
            <a:ext cx="454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Catherine 	</a:t>
            </a:r>
            <a:r>
              <a:rPr lang="cs-CZ" dirty="0" err="1" smtClean="0"/>
              <a:t>will</a:t>
            </a:r>
            <a:r>
              <a:rPr lang="cs-CZ" dirty="0" smtClean="0"/>
              <a:t> 	drink 	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192873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smtClean="0"/>
              <a:t>	     Catherine 	drink 	</a:t>
            </a:r>
            <a:r>
              <a:rPr lang="cs-CZ" dirty="0" err="1" smtClean="0"/>
              <a:t>coffee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1843756"/>
            <a:ext cx="3898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smtClean="0"/>
              <a:t>                          2               3               4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259632" y="282354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	         1	 	3 	4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35696" y="4149080"/>
            <a:ext cx="30476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she‘ll</a:t>
            </a:r>
            <a:r>
              <a:rPr lang="cs-CZ" dirty="0" smtClean="0"/>
              <a:t> drink 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won‘t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won‘t</a:t>
            </a:r>
            <a:r>
              <a:rPr lang="cs-CZ" dirty="0" smtClean="0"/>
              <a:t> drink 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7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Questions</a:t>
            </a:r>
            <a:r>
              <a:rPr lang="cs-CZ" dirty="0" smtClean="0"/>
              <a:t> and </a:t>
            </a:r>
            <a:r>
              <a:rPr lang="cs-CZ" dirty="0" err="1" smtClean="0"/>
              <a:t>answers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Plural</a:t>
            </a:r>
            <a:endParaRPr lang="cs-CZ" sz="27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8280" y="2141585"/>
            <a:ext cx="5333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  </a:t>
            </a:r>
            <a:r>
              <a:rPr lang="cs-CZ" dirty="0" err="1" smtClean="0"/>
              <a:t>Dawsons</a:t>
            </a:r>
            <a:r>
              <a:rPr lang="cs-CZ" dirty="0" smtClean="0"/>
              <a:t> 	</a:t>
            </a:r>
            <a:r>
              <a:rPr lang="cs-CZ" dirty="0" err="1" smtClean="0"/>
              <a:t>will</a:t>
            </a:r>
            <a:r>
              <a:rPr lang="cs-CZ" dirty="0" smtClean="0"/>
              <a:t> 	</a:t>
            </a:r>
            <a:r>
              <a:rPr lang="cs-CZ" dirty="0" err="1" smtClean="0"/>
              <a:t>eat</a:t>
            </a:r>
            <a:r>
              <a:rPr lang="cs-CZ" dirty="0" smtClean="0"/>
              <a:t> 	</a:t>
            </a:r>
            <a:r>
              <a:rPr lang="cs-CZ" dirty="0" err="1" smtClean="0"/>
              <a:t>an</a:t>
            </a: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 err="1" smtClean="0"/>
              <a:t>cream</a:t>
            </a:r>
            <a:r>
              <a:rPr lang="cs-CZ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2625" y="3192873"/>
            <a:ext cx="5381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Will</a:t>
            </a:r>
            <a:r>
              <a:rPr lang="cs-CZ" dirty="0" smtClean="0"/>
              <a:t>	</a:t>
            </a:r>
            <a:r>
              <a:rPr lang="cs-CZ" dirty="0" err="1" smtClean="0"/>
              <a:t>The</a:t>
            </a:r>
            <a:r>
              <a:rPr lang="cs-CZ" dirty="0" smtClean="0"/>
              <a:t>   </a:t>
            </a:r>
            <a:r>
              <a:rPr lang="cs-CZ" dirty="0" err="1"/>
              <a:t>Dawsons</a:t>
            </a:r>
            <a:r>
              <a:rPr lang="cs-CZ" dirty="0"/>
              <a:t> 	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dirty="0" err="1"/>
              <a:t>an</a:t>
            </a:r>
            <a:r>
              <a:rPr lang="cs-CZ" dirty="0"/>
              <a:t>   </a:t>
            </a:r>
            <a:r>
              <a:rPr lang="cs-CZ" dirty="0" err="1"/>
              <a:t>ice</a:t>
            </a:r>
            <a:r>
              <a:rPr lang="cs-CZ" dirty="0"/>
              <a:t> </a:t>
            </a:r>
            <a:r>
              <a:rPr lang="cs-CZ" dirty="0" err="1" smtClean="0"/>
              <a:t>cream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59632" y="165909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smtClean="0"/>
              <a:t>                    2               3               	4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5576" y="2823541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	       </a:t>
            </a:r>
            <a:r>
              <a:rPr lang="cs-CZ" dirty="0" smtClean="0"/>
              <a:t>  </a:t>
            </a:r>
            <a:r>
              <a:rPr lang="cs-CZ" dirty="0" smtClean="0"/>
              <a:t>1	</a:t>
            </a:r>
            <a:r>
              <a:rPr lang="cs-CZ" dirty="0"/>
              <a:t> </a:t>
            </a:r>
            <a:r>
              <a:rPr lang="cs-CZ" dirty="0" smtClean="0"/>
              <a:t>           3 	                    4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35696" y="4149080"/>
            <a:ext cx="36856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.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they‘ll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 err="1" smtClean="0"/>
              <a:t>cream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won‘t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won‘t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 err="1" smtClean="0"/>
              <a:t>cream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43" name="Picture 3" descr="C:\Users\Vodny\AppData\Local\Microsoft\Windows\Temporary Internet Files\Content.IE5\CSD7MNBC\MC90043234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038" y="3645024"/>
            <a:ext cx="3141450" cy="21048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3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Translate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Kde budeš v sobotu odpoledne?</a:t>
            </a:r>
          </a:p>
          <a:p>
            <a:r>
              <a:rPr lang="cs-CZ" sz="2400" dirty="0" smtClean="0"/>
              <a:t>Budu v golfovém klubu.</a:t>
            </a:r>
          </a:p>
          <a:p>
            <a:r>
              <a:rPr lang="cs-CZ" sz="2400" dirty="0" smtClean="0"/>
              <a:t>Budeš hrát golf?</a:t>
            </a:r>
          </a:p>
          <a:p>
            <a:r>
              <a:rPr lang="cs-CZ" sz="2400" dirty="0" smtClean="0"/>
              <a:t>Ano, budu.</a:t>
            </a:r>
          </a:p>
          <a:p>
            <a:r>
              <a:rPr lang="cs-CZ" sz="2400" dirty="0" smtClean="0"/>
              <a:t>Budeš hrát turnaj?</a:t>
            </a:r>
          </a:p>
          <a:p>
            <a:r>
              <a:rPr lang="cs-CZ" sz="2400" dirty="0" smtClean="0"/>
              <a:t>Ne, nebudu. Budu mít pouze trénink.</a:t>
            </a:r>
          </a:p>
          <a:p>
            <a:r>
              <a:rPr lang="cs-CZ" sz="2400" dirty="0" smtClean="0"/>
              <a:t>Kdy budeš doma?</a:t>
            </a:r>
          </a:p>
          <a:p>
            <a:r>
              <a:rPr lang="cs-CZ" sz="2400" dirty="0" smtClean="0"/>
              <a:t>Kolem 20 hod.</a:t>
            </a:r>
          </a:p>
          <a:p>
            <a:endParaRPr lang="cs-CZ" sz="2400" dirty="0"/>
          </a:p>
        </p:txBody>
      </p:sp>
      <p:pic>
        <p:nvPicPr>
          <p:cNvPr id="11270" name="Picture 6" descr="C:\Users\Vodny\AppData\Local\Microsoft\Windows\Temporary Internet Files\Content.IE5\31AJYKDQ\MC9002406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019" y="2636912"/>
            <a:ext cx="2217465" cy="2185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Where</a:t>
            </a:r>
            <a:r>
              <a:rPr lang="cs-CZ" sz="2400" dirty="0" smtClean="0"/>
              <a:t> </a:t>
            </a:r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on </a:t>
            </a:r>
            <a:r>
              <a:rPr lang="cs-CZ" sz="2400" dirty="0" err="1" smtClean="0"/>
              <a:t>Saturday</a:t>
            </a:r>
            <a:r>
              <a:rPr lang="cs-CZ" sz="2400" dirty="0" smtClean="0"/>
              <a:t> </a:t>
            </a:r>
            <a:r>
              <a:rPr lang="cs-CZ" sz="2400" dirty="0" err="1" smtClean="0"/>
              <a:t>afternoon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I‘ll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golf club.</a:t>
            </a:r>
          </a:p>
          <a:p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play golf?</a:t>
            </a:r>
          </a:p>
          <a:p>
            <a:r>
              <a:rPr lang="cs-CZ" sz="2400" dirty="0" err="1" smtClean="0"/>
              <a:t>Yes</a:t>
            </a:r>
            <a:r>
              <a:rPr lang="cs-CZ" sz="2400" dirty="0" smtClean="0"/>
              <a:t>, I </a:t>
            </a:r>
            <a:r>
              <a:rPr lang="cs-CZ" sz="2400" dirty="0" err="1" smtClean="0"/>
              <a:t>will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play a </a:t>
            </a:r>
            <a:r>
              <a:rPr lang="cs-CZ" sz="2400" dirty="0" err="1" smtClean="0"/>
              <a:t>tournament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No, I </a:t>
            </a:r>
            <a:r>
              <a:rPr lang="cs-CZ" sz="2400" dirty="0" err="1" smtClean="0"/>
              <a:t>won‘t</a:t>
            </a:r>
            <a:r>
              <a:rPr lang="cs-CZ" sz="2400" dirty="0" smtClean="0"/>
              <a:t>. </a:t>
            </a:r>
            <a:r>
              <a:rPr lang="cs-CZ" sz="2400" dirty="0" err="1" smtClean="0"/>
              <a:t>I‘ll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only</a:t>
            </a:r>
            <a:r>
              <a:rPr lang="cs-CZ" sz="2400" dirty="0" smtClean="0"/>
              <a:t> a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home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About</a:t>
            </a:r>
            <a:r>
              <a:rPr lang="cs-CZ" sz="2400" dirty="0" smtClean="0"/>
              <a:t> 8 PM.</a:t>
            </a:r>
          </a:p>
          <a:p>
            <a:endParaRPr lang="cs-CZ" sz="2400" dirty="0"/>
          </a:p>
        </p:txBody>
      </p:sp>
      <p:pic>
        <p:nvPicPr>
          <p:cNvPr id="11270" name="Picture 6" descr="C:\Users\Vodny\AppData\Local\Microsoft\Windows\Temporary Internet Files\Content.IE5\31AJYKDQ\MC9002406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019" y="2636912"/>
            <a:ext cx="2217465" cy="2185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6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385</TotalTime>
  <Words>234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Aspekt</vt:lpstr>
      <vt:lpstr>1_Administrativní</vt:lpstr>
      <vt:lpstr>Prezentace aplikace PowerPoint</vt:lpstr>
      <vt:lpstr>Future with will + the base form of the verb</vt:lpstr>
      <vt:lpstr>Will after pronouns</vt:lpstr>
      <vt:lpstr>Questions and answers Singular</vt:lpstr>
      <vt:lpstr>Questions and answers Plural</vt:lpstr>
      <vt:lpstr>Excercise Translate</vt:lpstr>
      <vt:lpstr>Excercise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75</cp:revision>
  <dcterms:created xsi:type="dcterms:W3CDTF">2013-05-13T19:28:29Z</dcterms:created>
  <dcterms:modified xsi:type="dcterms:W3CDTF">2013-06-02T17:23:59Z</dcterms:modified>
</cp:coreProperties>
</file>