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3A3A0-ABE6-4E51-8F97-86BAEC4AFCC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3359F-A2BF-45DE-A136-55D62FD6A2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2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A6091A-1FD1-4C26-B3FC-50A4EED7AFE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E5589A-F47E-4EEE-B9A0-59CCE71563B5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Kollariková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</a:t>
            </a:r>
            <a:r>
              <a:rPr lang="cs-CZ" sz="14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vytvoření:11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.03 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VY_32_INOVACE_17_OSZV_ZSVa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482600" y="4437063"/>
            <a:ext cx="8208963" cy="796925"/>
          </a:xfrm>
        </p:spPr>
        <p:txBody>
          <a:bodyPr/>
          <a:lstStyle/>
          <a:p>
            <a:pPr algn="ctr"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800" b="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Výklad zaměřený na vývoj filozofických směrů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357563"/>
            <a:ext cx="8208962" cy="93503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Vzdělávací obor:  Základy společenských věd  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Tematický okruh: Praktická filozofie a filozofická antropologie 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 Téma: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ývoj lidského myšlení ve společnosti, Moderní filozofické směry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Podnadpis 2"/>
          <p:cNvSpPr txBox="1">
            <a:spLocks/>
          </p:cNvSpPr>
          <p:nvPr/>
        </p:nvSpPr>
        <p:spPr bwMode="auto">
          <a:xfrm>
            <a:off x="527050" y="5233988"/>
            <a:ext cx="82089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600" b="1" dirty="0">
                <a:latin typeface="Arial" charset="0"/>
              </a:rPr>
              <a:t>Metodický list:</a:t>
            </a:r>
            <a:br>
              <a:rPr lang="cs-CZ" sz="1600" b="1" dirty="0">
                <a:latin typeface="Arial" charset="0"/>
              </a:rPr>
            </a:br>
            <a:r>
              <a:rPr lang="cs-CZ" sz="1600" dirty="0" smtClean="0">
                <a:latin typeface="Arial" charset="0"/>
              </a:rPr>
              <a:t>Prezentaci </a:t>
            </a:r>
            <a:r>
              <a:rPr lang="cs-CZ" sz="1600" dirty="0">
                <a:latin typeface="Arial" charset="0"/>
              </a:rPr>
              <a:t>lze </a:t>
            </a:r>
            <a:r>
              <a:rPr lang="cs-CZ" sz="1600" dirty="0" smtClean="0">
                <a:latin typeface="Arial" charset="0"/>
              </a:rPr>
              <a:t>využít k poznámkám do sešitů a </a:t>
            </a:r>
            <a:r>
              <a:rPr lang="cs-CZ" sz="1600" dirty="0">
                <a:latin typeface="Arial" charset="0"/>
              </a:rPr>
              <a:t>také pro 3. ročník denního studia</a:t>
            </a:r>
          </a:p>
        </p:txBody>
      </p:sp>
      <p:sp>
        <p:nvSpPr>
          <p:cNvPr id="5127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1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Pozitivismus, iracionalismus, pragmatismus, fenomenologie, existencialismus, hermeneutika, postmodernismus, strukturalismus, novopozitivismus, novotomismus, neomarxismus, personalismus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Moderní filozofické směry na přelomu 19. a 20.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8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Pozitivismus, iracionalismus, pragmatismus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u="sng" dirty="0" smtClean="0"/>
              <a:t>Pozitivismus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nejvlivnější </a:t>
            </a:r>
            <a:r>
              <a:rPr lang="cs-CZ" dirty="0" smtClean="0"/>
              <a:t>směr v XIX. a XX. stol., typický pro anglosaské země, reakce na moderní vědu, zakladatel August </a:t>
            </a:r>
            <a:r>
              <a:rPr lang="cs-CZ" dirty="0" err="1" smtClean="0"/>
              <a:t>Comte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u="sng" dirty="0" smtClean="0"/>
              <a:t>Iracionalismus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opak </a:t>
            </a:r>
            <a:r>
              <a:rPr lang="cs-CZ" dirty="0" smtClean="0"/>
              <a:t>racionalismu, idealistický směr; </a:t>
            </a:r>
            <a:r>
              <a:rPr lang="cs-CZ" dirty="0" smtClean="0"/>
              <a:t>vše, </a:t>
            </a:r>
            <a:r>
              <a:rPr lang="cs-CZ" dirty="0" smtClean="0"/>
              <a:t>co nelze pochopit logickým myšlením; hlavní představitelé: Arthur Schopenhauer a Friedrich Nietzsche („Existovat znamená trpět.“ Pojem nadlidé)</a:t>
            </a:r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u="sng" dirty="0" smtClean="0"/>
              <a:t>Pragmatismus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z </a:t>
            </a:r>
            <a:r>
              <a:rPr lang="cs-CZ" dirty="0" smtClean="0"/>
              <a:t>řeckého </a:t>
            </a:r>
            <a:r>
              <a:rPr lang="cs-CZ" dirty="0" err="1" smtClean="0"/>
              <a:t>pragma</a:t>
            </a:r>
            <a:r>
              <a:rPr lang="cs-CZ" dirty="0" smtClean="0"/>
              <a:t> = jednání</a:t>
            </a:r>
            <a:r>
              <a:rPr lang="cs-CZ" dirty="0" smtClean="0"/>
              <a:t>, praxe  „Pravdivé je to, co člověku přináší užitek.“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74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Fenomenologie, existencialismus, hermeneutika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4. </a:t>
            </a:r>
            <a:r>
              <a:rPr lang="cs-CZ" u="sng" dirty="0" smtClean="0"/>
              <a:t>Fenomenologie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z 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dirty="0" err="1"/>
              <a:t>f</a:t>
            </a:r>
            <a:r>
              <a:rPr lang="cs-CZ" dirty="0" err="1" smtClean="0"/>
              <a:t>ainomenon</a:t>
            </a:r>
            <a:r>
              <a:rPr lang="cs-CZ" dirty="0" smtClean="0"/>
              <a:t> = jev, (učení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smtClean="0"/>
              <a:t>o jevech</a:t>
            </a:r>
            <a:r>
              <a:rPr lang="cs-CZ" dirty="0" smtClean="0"/>
              <a:t>, zakladatel Edmund </a:t>
            </a:r>
            <a:r>
              <a:rPr lang="cs-CZ" dirty="0" err="1" smtClean="0"/>
              <a:t>Husserl</a:t>
            </a:r>
            <a:r>
              <a:rPr lang="cs-CZ" dirty="0" smtClean="0"/>
              <a:t> (matematik),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rozlišoval věci „vnitřní“ a „vnější“ (přání; auta)</a:t>
            </a:r>
            <a:r>
              <a:rPr lang="cs-CZ" dirty="0" smtClean="0"/>
              <a:t>   </a:t>
            </a:r>
            <a:endParaRPr lang="cs-CZ" dirty="0" smtClean="0"/>
          </a:p>
          <a:p>
            <a:r>
              <a:rPr lang="cs-CZ" dirty="0" smtClean="0"/>
              <a:t>5. </a:t>
            </a:r>
            <a:r>
              <a:rPr lang="cs-CZ" u="sng" dirty="0" smtClean="0"/>
              <a:t>Existencialismus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soustřeďuje </a:t>
            </a:r>
            <a:r>
              <a:rPr lang="cs-CZ" dirty="0" smtClean="0"/>
              <a:t>se na problémy smyslu lidské existence (negativní pocity), pocity jedince v mezních situacích</a:t>
            </a:r>
          </a:p>
          <a:p>
            <a:r>
              <a:rPr lang="cs-CZ" dirty="0" smtClean="0"/>
              <a:t>6. </a:t>
            </a:r>
            <a:r>
              <a:rPr lang="cs-CZ" u="sng" dirty="0" smtClean="0"/>
              <a:t>Hermeneutika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Hermés</a:t>
            </a:r>
            <a:r>
              <a:rPr lang="cs-CZ" dirty="0" smtClean="0"/>
              <a:t>, posel bohů; cílem je zprostředkovat složité texty, vyložit je, vysvětlit, aby byly srozumitelné (výklad Bible)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41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Postmodernismus, strukturalismus a jiné směry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7. </a:t>
            </a:r>
            <a:r>
              <a:rPr lang="cs-CZ" u="sng" dirty="0" smtClean="0"/>
              <a:t>Postmodernismus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„po </a:t>
            </a:r>
            <a:r>
              <a:rPr lang="cs-CZ" dirty="0" smtClean="0"/>
              <a:t>moderní době“, poslední třetina XX. století, v architektuře, různé názory, odmítání věčných pravd, otevřenost, různé úhly pohledu</a:t>
            </a:r>
          </a:p>
          <a:p>
            <a:r>
              <a:rPr lang="cs-CZ" dirty="0" smtClean="0"/>
              <a:t>8. </a:t>
            </a:r>
            <a:r>
              <a:rPr lang="cs-CZ" u="sng" dirty="0" smtClean="0"/>
              <a:t>Strukturalismus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smtClean="0"/>
              <a:t>jev = struktura</a:t>
            </a:r>
            <a:r>
              <a:rPr lang="cs-CZ" dirty="0" smtClean="0"/>
              <a:t>, která je zákonitě uspořádána, skládá se z částí (jazyk, literatura)</a:t>
            </a:r>
          </a:p>
          <a:p>
            <a:r>
              <a:rPr lang="cs-CZ" dirty="0" smtClean="0"/>
              <a:t>9. </a:t>
            </a:r>
            <a:r>
              <a:rPr lang="cs-CZ" u="sng" dirty="0" smtClean="0"/>
              <a:t>Jiné směry</a:t>
            </a:r>
            <a:r>
              <a:rPr lang="cs-CZ" dirty="0" smtClean="0"/>
              <a:t>: novopozitivismus, novotomismus, neomarxismus, </a:t>
            </a:r>
            <a:r>
              <a:rPr lang="cs-CZ" dirty="0" smtClean="0"/>
              <a:t>personalismus - z </a:t>
            </a:r>
            <a:r>
              <a:rPr lang="cs-CZ" dirty="0" smtClean="0"/>
              <a:t>lat. </a:t>
            </a:r>
            <a:r>
              <a:rPr lang="cs-CZ" dirty="0"/>
              <a:t>p</a:t>
            </a:r>
            <a:r>
              <a:rPr lang="cs-CZ" dirty="0" smtClean="0"/>
              <a:t>ersona (nejvyšší hodnotou je osoba, spojený s vírou v Boha)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33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0.069 0.25 0.125 L 0.25 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0.069 0.25 0.125 L 0.25 0.25 E" pathEditMode="relative" ptsTypes="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0.069 0.25 0.125 L 0.25 0.25 E" pathEditMode="relative" ptsTypes="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DVOŘÁK</a:t>
            </a:r>
            <a:r>
              <a:rPr lang="cs-CZ" sz="2800" dirty="0"/>
              <a:t>, Jan a kol. </a:t>
            </a:r>
            <a:r>
              <a:rPr lang="cs-CZ" sz="2800" i="1" dirty="0"/>
              <a:t>Odmaturuj ze společenských věd</a:t>
            </a:r>
            <a:r>
              <a:rPr lang="cs-CZ" sz="2800" dirty="0"/>
              <a:t>. Brno: </a:t>
            </a:r>
            <a:r>
              <a:rPr lang="cs-CZ" sz="2800" dirty="0" err="1"/>
              <a:t>Didaktis</a:t>
            </a:r>
            <a:r>
              <a:rPr lang="cs-CZ" sz="2800" dirty="0"/>
              <a:t>, 2008, ISBN 978-80-7358-122-0. </a:t>
            </a:r>
          </a:p>
          <a:p>
            <a:pPr marL="0" indent="0">
              <a:buNone/>
            </a:pPr>
            <a:r>
              <a:rPr lang="cs-CZ" sz="2800" smtClean="0"/>
              <a:t>ČADOVÁ</a:t>
            </a:r>
            <a:r>
              <a:rPr lang="cs-CZ" sz="2800" dirty="0"/>
              <a:t>, Barbara a kol. </a:t>
            </a:r>
            <a:r>
              <a:rPr lang="cs-CZ" sz="2800" i="1" dirty="0"/>
              <a:t>Maturitní otázky</a:t>
            </a:r>
            <a:r>
              <a:rPr lang="cs-CZ" sz="2800" dirty="0"/>
              <a:t>. Havlíčkův Brod: Fragment, 2008, ISBN 978-80-253-0600-0.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5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</TotalTime>
  <Words>390</Words>
  <Application>Microsoft Office PowerPoint</Application>
  <PresentationFormat>Předvádění na obrazovce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Jméno autora: Mgr. Vlasta Kollariková Datum vytvoření:11 .03 . 2013 Číslo DUMu: VY_32_INOVACE_17_OSZV_ZSVa</vt:lpstr>
      <vt:lpstr>Moderní filozofické směry na přelomu 19. a 20. století</vt:lpstr>
      <vt:lpstr>Pozitivismus, iracionalismus, pragmatismus</vt:lpstr>
      <vt:lpstr>Fenomenologie, existencialismus, hermeneutika </vt:lpstr>
      <vt:lpstr>Postmodernismus, strukturalismus a jiné směry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Moderní filozofické směry na přelomu 19. a 20. století</dc:title>
  <dc:creator>Kabinet 318</dc:creator>
  <cp:lastModifiedBy>Kabinet 318</cp:lastModifiedBy>
  <cp:revision>11</cp:revision>
  <dcterms:created xsi:type="dcterms:W3CDTF">2013-03-19T12:33:44Z</dcterms:created>
  <dcterms:modified xsi:type="dcterms:W3CDTF">2013-05-23T09:06:49Z</dcterms:modified>
</cp:coreProperties>
</file>