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62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59F6-9FA7-4C7B-9B25-02558DD5995B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754C-33F4-418F-B295-83C88799E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656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11A8-F53E-4AA4-A18E-1FA63D2A8520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903B-5006-47A1-A2A8-10FCFABC30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9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8BFD-3ED7-4914-90AA-22F196573D9E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C6AE-F7E0-495A-B0FE-44D363E78E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6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18BD84-647C-4A2D-A89F-719EC1BF7CAA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82B450-8C63-42B0-9C60-B9ECA524A6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3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EBF6-984D-4D1A-A7FA-0241A73EF5C1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C316-0EAE-48AA-8ADB-913966F46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300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1D9A-2292-42B0-A0AC-BA717CB9F6CD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263-387E-4D4B-B374-0FCA67F68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6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0167D-6975-45D8-9D36-7007D8D68CFA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F0C3-917F-4D2D-9494-61E229524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23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7B308E-0CF0-4534-A6E8-1514DD5FA50C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2944D7-28C6-4B88-AF3A-E8212FF564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7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4FB0B-F8BD-4799-9425-16F34D1F310A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5E5D-7103-4819-B2AB-2342BA008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nice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nice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D430CF-D90F-476E-B55A-7870BABB6494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007CF2-0EA1-4B59-A28D-E8D6F419F5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361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nice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nice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ABB20B-05FA-4FEC-975F-01A032C9ECDA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D5220B-5FB7-49AF-9469-D594CDDA5B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6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1D9468-83DA-4898-BAA4-134F3C4CEE39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69B44D-B319-442A-AEB8-268AF7ACA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819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 w 7514"/>
                <a:gd name="T1" fmla="*/ 2 h 385"/>
                <a:gd name="T2" fmla="*/ 3 w 7514"/>
                <a:gd name="T3" fmla="*/ 0 h 385"/>
                <a:gd name="T4" fmla="*/ 3 w 7514"/>
                <a:gd name="T5" fmla="*/ 2 h 385"/>
                <a:gd name="T6" fmla="*/ 6 w 7514"/>
                <a:gd name="T7" fmla="*/ 1 h 385"/>
                <a:gd name="T8" fmla="*/ 5 w 7514"/>
                <a:gd name="T9" fmla="*/ 2 h 385"/>
                <a:gd name="T10" fmla="*/ 8 w 7514"/>
                <a:gd name="T11" fmla="*/ 2 h 385"/>
                <a:gd name="T12" fmla="*/ 7 w 7514"/>
                <a:gd name="T13" fmla="*/ 0 h 385"/>
                <a:gd name="T14" fmla="*/ 8 w 7514"/>
                <a:gd name="T15" fmla="*/ 0 h 385"/>
                <a:gd name="T16" fmla="*/ 8 w 7514"/>
                <a:gd name="T17" fmla="*/ 1 h 385"/>
                <a:gd name="T18" fmla="*/ 7 w 7514"/>
                <a:gd name="T19" fmla="*/ 2 h 385"/>
                <a:gd name="T20" fmla="*/ 10 w 7514"/>
                <a:gd name="T21" fmla="*/ 1 h 385"/>
                <a:gd name="T22" fmla="*/ 13 w 7514"/>
                <a:gd name="T23" fmla="*/ 0 h 385"/>
                <a:gd name="T24" fmla="*/ 12 w 7514"/>
                <a:gd name="T25" fmla="*/ 2 h 385"/>
                <a:gd name="T26" fmla="*/ 13 w 7514"/>
                <a:gd name="T27" fmla="*/ 2 h 385"/>
                <a:gd name="T28" fmla="*/ 12 w 7514"/>
                <a:gd name="T29" fmla="*/ 0 h 385"/>
                <a:gd name="T30" fmla="*/ 15 w 7514"/>
                <a:gd name="T31" fmla="*/ 0 h 385"/>
                <a:gd name="T32" fmla="*/ 14 w 7514"/>
                <a:gd name="T33" fmla="*/ 2 h 385"/>
                <a:gd name="T34" fmla="*/ 18 w 7514"/>
                <a:gd name="T35" fmla="*/ 0 h 385"/>
                <a:gd name="T36" fmla="*/ 17 w 7514"/>
                <a:gd name="T37" fmla="*/ 2 h 385"/>
                <a:gd name="T38" fmla="*/ 19 w 7514"/>
                <a:gd name="T39" fmla="*/ 1 h 385"/>
                <a:gd name="T40" fmla="*/ 21 w 7514"/>
                <a:gd name="T41" fmla="*/ 0 h 385"/>
                <a:gd name="T42" fmla="*/ 20 w 7514"/>
                <a:gd name="T43" fmla="*/ 2 h 385"/>
                <a:gd name="T44" fmla="*/ 21 w 7514"/>
                <a:gd name="T45" fmla="*/ 2 h 385"/>
                <a:gd name="T46" fmla="*/ 20 w 7514"/>
                <a:gd name="T47" fmla="*/ 0 h 385"/>
                <a:gd name="T48" fmla="*/ 23 w 7514"/>
                <a:gd name="T49" fmla="*/ 0 h 385"/>
                <a:gd name="T50" fmla="*/ 24 w 7514"/>
                <a:gd name="T51" fmla="*/ 1 h 385"/>
                <a:gd name="T52" fmla="*/ 24 w 7514"/>
                <a:gd name="T53" fmla="*/ 1 h 385"/>
                <a:gd name="T54" fmla="*/ 24 w 7514"/>
                <a:gd name="T55" fmla="*/ 1 h 385"/>
                <a:gd name="T56" fmla="*/ 26 w 7514"/>
                <a:gd name="T57" fmla="*/ 0 h 385"/>
                <a:gd name="T58" fmla="*/ 26 w 7514"/>
                <a:gd name="T59" fmla="*/ 3 h 385"/>
                <a:gd name="T60" fmla="*/ 26 w 7514"/>
                <a:gd name="T61" fmla="*/ 0 h 385"/>
                <a:gd name="T62" fmla="*/ 26 w 7514"/>
                <a:gd name="T63" fmla="*/ 0 h 385"/>
                <a:gd name="T64" fmla="*/ 26 w 7514"/>
                <a:gd name="T65" fmla="*/ 2 h 385"/>
                <a:gd name="T66" fmla="*/ 29 w 7514"/>
                <a:gd name="T67" fmla="*/ 2 h 385"/>
                <a:gd name="T68" fmla="*/ 30 w 7514"/>
                <a:gd name="T69" fmla="*/ 1 h 385"/>
                <a:gd name="T70" fmla="*/ 30 w 7514"/>
                <a:gd name="T71" fmla="*/ 1 h 385"/>
                <a:gd name="T72" fmla="*/ 33 w 7514"/>
                <a:gd name="T73" fmla="*/ 2 h 385"/>
                <a:gd name="T74" fmla="*/ 32 w 7514"/>
                <a:gd name="T75" fmla="*/ 0 h 385"/>
                <a:gd name="T76" fmla="*/ 33 w 7514"/>
                <a:gd name="T77" fmla="*/ 0 h 385"/>
                <a:gd name="T78" fmla="*/ 32 w 7514"/>
                <a:gd name="T79" fmla="*/ 2 h 385"/>
                <a:gd name="T80" fmla="*/ 35 w 7514"/>
                <a:gd name="T81" fmla="*/ 3 h 385"/>
                <a:gd name="T82" fmla="*/ 35 w 7514"/>
                <a:gd name="T83" fmla="*/ 2 h 385"/>
                <a:gd name="T84" fmla="*/ 37 w 7514"/>
                <a:gd name="T85" fmla="*/ 0 h 385"/>
                <a:gd name="T86" fmla="*/ 38 w 7514"/>
                <a:gd name="T87" fmla="*/ 2 h 385"/>
                <a:gd name="T88" fmla="*/ 40 w 7514"/>
                <a:gd name="T89" fmla="*/ 2 h 385"/>
                <a:gd name="T90" fmla="*/ 42 w 7514"/>
                <a:gd name="T91" fmla="*/ 0 h 385"/>
                <a:gd name="T92" fmla="*/ 41 w 7514"/>
                <a:gd name="T93" fmla="*/ 2 h 385"/>
                <a:gd name="T94" fmla="*/ 45 w 7514"/>
                <a:gd name="T95" fmla="*/ 0 h 385"/>
                <a:gd name="T96" fmla="*/ 43 w 7514"/>
                <a:gd name="T97" fmla="*/ 1 h 385"/>
                <a:gd name="T98" fmla="*/ 44 w 7514"/>
                <a:gd name="T99" fmla="*/ 1 h 385"/>
                <a:gd name="T100" fmla="*/ 47 w 7514"/>
                <a:gd name="T101" fmla="*/ 0 h 385"/>
                <a:gd name="T102" fmla="*/ 47 w 7514"/>
                <a:gd name="T103" fmla="*/ 2 h 385"/>
                <a:gd name="T104" fmla="*/ 47 w 7514"/>
                <a:gd name="T105" fmla="*/ 0 h 385"/>
                <a:gd name="T106" fmla="*/ 48 w 7514"/>
                <a:gd name="T107" fmla="*/ 2 h 385"/>
                <a:gd name="T108" fmla="*/ 50 w 7514"/>
                <a:gd name="T109" fmla="*/ 2 h 385"/>
                <a:gd name="T110" fmla="*/ 50 w 7514"/>
                <a:gd name="T111" fmla="*/ 0 h 385"/>
                <a:gd name="T112" fmla="*/ 53 w 7514"/>
                <a:gd name="T113" fmla="*/ 0 h 385"/>
                <a:gd name="T114" fmla="*/ 55 w 7514"/>
                <a:gd name="T115" fmla="*/ 2 h 385"/>
                <a:gd name="T116" fmla="*/ 54 w 7514"/>
                <a:gd name="T117" fmla="*/ 1 h 385"/>
                <a:gd name="T118" fmla="*/ 57 w 7514"/>
                <a:gd name="T119" fmla="*/ 1 h 385"/>
                <a:gd name="T120" fmla="*/ 55 w 7514"/>
                <a:gd name="T121" fmla="*/ 2 h 385"/>
                <a:gd name="T122" fmla="*/ 58 w 7514"/>
                <a:gd name="T123" fmla="*/ 1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3 h 1689"/>
                <a:gd name="T2" fmla="*/ 2 w 2517"/>
                <a:gd name="T3" fmla="*/ 13 h 1689"/>
                <a:gd name="T4" fmla="*/ 5 w 2517"/>
                <a:gd name="T5" fmla="*/ 13 h 1689"/>
                <a:gd name="T6" fmla="*/ 8 w 2517"/>
                <a:gd name="T7" fmla="*/ 13 h 1689"/>
                <a:gd name="T8" fmla="*/ 12 w 2517"/>
                <a:gd name="T9" fmla="*/ 13 h 1689"/>
                <a:gd name="T10" fmla="*/ 16 w 2517"/>
                <a:gd name="T11" fmla="*/ 13 h 1689"/>
                <a:gd name="T12" fmla="*/ 18 w 2517"/>
                <a:gd name="T13" fmla="*/ 13 h 1689"/>
                <a:gd name="T14" fmla="*/ 20 w 2517"/>
                <a:gd name="T15" fmla="*/ 13 h 1689"/>
                <a:gd name="T16" fmla="*/ 20 w 2517"/>
                <a:gd name="T17" fmla="*/ 13 h 1689"/>
                <a:gd name="T18" fmla="*/ 20 w 2517"/>
                <a:gd name="T19" fmla="*/ 11 h 1689"/>
                <a:gd name="T20" fmla="*/ 20 w 2517"/>
                <a:gd name="T21" fmla="*/ 10 h 1689"/>
                <a:gd name="T22" fmla="*/ 20 w 2517"/>
                <a:gd name="T23" fmla="*/ 7 h 1689"/>
                <a:gd name="T24" fmla="*/ 20 w 2517"/>
                <a:gd name="T25" fmla="*/ 5 h 1689"/>
                <a:gd name="T26" fmla="*/ 20 w 2517"/>
                <a:gd name="T27" fmla="*/ 3 h 1689"/>
                <a:gd name="T28" fmla="*/ 20 w 2517"/>
                <a:gd name="T29" fmla="*/ 1 h 1689"/>
                <a:gd name="T30" fmla="*/ 20 w 2517"/>
                <a:gd name="T31" fmla="*/ 0 h 1689"/>
                <a:gd name="T32" fmla="*/ 20 w 2517"/>
                <a:gd name="T33" fmla="*/ 0 h 1689"/>
                <a:gd name="T34" fmla="*/ 18 w 2517"/>
                <a:gd name="T35" fmla="*/ 0 h 1689"/>
                <a:gd name="T36" fmla="*/ 16 w 2517"/>
                <a:gd name="T37" fmla="*/ 0 h 1689"/>
                <a:gd name="T38" fmla="*/ 12 w 2517"/>
                <a:gd name="T39" fmla="*/ 0 h 1689"/>
                <a:gd name="T40" fmla="*/ 8 w 2517"/>
                <a:gd name="T41" fmla="*/ 0 h 1689"/>
                <a:gd name="T42" fmla="*/ 5 w 2517"/>
                <a:gd name="T43" fmla="*/ 0 h 1689"/>
                <a:gd name="T44" fmla="*/ 2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1 h 1689"/>
                <a:gd name="T52" fmla="*/ 0 w 2517"/>
                <a:gd name="T53" fmla="*/ 3 h 1689"/>
                <a:gd name="T54" fmla="*/ 0 w 2517"/>
                <a:gd name="T55" fmla="*/ 5 h 1689"/>
                <a:gd name="T56" fmla="*/ 0 w 2517"/>
                <a:gd name="T57" fmla="*/ 7 h 1689"/>
                <a:gd name="T58" fmla="*/ 0 w 2517"/>
                <a:gd name="T59" fmla="*/ 10 h 1689"/>
                <a:gd name="T60" fmla="*/ 0 w 2517"/>
                <a:gd name="T61" fmla="*/ 11 h 1689"/>
                <a:gd name="T62" fmla="*/ 0 w 2517"/>
                <a:gd name="T63" fmla="*/ 1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6 w 1310"/>
                <a:gd name="T1" fmla="*/ 1 h 1309"/>
                <a:gd name="T2" fmla="*/ 6 w 1310"/>
                <a:gd name="T3" fmla="*/ 2 h 1309"/>
                <a:gd name="T4" fmla="*/ 5 w 1310"/>
                <a:gd name="T5" fmla="*/ 1 h 1309"/>
                <a:gd name="T6" fmla="*/ 5 w 1310"/>
                <a:gd name="T7" fmla="*/ 1 h 1309"/>
                <a:gd name="T8" fmla="*/ 6 w 1310"/>
                <a:gd name="T9" fmla="*/ 1 h 1309"/>
                <a:gd name="T10" fmla="*/ 4 w 1310"/>
                <a:gd name="T11" fmla="*/ 2 h 1309"/>
                <a:gd name="T12" fmla="*/ 4 w 1310"/>
                <a:gd name="T13" fmla="*/ 2 h 1309"/>
                <a:gd name="T14" fmla="*/ 3 w 1310"/>
                <a:gd name="T15" fmla="*/ 2 h 1309"/>
                <a:gd name="T16" fmla="*/ 3 w 1310"/>
                <a:gd name="T17" fmla="*/ 2 h 1309"/>
                <a:gd name="T18" fmla="*/ 3 w 1310"/>
                <a:gd name="T19" fmla="*/ 1 h 1309"/>
                <a:gd name="T20" fmla="*/ 2 w 1310"/>
                <a:gd name="T21" fmla="*/ 3 h 1309"/>
                <a:gd name="T22" fmla="*/ 2 w 1310"/>
                <a:gd name="T23" fmla="*/ 4 h 1309"/>
                <a:gd name="T24" fmla="*/ 1 w 1310"/>
                <a:gd name="T25" fmla="*/ 4 h 1309"/>
                <a:gd name="T26" fmla="*/ 1 w 1310"/>
                <a:gd name="T27" fmla="*/ 3 h 1309"/>
                <a:gd name="T28" fmla="*/ 2 w 1310"/>
                <a:gd name="T29" fmla="*/ 3 h 1309"/>
                <a:gd name="T30" fmla="*/ 2 w 1310"/>
                <a:gd name="T31" fmla="*/ 5 h 1309"/>
                <a:gd name="T32" fmla="*/ 2 w 1310"/>
                <a:gd name="T33" fmla="*/ 6 h 1309"/>
                <a:gd name="T34" fmla="*/ 1 w 1310"/>
                <a:gd name="T35" fmla="*/ 6 h 1309"/>
                <a:gd name="T36" fmla="*/ 0 w 1310"/>
                <a:gd name="T37" fmla="*/ 5 h 1309"/>
                <a:gd name="T38" fmla="*/ 1 w 1310"/>
                <a:gd name="T39" fmla="*/ 5 h 1309"/>
                <a:gd name="T40" fmla="*/ 2 w 1310"/>
                <a:gd name="T41" fmla="*/ 8 h 1309"/>
                <a:gd name="T42" fmla="*/ 2 w 1310"/>
                <a:gd name="T43" fmla="*/ 8 h 1309"/>
                <a:gd name="T44" fmla="*/ 1 w 1310"/>
                <a:gd name="T45" fmla="*/ 9 h 1309"/>
                <a:gd name="T46" fmla="*/ 1 w 1310"/>
                <a:gd name="T47" fmla="*/ 8 h 1309"/>
                <a:gd name="T48" fmla="*/ 2 w 1310"/>
                <a:gd name="T49" fmla="*/ 7 h 1309"/>
                <a:gd name="T50" fmla="*/ 4 w 1310"/>
                <a:gd name="T51" fmla="*/ 9 h 1309"/>
                <a:gd name="T52" fmla="*/ 4 w 1310"/>
                <a:gd name="T53" fmla="*/ 10 h 1309"/>
                <a:gd name="T54" fmla="*/ 3 w 1310"/>
                <a:gd name="T55" fmla="*/ 10 h 1309"/>
                <a:gd name="T56" fmla="*/ 3 w 1310"/>
                <a:gd name="T57" fmla="*/ 9 h 1309"/>
                <a:gd name="T58" fmla="*/ 3 w 1310"/>
                <a:gd name="T59" fmla="*/ 9 h 1309"/>
                <a:gd name="T60" fmla="*/ 6 w 1310"/>
                <a:gd name="T61" fmla="*/ 10 h 1309"/>
                <a:gd name="T62" fmla="*/ 6 w 1310"/>
                <a:gd name="T63" fmla="*/ 10 h 1309"/>
                <a:gd name="T64" fmla="*/ 6 w 1310"/>
                <a:gd name="T65" fmla="*/ 10 h 1309"/>
                <a:gd name="T66" fmla="*/ 5 w 1310"/>
                <a:gd name="T67" fmla="*/ 10 h 1309"/>
                <a:gd name="T68" fmla="*/ 5 w 1310"/>
                <a:gd name="T69" fmla="*/ 10 h 1309"/>
                <a:gd name="T70" fmla="*/ 8 w 1310"/>
                <a:gd name="T71" fmla="*/ 9 h 1309"/>
                <a:gd name="T72" fmla="*/ 8 w 1310"/>
                <a:gd name="T73" fmla="*/ 10 h 1309"/>
                <a:gd name="T74" fmla="*/ 8 w 1310"/>
                <a:gd name="T75" fmla="*/ 10 h 1309"/>
                <a:gd name="T76" fmla="*/ 7 w 1310"/>
                <a:gd name="T77" fmla="*/ 10 h 1309"/>
                <a:gd name="T78" fmla="*/ 8 w 1310"/>
                <a:gd name="T79" fmla="*/ 9 h 1309"/>
                <a:gd name="T80" fmla="*/ 8 w 1310"/>
                <a:gd name="T81" fmla="*/ 9 h 1309"/>
                <a:gd name="T82" fmla="*/ 10 w 1310"/>
                <a:gd name="T83" fmla="*/ 8 h 1309"/>
                <a:gd name="T84" fmla="*/ 9 w 1310"/>
                <a:gd name="T85" fmla="*/ 8 h 1309"/>
                <a:gd name="T86" fmla="*/ 9 w 1310"/>
                <a:gd name="T87" fmla="*/ 8 h 1309"/>
                <a:gd name="T88" fmla="*/ 9 w 1310"/>
                <a:gd name="T89" fmla="*/ 8 h 1309"/>
                <a:gd name="T90" fmla="*/ 10 w 1310"/>
                <a:gd name="T91" fmla="*/ 8 h 1309"/>
                <a:gd name="T92" fmla="*/ 11 w 1310"/>
                <a:gd name="T93" fmla="*/ 6 h 1309"/>
                <a:gd name="T94" fmla="*/ 10 w 1310"/>
                <a:gd name="T95" fmla="*/ 6 h 1309"/>
                <a:gd name="T96" fmla="*/ 10 w 1310"/>
                <a:gd name="T97" fmla="*/ 6 h 1309"/>
                <a:gd name="T98" fmla="*/ 10 w 1310"/>
                <a:gd name="T99" fmla="*/ 5 h 1309"/>
                <a:gd name="T100" fmla="*/ 10 w 1310"/>
                <a:gd name="T101" fmla="*/ 5 h 1309"/>
                <a:gd name="T102" fmla="*/ 10 w 1310"/>
                <a:gd name="T103" fmla="*/ 3 h 1309"/>
                <a:gd name="T104" fmla="*/ 10 w 1310"/>
                <a:gd name="T105" fmla="*/ 4 h 1309"/>
                <a:gd name="T106" fmla="*/ 9 w 1310"/>
                <a:gd name="T107" fmla="*/ 4 h 1309"/>
                <a:gd name="T108" fmla="*/ 9 w 1310"/>
                <a:gd name="T109" fmla="*/ 3 h 1309"/>
                <a:gd name="T110" fmla="*/ 9 w 1310"/>
                <a:gd name="T111" fmla="*/ 3 h 1309"/>
                <a:gd name="T112" fmla="*/ 8 w 1310"/>
                <a:gd name="T113" fmla="*/ 2 h 1309"/>
                <a:gd name="T114" fmla="*/ 8 w 1310"/>
                <a:gd name="T115" fmla="*/ 2 h 1309"/>
                <a:gd name="T116" fmla="*/ 7 w 1310"/>
                <a:gd name="T117" fmla="*/ 3 h 1309"/>
                <a:gd name="T118" fmla="*/ 7 w 1310"/>
                <a:gd name="T119" fmla="*/ 2 h 1309"/>
                <a:gd name="T120" fmla="*/ 8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2 h 294"/>
                <a:gd name="T2" fmla="*/ 1 w 2521"/>
                <a:gd name="T3" fmla="*/ 2 h 294"/>
                <a:gd name="T4" fmla="*/ 0 w 2521"/>
                <a:gd name="T5" fmla="*/ 2 h 294"/>
                <a:gd name="T6" fmla="*/ 3 w 2521"/>
                <a:gd name="T7" fmla="*/ 2 h 294"/>
                <a:gd name="T8" fmla="*/ 3 w 2521"/>
                <a:gd name="T9" fmla="*/ 2 h 294"/>
                <a:gd name="T10" fmla="*/ 2 w 2521"/>
                <a:gd name="T11" fmla="*/ 1 h 294"/>
                <a:gd name="T12" fmla="*/ 5 w 2521"/>
                <a:gd name="T13" fmla="*/ 1 h 294"/>
                <a:gd name="T14" fmla="*/ 5 w 2521"/>
                <a:gd name="T15" fmla="*/ 2 h 294"/>
                <a:gd name="T16" fmla="*/ 5 w 2521"/>
                <a:gd name="T17" fmla="*/ 3 h 294"/>
                <a:gd name="T18" fmla="*/ 5 w 2521"/>
                <a:gd name="T19" fmla="*/ 2 h 294"/>
                <a:gd name="T20" fmla="*/ 4 w 2521"/>
                <a:gd name="T21" fmla="*/ 2 h 294"/>
                <a:gd name="T22" fmla="*/ 4 w 2521"/>
                <a:gd name="T23" fmla="*/ 1 h 294"/>
                <a:gd name="T24" fmla="*/ 5 w 2521"/>
                <a:gd name="T25" fmla="*/ 1 h 294"/>
                <a:gd name="T26" fmla="*/ 4 w 2521"/>
                <a:gd name="T27" fmla="*/ 1 h 294"/>
                <a:gd name="T28" fmla="*/ 7 w 2521"/>
                <a:gd name="T29" fmla="*/ 2 h 294"/>
                <a:gd name="T30" fmla="*/ 7 w 2521"/>
                <a:gd name="T31" fmla="*/ 3 h 294"/>
                <a:gd name="T32" fmla="*/ 5 w 2521"/>
                <a:gd name="T33" fmla="*/ 2 h 294"/>
                <a:gd name="T34" fmla="*/ 6 w 2521"/>
                <a:gd name="T35" fmla="*/ 1 h 294"/>
                <a:gd name="T36" fmla="*/ 7 w 2521"/>
                <a:gd name="T37" fmla="*/ 1 h 294"/>
                <a:gd name="T38" fmla="*/ 7 w 2521"/>
                <a:gd name="T39" fmla="*/ 1 h 294"/>
                <a:gd name="T40" fmla="*/ 6 w 2521"/>
                <a:gd name="T41" fmla="*/ 1 h 294"/>
                <a:gd name="T42" fmla="*/ 6 w 2521"/>
                <a:gd name="T43" fmla="*/ 2 h 294"/>
                <a:gd name="T44" fmla="*/ 6 w 2521"/>
                <a:gd name="T45" fmla="*/ 3 h 294"/>
                <a:gd name="T46" fmla="*/ 8 w 2521"/>
                <a:gd name="T47" fmla="*/ 1 h 294"/>
                <a:gd name="T48" fmla="*/ 9 w 2521"/>
                <a:gd name="T49" fmla="*/ 2 h 294"/>
                <a:gd name="T50" fmla="*/ 8 w 2521"/>
                <a:gd name="T51" fmla="*/ 2 h 294"/>
                <a:gd name="T52" fmla="*/ 7 w 2521"/>
                <a:gd name="T53" fmla="*/ 1 h 294"/>
                <a:gd name="T54" fmla="*/ 8 w 2521"/>
                <a:gd name="T55" fmla="*/ 2 h 294"/>
                <a:gd name="T56" fmla="*/ 8 w 2521"/>
                <a:gd name="T57" fmla="*/ 1 h 294"/>
                <a:gd name="T58" fmla="*/ 9 w 2521"/>
                <a:gd name="T59" fmla="*/ 3 h 294"/>
                <a:gd name="T60" fmla="*/ 10 w 2521"/>
                <a:gd name="T61" fmla="*/ 2 h 294"/>
                <a:gd name="T62" fmla="*/ 9 w 2521"/>
                <a:gd name="T63" fmla="*/ 2 h 294"/>
                <a:gd name="T64" fmla="*/ 9 w 2521"/>
                <a:gd name="T65" fmla="*/ 1 h 294"/>
                <a:gd name="T66" fmla="*/ 10 w 2521"/>
                <a:gd name="T67" fmla="*/ 1 h 294"/>
                <a:gd name="T68" fmla="*/ 10 w 2521"/>
                <a:gd name="T69" fmla="*/ 1 h 294"/>
                <a:gd name="T70" fmla="*/ 10 w 2521"/>
                <a:gd name="T71" fmla="*/ 1 h 294"/>
                <a:gd name="T72" fmla="*/ 10 w 2521"/>
                <a:gd name="T73" fmla="*/ 2 h 294"/>
                <a:gd name="T74" fmla="*/ 10 w 2521"/>
                <a:gd name="T75" fmla="*/ 2 h 294"/>
                <a:gd name="T76" fmla="*/ 10 w 2521"/>
                <a:gd name="T77" fmla="*/ 3 h 294"/>
                <a:gd name="T78" fmla="*/ 9 w 2521"/>
                <a:gd name="T79" fmla="*/ 2 h 294"/>
                <a:gd name="T80" fmla="*/ 12 w 2521"/>
                <a:gd name="T81" fmla="*/ 1 h 294"/>
                <a:gd name="T82" fmla="*/ 12 w 2521"/>
                <a:gd name="T83" fmla="*/ 3 h 294"/>
                <a:gd name="T84" fmla="*/ 11 w 2521"/>
                <a:gd name="T85" fmla="*/ 3 h 294"/>
                <a:gd name="T86" fmla="*/ 13 w 2521"/>
                <a:gd name="T87" fmla="*/ 1 h 294"/>
                <a:gd name="T88" fmla="*/ 13 w 2521"/>
                <a:gd name="T89" fmla="*/ 2 h 294"/>
                <a:gd name="T90" fmla="*/ 13 w 2521"/>
                <a:gd name="T91" fmla="*/ 2 h 294"/>
                <a:gd name="T92" fmla="*/ 13 w 2521"/>
                <a:gd name="T93" fmla="*/ 2 h 294"/>
                <a:gd name="T94" fmla="*/ 13 w 2521"/>
                <a:gd name="T95" fmla="*/ 0 h 294"/>
                <a:gd name="T96" fmla="*/ 15 w 2521"/>
                <a:gd name="T97" fmla="*/ 3 h 294"/>
                <a:gd name="T98" fmla="*/ 16 w 2521"/>
                <a:gd name="T99" fmla="*/ 2 h 294"/>
                <a:gd name="T100" fmla="*/ 16 w 2521"/>
                <a:gd name="T101" fmla="*/ 2 h 294"/>
                <a:gd name="T102" fmla="*/ 15 w 2521"/>
                <a:gd name="T103" fmla="*/ 3 h 294"/>
                <a:gd name="T104" fmla="*/ 15 w 2521"/>
                <a:gd name="T105" fmla="*/ 1 h 294"/>
                <a:gd name="T106" fmla="*/ 18 w 2521"/>
                <a:gd name="T107" fmla="*/ 2 h 294"/>
                <a:gd name="T108" fmla="*/ 18 w 2521"/>
                <a:gd name="T109" fmla="*/ 3 h 294"/>
                <a:gd name="T110" fmla="*/ 17 w 2521"/>
                <a:gd name="T111" fmla="*/ 2 h 294"/>
                <a:gd name="T112" fmla="*/ 16 w 2521"/>
                <a:gd name="T113" fmla="*/ 1 h 294"/>
                <a:gd name="T114" fmla="*/ 18 w 2521"/>
                <a:gd name="T115" fmla="*/ 1 h 294"/>
                <a:gd name="T116" fmla="*/ 20 w 2521"/>
                <a:gd name="T117" fmla="*/ 1 h 294"/>
                <a:gd name="T118" fmla="*/ 20 w 2521"/>
                <a:gd name="T119" fmla="*/ 2 h 294"/>
                <a:gd name="T120" fmla="*/ 20 w 2521"/>
                <a:gd name="T121" fmla="*/ 3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8 h 1049"/>
                <a:gd name="T2" fmla="*/ 2 w 1777"/>
                <a:gd name="T3" fmla="*/ 8 h 1049"/>
                <a:gd name="T4" fmla="*/ 4 w 1777"/>
                <a:gd name="T5" fmla="*/ 8 h 1049"/>
                <a:gd name="T6" fmla="*/ 6 w 1777"/>
                <a:gd name="T7" fmla="*/ 8 h 1049"/>
                <a:gd name="T8" fmla="*/ 9 w 1777"/>
                <a:gd name="T9" fmla="*/ 8 h 1049"/>
                <a:gd name="T10" fmla="*/ 11 w 1777"/>
                <a:gd name="T11" fmla="*/ 8 h 1049"/>
                <a:gd name="T12" fmla="*/ 13 w 1777"/>
                <a:gd name="T13" fmla="*/ 8 h 1049"/>
                <a:gd name="T14" fmla="*/ 14 w 1777"/>
                <a:gd name="T15" fmla="*/ 8 h 1049"/>
                <a:gd name="T16" fmla="*/ 14 w 1777"/>
                <a:gd name="T17" fmla="*/ 8 h 1049"/>
                <a:gd name="T18" fmla="*/ 14 w 1777"/>
                <a:gd name="T19" fmla="*/ 7 h 1049"/>
                <a:gd name="T20" fmla="*/ 14 w 1777"/>
                <a:gd name="T21" fmla="*/ 6 h 1049"/>
                <a:gd name="T22" fmla="*/ 14 w 1777"/>
                <a:gd name="T23" fmla="*/ 4 h 1049"/>
                <a:gd name="T24" fmla="*/ 14 w 1777"/>
                <a:gd name="T25" fmla="*/ 3 h 1049"/>
                <a:gd name="T26" fmla="*/ 14 w 1777"/>
                <a:gd name="T27" fmla="*/ 1 h 1049"/>
                <a:gd name="T28" fmla="*/ 14 w 1777"/>
                <a:gd name="T29" fmla="*/ 0 h 1049"/>
                <a:gd name="T30" fmla="*/ 14 w 1777"/>
                <a:gd name="T31" fmla="*/ 0 h 1049"/>
                <a:gd name="T32" fmla="*/ 14 w 1777"/>
                <a:gd name="T33" fmla="*/ 0 h 1049"/>
                <a:gd name="T34" fmla="*/ 13 w 1777"/>
                <a:gd name="T35" fmla="*/ 0 h 1049"/>
                <a:gd name="T36" fmla="*/ 11 w 1777"/>
                <a:gd name="T37" fmla="*/ 0 h 1049"/>
                <a:gd name="T38" fmla="*/ 9 w 1777"/>
                <a:gd name="T39" fmla="*/ 0 h 1049"/>
                <a:gd name="T40" fmla="*/ 6 w 1777"/>
                <a:gd name="T41" fmla="*/ 0 h 1049"/>
                <a:gd name="T42" fmla="*/ 4 w 1777"/>
                <a:gd name="T43" fmla="*/ 0 h 1049"/>
                <a:gd name="T44" fmla="*/ 2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1 h 1049"/>
                <a:gd name="T54" fmla="*/ 0 w 1777"/>
                <a:gd name="T55" fmla="*/ 3 h 1049"/>
                <a:gd name="T56" fmla="*/ 0 w 1777"/>
                <a:gd name="T57" fmla="*/ 4 h 1049"/>
                <a:gd name="T58" fmla="*/ 0 w 1777"/>
                <a:gd name="T59" fmla="*/ 6 h 1049"/>
                <a:gd name="T60" fmla="*/ 0 w 1777"/>
                <a:gd name="T61" fmla="*/ 7 h 1049"/>
                <a:gd name="T62" fmla="*/ 0 w 1777"/>
                <a:gd name="T63" fmla="*/ 8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8 w 2355"/>
                <a:gd name="T1" fmla="*/ 2 h 1405"/>
                <a:gd name="T2" fmla="*/ 17 w 2355"/>
                <a:gd name="T3" fmla="*/ 2 h 1405"/>
                <a:gd name="T4" fmla="*/ 17 w 2355"/>
                <a:gd name="T5" fmla="*/ 3 h 1405"/>
                <a:gd name="T6" fmla="*/ 18 w 2355"/>
                <a:gd name="T7" fmla="*/ 3 h 1405"/>
                <a:gd name="T8" fmla="*/ 18 w 2355"/>
                <a:gd name="T9" fmla="*/ 5 h 1405"/>
                <a:gd name="T10" fmla="*/ 17 w 2355"/>
                <a:gd name="T11" fmla="*/ 11 h 1405"/>
                <a:gd name="T12" fmla="*/ 15 w 2355"/>
                <a:gd name="T13" fmla="*/ 11 h 1405"/>
                <a:gd name="T14" fmla="*/ 14 w 2355"/>
                <a:gd name="T15" fmla="*/ 5 h 1405"/>
                <a:gd name="T16" fmla="*/ 14 w 2355"/>
                <a:gd name="T17" fmla="*/ 3 h 1405"/>
                <a:gd name="T18" fmla="*/ 15 w 2355"/>
                <a:gd name="T19" fmla="*/ 2 h 1405"/>
                <a:gd name="T20" fmla="*/ 15 w 2355"/>
                <a:gd name="T21" fmla="*/ 1 h 1405"/>
                <a:gd name="T22" fmla="*/ 16 w 2355"/>
                <a:gd name="T23" fmla="*/ 1 h 1405"/>
                <a:gd name="T24" fmla="*/ 8 w 2355"/>
                <a:gd name="T25" fmla="*/ 9 h 1405"/>
                <a:gd name="T26" fmla="*/ 8 w 2355"/>
                <a:gd name="T27" fmla="*/ 10 h 1405"/>
                <a:gd name="T28" fmla="*/ 10 w 2355"/>
                <a:gd name="T29" fmla="*/ 10 h 1405"/>
                <a:gd name="T30" fmla="*/ 11 w 2355"/>
                <a:gd name="T31" fmla="*/ 10 h 1405"/>
                <a:gd name="T32" fmla="*/ 11 w 2355"/>
                <a:gd name="T33" fmla="*/ 9 h 1405"/>
                <a:gd name="T34" fmla="*/ 9 w 2355"/>
                <a:gd name="T35" fmla="*/ 8 h 1405"/>
                <a:gd name="T36" fmla="*/ 7 w 2355"/>
                <a:gd name="T37" fmla="*/ 7 h 1405"/>
                <a:gd name="T38" fmla="*/ 6 w 2355"/>
                <a:gd name="T39" fmla="*/ 7 h 1405"/>
                <a:gd name="T40" fmla="*/ 6 w 2355"/>
                <a:gd name="T41" fmla="*/ 5 h 1405"/>
                <a:gd name="T42" fmla="*/ 7 w 2355"/>
                <a:gd name="T43" fmla="*/ 4 h 1405"/>
                <a:gd name="T44" fmla="*/ 8 w 2355"/>
                <a:gd name="T45" fmla="*/ 3 h 1405"/>
                <a:gd name="T46" fmla="*/ 10 w 2355"/>
                <a:gd name="T47" fmla="*/ 3 h 1405"/>
                <a:gd name="T48" fmla="*/ 11 w 2355"/>
                <a:gd name="T49" fmla="*/ 3 h 1405"/>
                <a:gd name="T50" fmla="*/ 12 w 2355"/>
                <a:gd name="T51" fmla="*/ 4 h 1405"/>
                <a:gd name="T52" fmla="*/ 13 w 2355"/>
                <a:gd name="T53" fmla="*/ 6 h 1405"/>
                <a:gd name="T54" fmla="*/ 11 w 2355"/>
                <a:gd name="T55" fmla="*/ 6 h 1405"/>
                <a:gd name="T56" fmla="*/ 10 w 2355"/>
                <a:gd name="T57" fmla="*/ 5 h 1405"/>
                <a:gd name="T58" fmla="*/ 9 w 2355"/>
                <a:gd name="T59" fmla="*/ 5 h 1405"/>
                <a:gd name="T60" fmla="*/ 8 w 2355"/>
                <a:gd name="T61" fmla="*/ 5 h 1405"/>
                <a:gd name="T62" fmla="*/ 8 w 2355"/>
                <a:gd name="T63" fmla="*/ 6 h 1405"/>
                <a:gd name="T64" fmla="*/ 11 w 2355"/>
                <a:gd name="T65" fmla="*/ 7 h 1405"/>
                <a:gd name="T66" fmla="*/ 13 w 2355"/>
                <a:gd name="T67" fmla="*/ 8 h 1405"/>
                <a:gd name="T68" fmla="*/ 13 w 2355"/>
                <a:gd name="T69" fmla="*/ 9 h 1405"/>
                <a:gd name="T70" fmla="*/ 13 w 2355"/>
                <a:gd name="T71" fmla="*/ 10 h 1405"/>
                <a:gd name="T72" fmla="*/ 12 w 2355"/>
                <a:gd name="T73" fmla="*/ 11 h 1405"/>
                <a:gd name="T74" fmla="*/ 10 w 2355"/>
                <a:gd name="T75" fmla="*/ 11 h 1405"/>
                <a:gd name="T76" fmla="*/ 8 w 2355"/>
                <a:gd name="T77" fmla="*/ 11 h 1405"/>
                <a:gd name="T78" fmla="*/ 7 w 2355"/>
                <a:gd name="T79" fmla="*/ 11 h 1405"/>
                <a:gd name="T80" fmla="*/ 6 w 2355"/>
                <a:gd name="T81" fmla="*/ 10 h 1405"/>
                <a:gd name="T82" fmla="*/ 7 w 2355"/>
                <a:gd name="T83" fmla="*/ 9 h 1405"/>
                <a:gd name="T84" fmla="*/ 2 w 2355"/>
                <a:gd name="T85" fmla="*/ 11 h 1405"/>
                <a:gd name="T86" fmla="*/ 4 w 2355"/>
                <a:gd name="T87" fmla="*/ 10 h 1405"/>
                <a:gd name="T88" fmla="*/ 5 w 2355"/>
                <a:gd name="T89" fmla="*/ 9 h 1405"/>
                <a:gd name="T90" fmla="*/ 3 w 2355"/>
                <a:gd name="T91" fmla="*/ 9 h 1405"/>
                <a:gd name="T92" fmla="*/ 2 w 2355"/>
                <a:gd name="T93" fmla="*/ 10 h 1405"/>
                <a:gd name="T94" fmla="*/ 0 w 2355"/>
                <a:gd name="T95" fmla="*/ 10 h 1405"/>
                <a:gd name="T96" fmla="*/ 0 w 2355"/>
                <a:gd name="T97" fmla="*/ 9 h 1405"/>
                <a:gd name="T98" fmla="*/ 0 w 2355"/>
                <a:gd name="T99" fmla="*/ 11 h 1405"/>
                <a:gd name="T100" fmla="*/ 1 w 2355"/>
                <a:gd name="T101" fmla="*/ 5 h 1405"/>
                <a:gd name="T102" fmla="*/ 2 w 2355"/>
                <a:gd name="T103" fmla="*/ 5 h 1405"/>
                <a:gd name="T104" fmla="*/ 3 w 2355"/>
                <a:gd name="T105" fmla="*/ 6 h 1405"/>
                <a:gd name="T106" fmla="*/ 0 w 2355"/>
                <a:gd name="T107" fmla="*/ 7 h 1405"/>
                <a:gd name="T108" fmla="*/ 5 w 2355"/>
                <a:gd name="T109" fmla="*/ 8 h 1405"/>
                <a:gd name="T110" fmla="*/ 5 w 2355"/>
                <a:gd name="T111" fmla="*/ 6 h 1405"/>
                <a:gd name="T112" fmla="*/ 4 w 2355"/>
                <a:gd name="T113" fmla="*/ 4 h 1405"/>
                <a:gd name="T114" fmla="*/ 2 w 2355"/>
                <a:gd name="T115" fmla="*/ 3 h 1405"/>
                <a:gd name="T116" fmla="*/ 0 w 2355"/>
                <a:gd name="T117" fmla="*/ 3 h 1405"/>
                <a:gd name="T118" fmla="*/ 0 w 2355"/>
                <a:gd name="T119" fmla="*/ 6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9 w 1237"/>
                <a:gd name="T1" fmla="*/ 0 h 939"/>
                <a:gd name="T2" fmla="*/ 9 w 1237"/>
                <a:gd name="T3" fmla="*/ 0 h 939"/>
                <a:gd name="T4" fmla="*/ 9 w 1237"/>
                <a:gd name="T5" fmla="*/ 0 h 939"/>
                <a:gd name="T6" fmla="*/ 9 w 1237"/>
                <a:gd name="T7" fmla="*/ 1 h 939"/>
                <a:gd name="T8" fmla="*/ 9 w 1237"/>
                <a:gd name="T9" fmla="*/ 0 h 939"/>
                <a:gd name="T10" fmla="*/ 9 w 1237"/>
                <a:gd name="T11" fmla="*/ 0 h 939"/>
                <a:gd name="T12" fmla="*/ 8 w 1237"/>
                <a:gd name="T13" fmla="*/ 1 h 939"/>
                <a:gd name="T14" fmla="*/ 8 w 1237"/>
                <a:gd name="T15" fmla="*/ 0 h 939"/>
                <a:gd name="T16" fmla="*/ 8 w 1237"/>
                <a:gd name="T17" fmla="*/ 0 h 939"/>
                <a:gd name="T18" fmla="*/ 8 w 1237"/>
                <a:gd name="T19" fmla="*/ 0 h 939"/>
                <a:gd name="T20" fmla="*/ 8 w 1237"/>
                <a:gd name="T21" fmla="*/ 0 h 939"/>
                <a:gd name="T22" fmla="*/ 9 w 1237"/>
                <a:gd name="T23" fmla="*/ 0 h 939"/>
                <a:gd name="T24" fmla="*/ 9 w 1237"/>
                <a:gd name="T25" fmla="*/ 0 h 939"/>
                <a:gd name="T26" fmla="*/ 7 w 1237"/>
                <a:gd name="T27" fmla="*/ 0 h 939"/>
                <a:gd name="T28" fmla="*/ 7 w 1237"/>
                <a:gd name="T29" fmla="*/ 0 h 939"/>
                <a:gd name="T30" fmla="*/ 7 w 1237"/>
                <a:gd name="T31" fmla="*/ 1 h 939"/>
                <a:gd name="T32" fmla="*/ 7 w 1237"/>
                <a:gd name="T33" fmla="*/ 1 h 939"/>
                <a:gd name="T34" fmla="*/ 7 w 1237"/>
                <a:gd name="T35" fmla="*/ 2 h 939"/>
                <a:gd name="T36" fmla="*/ 7 w 1237"/>
                <a:gd name="T37" fmla="*/ 1 h 939"/>
                <a:gd name="T38" fmla="*/ 6 w 1237"/>
                <a:gd name="T39" fmla="*/ 1 h 939"/>
                <a:gd name="T40" fmla="*/ 6 w 1237"/>
                <a:gd name="T41" fmla="*/ 1 h 939"/>
                <a:gd name="T42" fmla="*/ 6 w 1237"/>
                <a:gd name="T43" fmla="*/ 1 h 939"/>
                <a:gd name="T44" fmla="*/ 6 w 1237"/>
                <a:gd name="T45" fmla="*/ 0 h 939"/>
                <a:gd name="T46" fmla="*/ 6 w 1237"/>
                <a:gd name="T47" fmla="*/ 0 h 939"/>
                <a:gd name="T48" fmla="*/ 6 w 1237"/>
                <a:gd name="T49" fmla="*/ 0 h 939"/>
                <a:gd name="T50" fmla="*/ 7 w 1237"/>
                <a:gd name="T51" fmla="*/ 0 h 939"/>
                <a:gd name="T52" fmla="*/ 7 w 1237"/>
                <a:gd name="T53" fmla="*/ 0 h 939"/>
                <a:gd name="T54" fmla="*/ 2 w 1237"/>
                <a:gd name="T55" fmla="*/ 4 h 939"/>
                <a:gd name="T56" fmla="*/ 3 w 1237"/>
                <a:gd name="T57" fmla="*/ 4 h 939"/>
                <a:gd name="T58" fmla="*/ 4 w 1237"/>
                <a:gd name="T59" fmla="*/ 4 h 939"/>
                <a:gd name="T60" fmla="*/ 3 w 1237"/>
                <a:gd name="T61" fmla="*/ 5 h 939"/>
                <a:gd name="T62" fmla="*/ 3 w 1237"/>
                <a:gd name="T63" fmla="*/ 5 h 939"/>
                <a:gd name="T64" fmla="*/ 3 w 1237"/>
                <a:gd name="T65" fmla="*/ 6 h 939"/>
                <a:gd name="T66" fmla="*/ 3 w 1237"/>
                <a:gd name="T67" fmla="*/ 7 h 939"/>
                <a:gd name="T68" fmla="*/ 2 w 1237"/>
                <a:gd name="T69" fmla="*/ 6 h 939"/>
                <a:gd name="T70" fmla="*/ 2 w 1237"/>
                <a:gd name="T71" fmla="*/ 6 h 939"/>
                <a:gd name="T72" fmla="*/ 0 w 1237"/>
                <a:gd name="T73" fmla="*/ 7 h 939"/>
                <a:gd name="T74" fmla="*/ 1 w 1237"/>
                <a:gd name="T75" fmla="*/ 6 h 939"/>
                <a:gd name="T76" fmla="*/ 1 w 1237"/>
                <a:gd name="T77" fmla="*/ 5 h 939"/>
                <a:gd name="T78" fmla="*/ 1 w 1237"/>
                <a:gd name="T79" fmla="*/ 5 h 939"/>
                <a:gd name="T80" fmla="*/ 0 w 1237"/>
                <a:gd name="T81" fmla="*/ 4 h 939"/>
                <a:gd name="T82" fmla="*/ 0 w 1237"/>
                <a:gd name="T83" fmla="*/ 4 h 939"/>
                <a:gd name="T84" fmla="*/ 1 w 1237"/>
                <a:gd name="T85" fmla="*/ 4 h 939"/>
                <a:gd name="T86" fmla="*/ 1 w 1237"/>
                <a:gd name="T87" fmla="*/ 4 h 939"/>
                <a:gd name="T88" fmla="*/ 1 w 1237"/>
                <a:gd name="T89" fmla="*/ 3 h 939"/>
                <a:gd name="T90" fmla="*/ 2 w 1237"/>
                <a:gd name="T91" fmla="*/ 3 h 939"/>
                <a:gd name="T92" fmla="*/ 2 w 1237"/>
                <a:gd name="T93" fmla="*/ 3 h 939"/>
                <a:gd name="T94" fmla="*/ 2 w 1237"/>
                <a:gd name="T95" fmla="*/ 4 h 939"/>
                <a:gd name="T96" fmla="*/ 2 w 1237"/>
                <a:gd name="T97" fmla="*/ 4 h 939"/>
                <a:gd name="T98" fmla="*/ 5 w 1237"/>
                <a:gd name="T99" fmla="*/ 2 h 939"/>
                <a:gd name="T100" fmla="*/ 5 w 1237"/>
                <a:gd name="T101" fmla="*/ 2 h 939"/>
                <a:gd name="T102" fmla="*/ 4 w 1237"/>
                <a:gd name="T103" fmla="*/ 2 h 939"/>
                <a:gd name="T104" fmla="*/ 5 w 1237"/>
                <a:gd name="T105" fmla="*/ 3 h 939"/>
                <a:gd name="T106" fmla="*/ 4 w 1237"/>
                <a:gd name="T107" fmla="*/ 3 h 939"/>
                <a:gd name="T108" fmla="*/ 4 w 1237"/>
                <a:gd name="T109" fmla="*/ 3 h 939"/>
                <a:gd name="T110" fmla="*/ 3 w 1237"/>
                <a:gd name="T111" fmla="*/ 3 h 939"/>
                <a:gd name="T112" fmla="*/ 3 w 1237"/>
                <a:gd name="T113" fmla="*/ 2 h 939"/>
                <a:gd name="T114" fmla="*/ 3 w 1237"/>
                <a:gd name="T115" fmla="*/ 2 h 939"/>
                <a:gd name="T116" fmla="*/ 3 w 1237"/>
                <a:gd name="T117" fmla="*/ 2 h 939"/>
                <a:gd name="T118" fmla="*/ 4 w 1237"/>
                <a:gd name="T119" fmla="*/ 2 h 939"/>
                <a:gd name="T120" fmla="*/ 4 w 1237"/>
                <a:gd name="T121" fmla="*/ 1 h 939"/>
                <a:gd name="T122" fmla="*/ 4 w 1237"/>
                <a:gd name="T123" fmla="*/ 1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2 h 1107"/>
                <a:gd name="T2" fmla="*/ 0 w 1739"/>
                <a:gd name="T3" fmla="*/ 2 h 1107"/>
                <a:gd name="T4" fmla="*/ 0 w 1739"/>
                <a:gd name="T5" fmla="*/ 1 h 1107"/>
                <a:gd name="T6" fmla="*/ 2 w 1739"/>
                <a:gd name="T7" fmla="*/ 2 h 1107"/>
                <a:gd name="T8" fmla="*/ 4 w 1739"/>
                <a:gd name="T9" fmla="*/ 1 h 1107"/>
                <a:gd name="T10" fmla="*/ 3 w 1739"/>
                <a:gd name="T11" fmla="*/ 3 h 1107"/>
                <a:gd name="T12" fmla="*/ 4 w 1739"/>
                <a:gd name="T13" fmla="*/ 2 h 1107"/>
                <a:gd name="T14" fmla="*/ 6 w 1739"/>
                <a:gd name="T15" fmla="*/ 2 h 1107"/>
                <a:gd name="T16" fmla="*/ 5 w 1739"/>
                <a:gd name="T17" fmla="*/ 2 h 1107"/>
                <a:gd name="T18" fmla="*/ 7 w 1739"/>
                <a:gd name="T19" fmla="*/ 1 h 1107"/>
                <a:gd name="T20" fmla="*/ 8 w 1739"/>
                <a:gd name="T21" fmla="*/ 3 h 1107"/>
                <a:gd name="T22" fmla="*/ 6 w 1739"/>
                <a:gd name="T23" fmla="*/ 1 h 1107"/>
                <a:gd name="T24" fmla="*/ 7 w 1739"/>
                <a:gd name="T25" fmla="*/ 2 h 1107"/>
                <a:gd name="T26" fmla="*/ 9 w 1739"/>
                <a:gd name="T27" fmla="*/ 1 h 1107"/>
                <a:gd name="T28" fmla="*/ 10 w 1739"/>
                <a:gd name="T29" fmla="*/ 3 h 1107"/>
                <a:gd name="T30" fmla="*/ 9 w 1739"/>
                <a:gd name="T31" fmla="*/ 2 h 1107"/>
                <a:gd name="T32" fmla="*/ 8 w 1739"/>
                <a:gd name="T33" fmla="*/ 2 h 1107"/>
                <a:gd name="T34" fmla="*/ 9 w 1739"/>
                <a:gd name="T35" fmla="*/ 2 h 1107"/>
                <a:gd name="T36" fmla="*/ 11 w 1739"/>
                <a:gd name="T37" fmla="*/ 1 h 1107"/>
                <a:gd name="T38" fmla="*/ 12 w 1739"/>
                <a:gd name="T39" fmla="*/ 4 h 1107"/>
                <a:gd name="T40" fmla="*/ 12 w 1739"/>
                <a:gd name="T41" fmla="*/ 2 h 1107"/>
                <a:gd name="T42" fmla="*/ 13 w 1739"/>
                <a:gd name="T43" fmla="*/ 0 h 1107"/>
                <a:gd name="T44" fmla="*/ 1 w 1739"/>
                <a:gd name="T45" fmla="*/ 5 h 1107"/>
                <a:gd name="T46" fmla="*/ 0 w 1739"/>
                <a:gd name="T47" fmla="*/ 6 h 1107"/>
                <a:gd name="T48" fmla="*/ 0 w 1739"/>
                <a:gd name="T49" fmla="*/ 5 h 1107"/>
                <a:gd name="T50" fmla="*/ 2 w 1739"/>
                <a:gd name="T51" fmla="*/ 4 h 1107"/>
                <a:gd name="T52" fmla="*/ 2 w 1739"/>
                <a:gd name="T53" fmla="*/ 6 h 1107"/>
                <a:gd name="T54" fmla="*/ 2 w 1739"/>
                <a:gd name="T55" fmla="*/ 4 h 1107"/>
                <a:gd name="T56" fmla="*/ 1 w 1739"/>
                <a:gd name="T57" fmla="*/ 5 h 1107"/>
                <a:gd name="T58" fmla="*/ 3 w 1739"/>
                <a:gd name="T59" fmla="*/ 5 h 1107"/>
                <a:gd name="T60" fmla="*/ 4 w 1739"/>
                <a:gd name="T61" fmla="*/ 6 h 1107"/>
                <a:gd name="T62" fmla="*/ 3 w 1739"/>
                <a:gd name="T63" fmla="*/ 5 h 1107"/>
                <a:gd name="T64" fmla="*/ 4 w 1739"/>
                <a:gd name="T65" fmla="*/ 4 h 1107"/>
                <a:gd name="T66" fmla="*/ 5 w 1739"/>
                <a:gd name="T67" fmla="*/ 5 h 1107"/>
                <a:gd name="T68" fmla="*/ 6 w 1739"/>
                <a:gd name="T69" fmla="*/ 6 h 1107"/>
                <a:gd name="T70" fmla="*/ 5 w 1739"/>
                <a:gd name="T71" fmla="*/ 5 h 1107"/>
                <a:gd name="T72" fmla="*/ 5 w 1739"/>
                <a:gd name="T73" fmla="*/ 5 h 1107"/>
                <a:gd name="T74" fmla="*/ 5 w 1739"/>
                <a:gd name="T75" fmla="*/ 6 h 1107"/>
                <a:gd name="T76" fmla="*/ 6 w 1739"/>
                <a:gd name="T77" fmla="*/ 4 h 1107"/>
                <a:gd name="T78" fmla="*/ 7 w 1739"/>
                <a:gd name="T79" fmla="*/ 5 h 1107"/>
                <a:gd name="T80" fmla="*/ 7 w 1739"/>
                <a:gd name="T81" fmla="*/ 4 h 1107"/>
                <a:gd name="T82" fmla="*/ 9 w 1739"/>
                <a:gd name="T83" fmla="*/ 5 h 1107"/>
                <a:gd name="T84" fmla="*/ 0 w 1739"/>
                <a:gd name="T85" fmla="*/ 8 h 1107"/>
                <a:gd name="T86" fmla="*/ 0 w 1739"/>
                <a:gd name="T87" fmla="*/ 8 h 1107"/>
                <a:gd name="T88" fmla="*/ 1 w 1739"/>
                <a:gd name="T89" fmla="*/ 9 h 1107"/>
                <a:gd name="T90" fmla="*/ 1 w 1739"/>
                <a:gd name="T91" fmla="*/ 8 h 1107"/>
                <a:gd name="T92" fmla="*/ 1 w 1739"/>
                <a:gd name="T93" fmla="*/ 8 h 1107"/>
                <a:gd name="T94" fmla="*/ 3 w 1739"/>
                <a:gd name="T95" fmla="*/ 8 h 1107"/>
                <a:gd name="T96" fmla="*/ 2 w 1739"/>
                <a:gd name="T97" fmla="*/ 8 h 1107"/>
                <a:gd name="T98" fmla="*/ 5 w 1739"/>
                <a:gd name="T99" fmla="*/ 9 h 1107"/>
                <a:gd name="T100" fmla="*/ 4 w 1739"/>
                <a:gd name="T101" fmla="*/ 8 h 1107"/>
                <a:gd name="T102" fmla="*/ 4 w 1739"/>
                <a:gd name="T103" fmla="*/ 9 h 1107"/>
                <a:gd name="T104" fmla="*/ 4 w 1739"/>
                <a:gd name="T105" fmla="*/ 8 h 1107"/>
                <a:gd name="T106" fmla="*/ 6 w 1739"/>
                <a:gd name="T107" fmla="*/ 9 h 1107"/>
                <a:gd name="T108" fmla="*/ 9 w 1739"/>
                <a:gd name="T109" fmla="*/ 7 h 1107"/>
                <a:gd name="T110" fmla="*/ 9 w 1739"/>
                <a:gd name="T111" fmla="*/ 9 h 1107"/>
                <a:gd name="T112" fmla="*/ 9 w 1739"/>
                <a:gd name="T113" fmla="*/ 9 h 1107"/>
                <a:gd name="T114" fmla="*/ 9 w 1739"/>
                <a:gd name="T115" fmla="*/ 7 h 1107"/>
                <a:gd name="T116" fmla="*/ 8 w 1739"/>
                <a:gd name="T117" fmla="*/ 7 h 1107"/>
                <a:gd name="T118" fmla="*/ 12 w 1739"/>
                <a:gd name="T119" fmla="*/ 7 h 1107"/>
                <a:gd name="T120" fmla="*/ 11 w 1739"/>
                <a:gd name="T121" fmla="*/ 9 h 1107"/>
                <a:gd name="T122" fmla="*/ 11 w 1739"/>
                <a:gd name="T123" fmla="*/ 8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1 h 235"/>
                <a:gd name="T2" fmla="*/ 0 w 317"/>
                <a:gd name="T3" fmla="*/ 1 h 235"/>
                <a:gd name="T4" fmla="*/ 0 w 317"/>
                <a:gd name="T5" fmla="*/ 1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1 h 235"/>
                <a:gd name="T20" fmla="*/ 0 w 317"/>
                <a:gd name="T21" fmla="*/ 1 h 235"/>
                <a:gd name="T22" fmla="*/ 0 w 317"/>
                <a:gd name="T23" fmla="*/ 1 h 235"/>
                <a:gd name="T24" fmla="*/ 0 w 317"/>
                <a:gd name="T25" fmla="*/ 1 h 235"/>
                <a:gd name="T26" fmla="*/ 0 w 317"/>
                <a:gd name="T27" fmla="*/ 1 h 235"/>
                <a:gd name="T28" fmla="*/ 0 w 317"/>
                <a:gd name="T29" fmla="*/ 1 h 235"/>
                <a:gd name="T30" fmla="*/ 0 w 317"/>
                <a:gd name="T31" fmla="*/ 1 h 235"/>
                <a:gd name="T32" fmla="*/ 0 w 317"/>
                <a:gd name="T33" fmla="*/ 1 h 235"/>
                <a:gd name="T34" fmla="*/ 0 w 317"/>
                <a:gd name="T35" fmla="*/ 1 h 235"/>
                <a:gd name="T36" fmla="*/ 0 w 317"/>
                <a:gd name="T37" fmla="*/ 1 h 235"/>
                <a:gd name="T38" fmla="*/ 0 w 317"/>
                <a:gd name="T39" fmla="*/ 1 h 235"/>
                <a:gd name="T40" fmla="*/ 0 w 317"/>
                <a:gd name="T41" fmla="*/ 1 h 235"/>
                <a:gd name="T42" fmla="*/ 0 w 317"/>
                <a:gd name="T43" fmla="*/ 1 h 235"/>
                <a:gd name="T44" fmla="*/ 0 w 317"/>
                <a:gd name="T45" fmla="*/ 1 h 235"/>
                <a:gd name="T46" fmla="*/ 0 w 317"/>
                <a:gd name="T47" fmla="*/ 1 h 235"/>
                <a:gd name="T48" fmla="*/ 2 w 317"/>
                <a:gd name="T49" fmla="*/ 0 h 235"/>
                <a:gd name="T50" fmla="*/ 2 w 317"/>
                <a:gd name="T51" fmla="*/ 0 h 235"/>
                <a:gd name="T52" fmla="*/ 2 w 317"/>
                <a:gd name="T53" fmla="*/ 0 h 235"/>
                <a:gd name="T54" fmla="*/ 2 w 317"/>
                <a:gd name="T55" fmla="*/ 0 h 235"/>
                <a:gd name="T56" fmla="*/ 2 w 317"/>
                <a:gd name="T57" fmla="*/ 0 h 235"/>
                <a:gd name="T58" fmla="*/ 2 w 317"/>
                <a:gd name="T59" fmla="*/ 0 h 235"/>
                <a:gd name="T60" fmla="*/ 1 w 317"/>
                <a:gd name="T61" fmla="*/ 0 h 235"/>
                <a:gd name="T62" fmla="*/ 1 w 317"/>
                <a:gd name="T63" fmla="*/ 0 h 235"/>
                <a:gd name="T64" fmla="*/ 1 w 317"/>
                <a:gd name="T65" fmla="*/ 0 h 235"/>
                <a:gd name="T66" fmla="*/ 1 w 317"/>
                <a:gd name="T67" fmla="*/ 0 h 235"/>
                <a:gd name="T68" fmla="*/ 1 w 317"/>
                <a:gd name="T69" fmla="*/ 0 h 235"/>
                <a:gd name="T70" fmla="*/ 1 w 317"/>
                <a:gd name="T71" fmla="*/ 0 h 235"/>
                <a:gd name="T72" fmla="*/ 1 w 317"/>
                <a:gd name="T73" fmla="*/ 0 h 235"/>
                <a:gd name="T74" fmla="*/ 1 w 317"/>
                <a:gd name="T75" fmla="*/ 0 h 235"/>
                <a:gd name="T76" fmla="*/ 1 w 317"/>
                <a:gd name="T77" fmla="*/ 0 h 235"/>
                <a:gd name="T78" fmla="*/ 1 w 317"/>
                <a:gd name="T79" fmla="*/ 0 h 235"/>
                <a:gd name="T80" fmla="*/ 1 w 317"/>
                <a:gd name="T81" fmla="*/ 0 h 235"/>
                <a:gd name="T82" fmla="*/ 1 w 317"/>
                <a:gd name="T83" fmla="*/ 0 h 235"/>
                <a:gd name="T84" fmla="*/ 1 w 317"/>
                <a:gd name="T85" fmla="*/ 0 h 235"/>
                <a:gd name="T86" fmla="*/ 2 w 317"/>
                <a:gd name="T87" fmla="*/ 0 h 235"/>
                <a:gd name="T88" fmla="*/ 2 w 317"/>
                <a:gd name="T89" fmla="*/ 0 h 235"/>
                <a:gd name="T90" fmla="*/ 2 w 317"/>
                <a:gd name="T91" fmla="*/ 0 h 235"/>
                <a:gd name="T92" fmla="*/ 2 w 317"/>
                <a:gd name="T93" fmla="*/ 0 h 235"/>
                <a:gd name="T94" fmla="*/ 2 w 317"/>
                <a:gd name="T95" fmla="*/ 0 h 235"/>
                <a:gd name="T96" fmla="*/ 2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1 w 1559"/>
                <a:gd name="T1" fmla="*/ 2 h 639"/>
                <a:gd name="T2" fmla="*/ 11 w 1559"/>
                <a:gd name="T3" fmla="*/ 1 h 639"/>
                <a:gd name="T4" fmla="*/ 11 w 1559"/>
                <a:gd name="T5" fmla="*/ 0 h 639"/>
                <a:gd name="T6" fmla="*/ 11 w 1559"/>
                <a:gd name="T7" fmla="*/ 0 h 639"/>
                <a:gd name="T8" fmla="*/ 11 w 1559"/>
                <a:gd name="T9" fmla="*/ 0 h 639"/>
                <a:gd name="T10" fmla="*/ 10 w 1559"/>
                <a:gd name="T11" fmla="*/ 0 h 639"/>
                <a:gd name="T12" fmla="*/ 8 w 1559"/>
                <a:gd name="T13" fmla="*/ 0 h 639"/>
                <a:gd name="T14" fmla="*/ 6 w 1559"/>
                <a:gd name="T15" fmla="*/ 0 h 639"/>
                <a:gd name="T16" fmla="*/ 4 w 1559"/>
                <a:gd name="T17" fmla="*/ 0 h 639"/>
                <a:gd name="T18" fmla="*/ 2 w 1559"/>
                <a:gd name="T19" fmla="*/ 0 h 639"/>
                <a:gd name="T20" fmla="*/ 1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1 h 639"/>
                <a:gd name="T28" fmla="*/ 0 w 1559"/>
                <a:gd name="T29" fmla="*/ 2 h 639"/>
                <a:gd name="T30" fmla="*/ 0 w 1559"/>
                <a:gd name="T31" fmla="*/ 4 h 639"/>
                <a:gd name="T32" fmla="*/ 0 w 1559"/>
                <a:gd name="T33" fmla="*/ 4 h 639"/>
                <a:gd name="T34" fmla="*/ 0 w 1559"/>
                <a:gd name="T35" fmla="*/ 4 h 639"/>
                <a:gd name="T36" fmla="*/ 0 w 1559"/>
                <a:gd name="T37" fmla="*/ 4 h 639"/>
                <a:gd name="T38" fmla="*/ 0 w 1559"/>
                <a:gd name="T39" fmla="*/ 3 h 639"/>
                <a:gd name="T40" fmla="*/ 0 w 1559"/>
                <a:gd name="T41" fmla="*/ 2 h 639"/>
                <a:gd name="T42" fmla="*/ 0 w 1559"/>
                <a:gd name="T43" fmla="*/ 1 h 639"/>
                <a:gd name="T44" fmla="*/ 1 w 1559"/>
                <a:gd name="T45" fmla="*/ 0 h 639"/>
                <a:gd name="T46" fmla="*/ 1 w 1559"/>
                <a:gd name="T47" fmla="*/ 0 h 639"/>
                <a:gd name="T48" fmla="*/ 3 w 1559"/>
                <a:gd name="T49" fmla="*/ 0 h 639"/>
                <a:gd name="T50" fmla="*/ 4 w 1559"/>
                <a:gd name="T51" fmla="*/ 0 h 639"/>
                <a:gd name="T52" fmla="*/ 6 w 1559"/>
                <a:gd name="T53" fmla="*/ 0 h 639"/>
                <a:gd name="T54" fmla="*/ 8 w 1559"/>
                <a:gd name="T55" fmla="*/ 0 h 639"/>
                <a:gd name="T56" fmla="*/ 9 w 1559"/>
                <a:gd name="T57" fmla="*/ 0 h 639"/>
                <a:gd name="T58" fmla="*/ 10 w 1559"/>
                <a:gd name="T59" fmla="*/ 0 h 639"/>
                <a:gd name="T60" fmla="*/ 10 w 1559"/>
                <a:gd name="T61" fmla="*/ 0 h 639"/>
                <a:gd name="T62" fmla="*/ 10 w 1559"/>
                <a:gd name="T63" fmla="*/ 1 h 639"/>
                <a:gd name="T64" fmla="*/ 10 w 1559"/>
                <a:gd name="T65" fmla="*/ 1 h 639"/>
                <a:gd name="T66" fmla="*/ 10 w 1559"/>
                <a:gd name="T67" fmla="*/ 2 h 639"/>
                <a:gd name="T68" fmla="*/ 10 w 1559"/>
                <a:gd name="T69" fmla="*/ 2 h 639"/>
                <a:gd name="T70" fmla="*/ 9 w 1559"/>
                <a:gd name="T71" fmla="*/ 2 h 639"/>
                <a:gd name="T72" fmla="*/ 9 w 1559"/>
                <a:gd name="T73" fmla="*/ 2 h 639"/>
                <a:gd name="T74" fmla="*/ 9 w 1559"/>
                <a:gd name="T75" fmla="*/ 3 h 639"/>
                <a:gd name="T76" fmla="*/ 10 w 1559"/>
                <a:gd name="T77" fmla="*/ 4 h 639"/>
                <a:gd name="T78" fmla="*/ 10 w 1559"/>
                <a:gd name="T79" fmla="*/ 4 h 639"/>
                <a:gd name="T80" fmla="*/ 10 w 1559"/>
                <a:gd name="T81" fmla="*/ 4 h 639"/>
                <a:gd name="T82" fmla="*/ 11 w 1559"/>
                <a:gd name="T83" fmla="*/ 4 h 639"/>
                <a:gd name="T84" fmla="*/ 11 w 1559"/>
                <a:gd name="T85" fmla="*/ 3 h 639"/>
                <a:gd name="T86" fmla="*/ 12 w 1559"/>
                <a:gd name="T87" fmla="*/ 2 h 639"/>
                <a:gd name="T88" fmla="*/ 12 w 1559"/>
                <a:gd name="T89" fmla="*/ 2 h 639"/>
                <a:gd name="T90" fmla="*/ 11 w 1559"/>
                <a:gd name="T91" fmla="*/ 2 h 639"/>
                <a:gd name="T92" fmla="*/ 10 w 1559"/>
                <a:gd name="T93" fmla="*/ 4 h 639"/>
                <a:gd name="T94" fmla="*/ 10 w 1559"/>
                <a:gd name="T95" fmla="*/ 3 h 639"/>
                <a:gd name="T96" fmla="*/ 10 w 1559"/>
                <a:gd name="T97" fmla="*/ 2 h 639"/>
                <a:gd name="T98" fmla="*/ 10 w 1559"/>
                <a:gd name="T99" fmla="*/ 2 h 639"/>
                <a:gd name="T100" fmla="*/ 11 w 1559"/>
                <a:gd name="T101" fmla="*/ 2 h 639"/>
                <a:gd name="T102" fmla="*/ 11 w 1559"/>
                <a:gd name="T103" fmla="*/ 3 h 639"/>
                <a:gd name="T104" fmla="*/ 10 w 1559"/>
                <a:gd name="T105" fmla="*/ 4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4 h 685"/>
                <a:gd name="T2" fmla="*/ 0 w 468"/>
                <a:gd name="T3" fmla="*/ 4 h 685"/>
                <a:gd name="T4" fmla="*/ 0 w 468"/>
                <a:gd name="T5" fmla="*/ 4 h 685"/>
                <a:gd name="T6" fmla="*/ 0 w 468"/>
                <a:gd name="T7" fmla="*/ 4 h 685"/>
                <a:gd name="T8" fmla="*/ 0 w 468"/>
                <a:gd name="T9" fmla="*/ 4 h 685"/>
                <a:gd name="T10" fmla="*/ 0 w 468"/>
                <a:gd name="T11" fmla="*/ 4 h 685"/>
                <a:gd name="T12" fmla="*/ 0 w 468"/>
                <a:gd name="T13" fmla="*/ 5 h 685"/>
                <a:gd name="T14" fmla="*/ 0 w 468"/>
                <a:gd name="T15" fmla="*/ 5 h 685"/>
                <a:gd name="T16" fmla="*/ 0 w 468"/>
                <a:gd name="T17" fmla="*/ 5 h 685"/>
                <a:gd name="T18" fmla="*/ 0 w 468"/>
                <a:gd name="T19" fmla="*/ 5 h 685"/>
                <a:gd name="T20" fmla="*/ 0 w 468"/>
                <a:gd name="T21" fmla="*/ 5 h 685"/>
                <a:gd name="T22" fmla="*/ 0 w 468"/>
                <a:gd name="T23" fmla="*/ 4 h 685"/>
                <a:gd name="T24" fmla="*/ 1 w 468"/>
                <a:gd name="T25" fmla="*/ 2 h 685"/>
                <a:gd name="T26" fmla="*/ 1 w 468"/>
                <a:gd name="T27" fmla="*/ 2 h 685"/>
                <a:gd name="T28" fmla="*/ 1 w 468"/>
                <a:gd name="T29" fmla="*/ 2 h 685"/>
                <a:gd name="T30" fmla="*/ 1 w 468"/>
                <a:gd name="T31" fmla="*/ 2 h 685"/>
                <a:gd name="T32" fmla="*/ 0 w 468"/>
                <a:gd name="T33" fmla="*/ 2 h 685"/>
                <a:gd name="T34" fmla="*/ 0 w 468"/>
                <a:gd name="T35" fmla="*/ 2 h 685"/>
                <a:gd name="T36" fmla="*/ 0 w 468"/>
                <a:gd name="T37" fmla="*/ 3 h 685"/>
                <a:gd name="T38" fmla="*/ 0 w 468"/>
                <a:gd name="T39" fmla="*/ 3 h 685"/>
                <a:gd name="T40" fmla="*/ 1 w 468"/>
                <a:gd name="T41" fmla="*/ 3 h 685"/>
                <a:gd name="T42" fmla="*/ 1 w 468"/>
                <a:gd name="T43" fmla="*/ 3 h 685"/>
                <a:gd name="T44" fmla="*/ 1 w 468"/>
                <a:gd name="T45" fmla="*/ 3 h 685"/>
                <a:gd name="T46" fmla="*/ 1 w 468"/>
                <a:gd name="T47" fmla="*/ 3 h 685"/>
                <a:gd name="T48" fmla="*/ 2 w 468"/>
                <a:gd name="T49" fmla="*/ 1 h 685"/>
                <a:gd name="T50" fmla="*/ 2 w 468"/>
                <a:gd name="T51" fmla="*/ 1 h 685"/>
                <a:gd name="T52" fmla="*/ 2 w 468"/>
                <a:gd name="T53" fmla="*/ 1 h 685"/>
                <a:gd name="T54" fmla="*/ 2 w 468"/>
                <a:gd name="T55" fmla="*/ 1 h 685"/>
                <a:gd name="T56" fmla="*/ 1 w 468"/>
                <a:gd name="T57" fmla="*/ 1 h 685"/>
                <a:gd name="T58" fmla="*/ 1 w 468"/>
                <a:gd name="T59" fmla="*/ 1 h 685"/>
                <a:gd name="T60" fmla="*/ 1 w 468"/>
                <a:gd name="T61" fmla="*/ 1 h 685"/>
                <a:gd name="T62" fmla="*/ 1 w 468"/>
                <a:gd name="T63" fmla="*/ 1 h 685"/>
                <a:gd name="T64" fmla="*/ 1 w 468"/>
                <a:gd name="T65" fmla="*/ 2 h 685"/>
                <a:gd name="T66" fmla="*/ 2 w 468"/>
                <a:gd name="T67" fmla="*/ 2 h 685"/>
                <a:gd name="T68" fmla="*/ 2 w 468"/>
                <a:gd name="T69" fmla="*/ 2 h 685"/>
                <a:gd name="T70" fmla="*/ 2 w 468"/>
                <a:gd name="T71" fmla="*/ 1 h 685"/>
                <a:gd name="T72" fmla="*/ 3 w 468"/>
                <a:gd name="T73" fmla="*/ 0 h 685"/>
                <a:gd name="T74" fmla="*/ 3 w 468"/>
                <a:gd name="T75" fmla="*/ 0 h 685"/>
                <a:gd name="T76" fmla="*/ 3 w 468"/>
                <a:gd name="T77" fmla="*/ 0 h 685"/>
                <a:gd name="T78" fmla="*/ 3 w 468"/>
                <a:gd name="T79" fmla="*/ 0 h 685"/>
                <a:gd name="T80" fmla="*/ 2 w 468"/>
                <a:gd name="T81" fmla="*/ 0 h 685"/>
                <a:gd name="T82" fmla="*/ 2 w 468"/>
                <a:gd name="T83" fmla="*/ 0 h 685"/>
                <a:gd name="T84" fmla="*/ 2 w 468"/>
                <a:gd name="T85" fmla="*/ 0 h 685"/>
                <a:gd name="T86" fmla="*/ 2 w 468"/>
                <a:gd name="T87" fmla="*/ 0 h 685"/>
                <a:gd name="T88" fmla="*/ 2 w 468"/>
                <a:gd name="T89" fmla="*/ 0 h 685"/>
                <a:gd name="T90" fmla="*/ 3 w 468"/>
                <a:gd name="T91" fmla="*/ 0 h 685"/>
                <a:gd name="T92" fmla="*/ 3 w 468"/>
                <a:gd name="T93" fmla="*/ 0 h 685"/>
                <a:gd name="T94" fmla="*/ 3 w 468"/>
                <a:gd name="T95" fmla="*/ 0 h 685"/>
                <a:gd name="T96" fmla="*/ 3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1 h 553"/>
                <a:gd name="T18" fmla="*/ 1 w 93"/>
                <a:gd name="T19" fmla="*/ 1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1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1 h 553"/>
                <a:gd name="T38" fmla="*/ 0 w 93"/>
                <a:gd name="T39" fmla="*/ 1 h 553"/>
                <a:gd name="T40" fmla="*/ 1 w 93"/>
                <a:gd name="T41" fmla="*/ 1 h 553"/>
                <a:gd name="T42" fmla="*/ 1 w 93"/>
                <a:gd name="T43" fmla="*/ 1 h 553"/>
                <a:gd name="T44" fmla="*/ 1 w 93"/>
                <a:gd name="T45" fmla="*/ 1 h 553"/>
                <a:gd name="T46" fmla="*/ 1 w 93"/>
                <a:gd name="T47" fmla="*/ 1 h 553"/>
                <a:gd name="T48" fmla="*/ 1 w 93"/>
                <a:gd name="T49" fmla="*/ 1 h 553"/>
                <a:gd name="T50" fmla="*/ 1 w 93"/>
                <a:gd name="T51" fmla="*/ 1 h 553"/>
                <a:gd name="T52" fmla="*/ 1 w 93"/>
                <a:gd name="T53" fmla="*/ 1 h 553"/>
                <a:gd name="T54" fmla="*/ 1 w 93"/>
                <a:gd name="T55" fmla="*/ 1 h 553"/>
                <a:gd name="T56" fmla="*/ 1 w 93"/>
                <a:gd name="T57" fmla="*/ 2 h 553"/>
                <a:gd name="T58" fmla="*/ 1 w 93"/>
                <a:gd name="T59" fmla="*/ 2 h 553"/>
                <a:gd name="T60" fmla="*/ 1 w 93"/>
                <a:gd name="T61" fmla="*/ 2 h 553"/>
                <a:gd name="T62" fmla="*/ 1 w 93"/>
                <a:gd name="T63" fmla="*/ 2 h 553"/>
                <a:gd name="T64" fmla="*/ 1 w 93"/>
                <a:gd name="T65" fmla="*/ 2 h 553"/>
                <a:gd name="T66" fmla="*/ 1 w 93"/>
                <a:gd name="T67" fmla="*/ 3 h 553"/>
                <a:gd name="T68" fmla="*/ 1 w 93"/>
                <a:gd name="T69" fmla="*/ 2 h 553"/>
                <a:gd name="T70" fmla="*/ 1 w 93"/>
                <a:gd name="T71" fmla="*/ 3 h 553"/>
                <a:gd name="T72" fmla="*/ 1 w 93"/>
                <a:gd name="T73" fmla="*/ 3 h 553"/>
                <a:gd name="T74" fmla="*/ 1 w 93"/>
                <a:gd name="T75" fmla="*/ 3 h 553"/>
                <a:gd name="T76" fmla="*/ 1 w 93"/>
                <a:gd name="T77" fmla="*/ 3 h 553"/>
                <a:gd name="T78" fmla="*/ 1 w 93"/>
                <a:gd name="T79" fmla="*/ 3 h 553"/>
                <a:gd name="T80" fmla="*/ 1 w 93"/>
                <a:gd name="T81" fmla="*/ 3 h 553"/>
                <a:gd name="T82" fmla="*/ 1 w 93"/>
                <a:gd name="T83" fmla="*/ 3 h 553"/>
                <a:gd name="T84" fmla="*/ 1 w 93"/>
                <a:gd name="T85" fmla="*/ 4 h 553"/>
                <a:gd name="T86" fmla="*/ 1 w 93"/>
                <a:gd name="T87" fmla="*/ 3 h 553"/>
                <a:gd name="T88" fmla="*/ 1 w 93"/>
                <a:gd name="T89" fmla="*/ 4 h 553"/>
                <a:gd name="T90" fmla="*/ 1 w 93"/>
                <a:gd name="T91" fmla="*/ 4 h 553"/>
                <a:gd name="T92" fmla="*/ 1 w 93"/>
                <a:gd name="T93" fmla="*/ 3 h 553"/>
                <a:gd name="T94" fmla="*/ 1 w 93"/>
                <a:gd name="T95" fmla="*/ 3 h 553"/>
                <a:gd name="T96" fmla="*/ 1 w 93"/>
                <a:gd name="T97" fmla="*/ 4 h 553"/>
                <a:gd name="T98" fmla="*/ 1 w 93"/>
                <a:gd name="T99" fmla="*/ 4 h 553"/>
                <a:gd name="T100" fmla="*/ 1 w 93"/>
                <a:gd name="T101" fmla="*/ 4 h 553"/>
                <a:gd name="T102" fmla="*/ 1 w 93"/>
                <a:gd name="T103" fmla="*/ 4 h 553"/>
                <a:gd name="T104" fmla="*/ 0 w 93"/>
                <a:gd name="T105" fmla="*/ 3 h 553"/>
                <a:gd name="T106" fmla="*/ 1 w 93"/>
                <a:gd name="T107" fmla="*/ 3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2 w 2753"/>
                <a:gd name="T1" fmla="*/ 4 h 496"/>
                <a:gd name="T2" fmla="*/ 21 w 2753"/>
                <a:gd name="T3" fmla="*/ 3 h 496"/>
                <a:gd name="T4" fmla="*/ 21 w 2753"/>
                <a:gd name="T5" fmla="*/ 4 h 496"/>
                <a:gd name="T6" fmla="*/ 21 w 2753"/>
                <a:gd name="T7" fmla="*/ 3 h 496"/>
                <a:gd name="T8" fmla="*/ 20 w 2753"/>
                <a:gd name="T9" fmla="*/ 4 h 496"/>
                <a:gd name="T10" fmla="*/ 20 w 2753"/>
                <a:gd name="T11" fmla="*/ 3 h 496"/>
                <a:gd name="T12" fmla="*/ 19 w 2753"/>
                <a:gd name="T13" fmla="*/ 4 h 496"/>
                <a:gd name="T14" fmla="*/ 18 w 2753"/>
                <a:gd name="T15" fmla="*/ 4 h 496"/>
                <a:gd name="T16" fmla="*/ 18 w 2753"/>
                <a:gd name="T17" fmla="*/ 3 h 496"/>
                <a:gd name="T18" fmla="*/ 18 w 2753"/>
                <a:gd name="T19" fmla="*/ 4 h 496"/>
                <a:gd name="T20" fmla="*/ 17 w 2753"/>
                <a:gd name="T21" fmla="*/ 3 h 496"/>
                <a:gd name="T22" fmla="*/ 17 w 2753"/>
                <a:gd name="T23" fmla="*/ 3 h 496"/>
                <a:gd name="T24" fmla="*/ 16 w 2753"/>
                <a:gd name="T25" fmla="*/ 3 h 496"/>
                <a:gd name="T26" fmla="*/ 16 w 2753"/>
                <a:gd name="T27" fmla="*/ 3 h 496"/>
                <a:gd name="T28" fmla="*/ 15 w 2753"/>
                <a:gd name="T29" fmla="*/ 4 h 496"/>
                <a:gd name="T30" fmla="*/ 15 w 2753"/>
                <a:gd name="T31" fmla="*/ 3 h 496"/>
                <a:gd name="T32" fmla="*/ 14 w 2753"/>
                <a:gd name="T33" fmla="*/ 4 h 496"/>
                <a:gd name="T34" fmla="*/ 14 w 2753"/>
                <a:gd name="T35" fmla="*/ 4 h 496"/>
                <a:gd name="T36" fmla="*/ 13 w 2753"/>
                <a:gd name="T37" fmla="*/ 3 h 496"/>
                <a:gd name="T38" fmla="*/ 13 w 2753"/>
                <a:gd name="T39" fmla="*/ 4 h 496"/>
                <a:gd name="T40" fmla="*/ 13 w 2753"/>
                <a:gd name="T41" fmla="*/ 3 h 496"/>
                <a:gd name="T42" fmla="*/ 12 w 2753"/>
                <a:gd name="T43" fmla="*/ 4 h 496"/>
                <a:gd name="T44" fmla="*/ 12 w 2753"/>
                <a:gd name="T45" fmla="*/ 3 h 496"/>
                <a:gd name="T46" fmla="*/ 11 w 2753"/>
                <a:gd name="T47" fmla="*/ 3 h 496"/>
                <a:gd name="T48" fmla="*/ 11 w 2753"/>
                <a:gd name="T49" fmla="*/ 3 h 496"/>
                <a:gd name="T50" fmla="*/ 10 w 2753"/>
                <a:gd name="T51" fmla="*/ 4 h 496"/>
                <a:gd name="T52" fmla="*/ 10 w 2753"/>
                <a:gd name="T53" fmla="*/ 3 h 496"/>
                <a:gd name="T54" fmla="*/ 9 w 2753"/>
                <a:gd name="T55" fmla="*/ 3 h 496"/>
                <a:gd name="T56" fmla="*/ 8 w 2753"/>
                <a:gd name="T57" fmla="*/ 4 h 496"/>
                <a:gd name="T58" fmla="*/ 9 w 2753"/>
                <a:gd name="T59" fmla="*/ 4 h 496"/>
                <a:gd name="T60" fmla="*/ 8 w 2753"/>
                <a:gd name="T61" fmla="*/ 3 h 496"/>
                <a:gd name="T62" fmla="*/ 6 w 2753"/>
                <a:gd name="T63" fmla="*/ 4 h 496"/>
                <a:gd name="T64" fmla="*/ 5 w 2753"/>
                <a:gd name="T65" fmla="*/ 4 h 496"/>
                <a:gd name="T66" fmla="*/ 5 w 2753"/>
                <a:gd name="T67" fmla="*/ 4 h 496"/>
                <a:gd name="T68" fmla="*/ 6 w 2753"/>
                <a:gd name="T69" fmla="*/ 4 h 496"/>
                <a:gd name="T70" fmla="*/ 4 w 2753"/>
                <a:gd name="T71" fmla="*/ 3 h 496"/>
                <a:gd name="T72" fmla="*/ 3 w 2753"/>
                <a:gd name="T73" fmla="*/ 4 h 496"/>
                <a:gd name="T74" fmla="*/ 3 w 2753"/>
                <a:gd name="T75" fmla="*/ 3 h 496"/>
                <a:gd name="T76" fmla="*/ 2 w 2753"/>
                <a:gd name="T77" fmla="*/ 4 h 496"/>
                <a:gd name="T78" fmla="*/ 1 w 2753"/>
                <a:gd name="T79" fmla="*/ 3 h 496"/>
                <a:gd name="T80" fmla="*/ 1 w 2753"/>
                <a:gd name="T81" fmla="*/ 4 h 496"/>
                <a:gd name="T82" fmla="*/ 17 w 2753"/>
                <a:gd name="T83" fmla="*/ 1 h 496"/>
                <a:gd name="T84" fmla="*/ 16 w 2753"/>
                <a:gd name="T85" fmla="*/ 1 h 496"/>
                <a:gd name="T86" fmla="*/ 16 w 2753"/>
                <a:gd name="T87" fmla="*/ 1 h 496"/>
                <a:gd name="T88" fmla="*/ 15 w 2753"/>
                <a:gd name="T89" fmla="*/ 1 h 496"/>
                <a:gd name="T90" fmla="*/ 15 w 2753"/>
                <a:gd name="T91" fmla="*/ 1 h 496"/>
                <a:gd name="T92" fmla="*/ 16 w 2753"/>
                <a:gd name="T93" fmla="*/ 1 h 496"/>
                <a:gd name="T94" fmla="*/ 13 w 2753"/>
                <a:gd name="T95" fmla="*/ 1 h 496"/>
                <a:gd name="T96" fmla="*/ 13 w 2753"/>
                <a:gd name="T97" fmla="*/ 2 h 496"/>
                <a:gd name="T98" fmla="*/ 13 w 2753"/>
                <a:gd name="T99" fmla="*/ 1 h 496"/>
                <a:gd name="T100" fmla="*/ 14 w 2753"/>
                <a:gd name="T101" fmla="*/ 1 h 496"/>
                <a:gd name="T102" fmla="*/ 12 w 2753"/>
                <a:gd name="T103" fmla="*/ 0 h 496"/>
                <a:gd name="T104" fmla="*/ 12 w 2753"/>
                <a:gd name="T105" fmla="*/ 2 h 496"/>
                <a:gd name="T106" fmla="*/ 12 w 2753"/>
                <a:gd name="T107" fmla="*/ 1 h 496"/>
                <a:gd name="T108" fmla="*/ 11 w 2753"/>
                <a:gd name="T109" fmla="*/ 1 h 496"/>
                <a:gd name="T110" fmla="*/ 11 w 2753"/>
                <a:gd name="T111" fmla="*/ 1 h 496"/>
                <a:gd name="T112" fmla="*/ 10 w 2753"/>
                <a:gd name="T113" fmla="*/ 1 h 496"/>
                <a:gd name="T114" fmla="*/ 9 w 2753"/>
                <a:gd name="T115" fmla="*/ 1 h 496"/>
                <a:gd name="T116" fmla="*/ 7 w 2753"/>
                <a:gd name="T117" fmla="*/ 2 h 496"/>
                <a:gd name="T118" fmla="*/ 7 w 2753"/>
                <a:gd name="T119" fmla="*/ 1 h 496"/>
                <a:gd name="T120" fmla="*/ 6 w 2753"/>
                <a:gd name="T121" fmla="*/ 1 h 496"/>
                <a:gd name="T122" fmla="*/ 6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 w 1400"/>
                <a:gd name="T1" fmla="*/ 4 h 639"/>
                <a:gd name="T2" fmla="*/ 1 w 1400"/>
                <a:gd name="T3" fmla="*/ 3 h 639"/>
                <a:gd name="T4" fmla="*/ 1 w 1400"/>
                <a:gd name="T5" fmla="*/ 3 h 639"/>
                <a:gd name="T6" fmla="*/ 1 w 1400"/>
                <a:gd name="T7" fmla="*/ 2 h 639"/>
                <a:gd name="T8" fmla="*/ 1 w 1400"/>
                <a:gd name="T9" fmla="*/ 2 h 639"/>
                <a:gd name="T10" fmla="*/ 2 w 1400"/>
                <a:gd name="T11" fmla="*/ 2 h 639"/>
                <a:gd name="T12" fmla="*/ 2 w 1400"/>
                <a:gd name="T13" fmla="*/ 2 h 639"/>
                <a:gd name="T14" fmla="*/ 2 w 1400"/>
                <a:gd name="T15" fmla="*/ 2 h 639"/>
                <a:gd name="T16" fmla="*/ 2 w 1400"/>
                <a:gd name="T17" fmla="*/ 1 h 639"/>
                <a:gd name="T18" fmla="*/ 1 w 1400"/>
                <a:gd name="T19" fmla="*/ 0 h 639"/>
                <a:gd name="T20" fmla="*/ 1 w 1400"/>
                <a:gd name="T21" fmla="*/ 0 h 639"/>
                <a:gd name="T22" fmla="*/ 1 w 1400"/>
                <a:gd name="T23" fmla="*/ 0 h 639"/>
                <a:gd name="T24" fmla="*/ 0 w 1400"/>
                <a:gd name="T25" fmla="*/ 0 h 639"/>
                <a:gd name="T26" fmla="*/ 0 w 1400"/>
                <a:gd name="T27" fmla="*/ 1 h 639"/>
                <a:gd name="T28" fmla="*/ 0 w 1400"/>
                <a:gd name="T29" fmla="*/ 2 h 639"/>
                <a:gd name="T30" fmla="*/ 0 w 1400"/>
                <a:gd name="T31" fmla="*/ 2 h 639"/>
                <a:gd name="T32" fmla="*/ 0 w 1400"/>
                <a:gd name="T33" fmla="*/ 2 h 639"/>
                <a:gd name="T34" fmla="*/ 1 w 1400"/>
                <a:gd name="T35" fmla="*/ 2 h 639"/>
                <a:gd name="T36" fmla="*/ 1 w 1400"/>
                <a:gd name="T37" fmla="*/ 3 h 639"/>
                <a:gd name="T38" fmla="*/ 1 w 1400"/>
                <a:gd name="T39" fmla="*/ 4 h 639"/>
                <a:gd name="T40" fmla="*/ 1 w 1400"/>
                <a:gd name="T41" fmla="*/ 4 h 639"/>
                <a:gd name="T42" fmla="*/ 1 w 1400"/>
                <a:gd name="T43" fmla="*/ 4 h 639"/>
                <a:gd name="T44" fmla="*/ 1 w 1400"/>
                <a:gd name="T45" fmla="*/ 4 h 639"/>
                <a:gd name="T46" fmla="*/ 3 w 1400"/>
                <a:gd name="T47" fmla="*/ 4 h 639"/>
                <a:gd name="T48" fmla="*/ 5 w 1400"/>
                <a:gd name="T49" fmla="*/ 4 h 639"/>
                <a:gd name="T50" fmla="*/ 6 w 1400"/>
                <a:gd name="T51" fmla="*/ 4 h 639"/>
                <a:gd name="T52" fmla="*/ 8 w 1400"/>
                <a:gd name="T53" fmla="*/ 4 h 639"/>
                <a:gd name="T54" fmla="*/ 10 w 1400"/>
                <a:gd name="T55" fmla="*/ 4 h 639"/>
                <a:gd name="T56" fmla="*/ 10 w 1400"/>
                <a:gd name="T57" fmla="*/ 4 h 639"/>
                <a:gd name="T58" fmla="*/ 10 w 1400"/>
                <a:gd name="T59" fmla="*/ 4 h 639"/>
                <a:gd name="T60" fmla="*/ 10 w 1400"/>
                <a:gd name="T61" fmla="*/ 4 h 639"/>
                <a:gd name="T62" fmla="*/ 10 w 1400"/>
                <a:gd name="T63" fmla="*/ 4 h 639"/>
                <a:gd name="T64" fmla="*/ 10 w 1400"/>
                <a:gd name="T65" fmla="*/ 4 h 639"/>
                <a:gd name="T66" fmla="*/ 8 w 1400"/>
                <a:gd name="T67" fmla="*/ 4 h 639"/>
                <a:gd name="T68" fmla="*/ 7 w 1400"/>
                <a:gd name="T69" fmla="*/ 4 h 639"/>
                <a:gd name="T70" fmla="*/ 5 w 1400"/>
                <a:gd name="T71" fmla="*/ 4 h 639"/>
                <a:gd name="T72" fmla="*/ 3 w 1400"/>
                <a:gd name="T73" fmla="*/ 4 h 639"/>
                <a:gd name="T74" fmla="*/ 2 w 1400"/>
                <a:gd name="T75" fmla="*/ 4 h 639"/>
                <a:gd name="T76" fmla="*/ 2 w 1400"/>
                <a:gd name="T77" fmla="*/ 4 h 639"/>
                <a:gd name="T78" fmla="*/ 0 w 1400"/>
                <a:gd name="T79" fmla="*/ 2 h 639"/>
                <a:gd name="T80" fmla="*/ 1 w 1400"/>
                <a:gd name="T81" fmla="*/ 1 h 639"/>
                <a:gd name="T82" fmla="*/ 1 w 1400"/>
                <a:gd name="T83" fmla="*/ 0 h 639"/>
                <a:gd name="T84" fmla="*/ 1 w 1400"/>
                <a:gd name="T85" fmla="*/ 1 h 639"/>
                <a:gd name="T86" fmla="*/ 2 w 1400"/>
                <a:gd name="T87" fmla="*/ 2 h 639"/>
                <a:gd name="T88" fmla="*/ 1 w 1400"/>
                <a:gd name="T89" fmla="*/ 2 h 639"/>
                <a:gd name="T90" fmla="*/ 0 w 1400"/>
                <a:gd name="T91" fmla="*/ 2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3 w 2101"/>
                <a:gd name="T1" fmla="*/ 0 h 1421"/>
                <a:gd name="T2" fmla="*/ 13 w 2101"/>
                <a:gd name="T3" fmla="*/ 0 h 1421"/>
                <a:gd name="T4" fmla="*/ 11 w 2101"/>
                <a:gd name="T5" fmla="*/ 0 h 1421"/>
                <a:gd name="T6" fmla="*/ 10 w 2101"/>
                <a:gd name="T7" fmla="*/ 0 h 1421"/>
                <a:gd name="T8" fmla="*/ 9 w 2101"/>
                <a:gd name="T9" fmla="*/ 0 h 1421"/>
                <a:gd name="T10" fmla="*/ 11 w 2101"/>
                <a:gd name="T11" fmla="*/ 0 h 1421"/>
                <a:gd name="T12" fmla="*/ 13 w 2101"/>
                <a:gd name="T13" fmla="*/ 6 h 1421"/>
                <a:gd name="T14" fmla="*/ 13 w 2101"/>
                <a:gd name="T15" fmla="*/ 5 h 1421"/>
                <a:gd name="T16" fmla="*/ 14 w 2101"/>
                <a:gd name="T17" fmla="*/ 5 h 1421"/>
                <a:gd name="T18" fmla="*/ 13 w 2101"/>
                <a:gd name="T19" fmla="*/ 4 h 1421"/>
                <a:gd name="T20" fmla="*/ 13 w 2101"/>
                <a:gd name="T21" fmla="*/ 4 h 1421"/>
                <a:gd name="T22" fmla="*/ 10 w 2101"/>
                <a:gd name="T23" fmla="*/ 3 h 1421"/>
                <a:gd name="T24" fmla="*/ 9 w 2101"/>
                <a:gd name="T25" fmla="*/ 3 h 1421"/>
                <a:gd name="T26" fmla="*/ 9 w 2101"/>
                <a:gd name="T27" fmla="*/ 2 h 1421"/>
                <a:gd name="T28" fmla="*/ 10 w 2101"/>
                <a:gd name="T29" fmla="*/ 2 h 1421"/>
                <a:gd name="T30" fmla="*/ 10 w 2101"/>
                <a:gd name="T31" fmla="*/ 1 h 1421"/>
                <a:gd name="T32" fmla="*/ 12 w 2101"/>
                <a:gd name="T33" fmla="*/ 1 h 1421"/>
                <a:gd name="T34" fmla="*/ 12 w 2101"/>
                <a:gd name="T35" fmla="*/ 1 h 1421"/>
                <a:gd name="T36" fmla="*/ 13 w 2101"/>
                <a:gd name="T37" fmla="*/ 1 h 1421"/>
                <a:gd name="T38" fmla="*/ 13 w 2101"/>
                <a:gd name="T39" fmla="*/ 1 h 1421"/>
                <a:gd name="T40" fmla="*/ 11 w 2101"/>
                <a:gd name="T41" fmla="*/ 1 h 1421"/>
                <a:gd name="T42" fmla="*/ 9 w 2101"/>
                <a:gd name="T43" fmla="*/ 1 h 1421"/>
                <a:gd name="T44" fmla="*/ 9 w 2101"/>
                <a:gd name="T45" fmla="*/ 0 h 1421"/>
                <a:gd name="T46" fmla="*/ 8 w 2101"/>
                <a:gd name="T47" fmla="*/ 0 h 1421"/>
                <a:gd name="T48" fmla="*/ 5 w 2101"/>
                <a:gd name="T49" fmla="*/ 3 h 1421"/>
                <a:gd name="T50" fmla="*/ 3 w 2101"/>
                <a:gd name="T51" fmla="*/ 1 h 1421"/>
                <a:gd name="T52" fmla="*/ 1 w 2101"/>
                <a:gd name="T53" fmla="*/ 0 h 1421"/>
                <a:gd name="T54" fmla="*/ 0 w 2101"/>
                <a:gd name="T55" fmla="*/ 4 h 1421"/>
                <a:gd name="T56" fmla="*/ 1 w 2101"/>
                <a:gd name="T57" fmla="*/ 4 h 1421"/>
                <a:gd name="T58" fmla="*/ 1 w 2101"/>
                <a:gd name="T59" fmla="*/ 0 h 1421"/>
                <a:gd name="T60" fmla="*/ 4 w 2101"/>
                <a:gd name="T61" fmla="*/ 4 h 1421"/>
                <a:gd name="T62" fmla="*/ 3 w 2101"/>
                <a:gd name="T63" fmla="*/ 5 h 1421"/>
                <a:gd name="T64" fmla="*/ 4 w 2101"/>
                <a:gd name="T65" fmla="*/ 9 h 1421"/>
                <a:gd name="T66" fmla="*/ 4 w 2101"/>
                <a:gd name="T67" fmla="*/ 7 h 1421"/>
                <a:gd name="T68" fmla="*/ 5 w 2101"/>
                <a:gd name="T69" fmla="*/ 6 h 1421"/>
                <a:gd name="T70" fmla="*/ 7 w 2101"/>
                <a:gd name="T71" fmla="*/ 9 h 1421"/>
                <a:gd name="T72" fmla="*/ 11 w 2101"/>
                <a:gd name="T73" fmla="*/ 5 h 1421"/>
                <a:gd name="T74" fmla="*/ 11 w 2101"/>
                <a:gd name="T75" fmla="*/ 9 h 1421"/>
                <a:gd name="T76" fmla="*/ 12 w 2101"/>
                <a:gd name="T77" fmla="*/ 9 h 1421"/>
                <a:gd name="T78" fmla="*/ 12 w 2101"/>
                <a:gd name="T79" fmla="*/ 6 h 1421"/>
                <a:gd name="T80" fmla="*/ 14 w 2101"/>
                <a:gd name="T81" fmla="*/ 6 h 1421"/>
                <a:gd name="T82" fmla="*/ 14 w 2101"/>
                <a:gd name="T83" fmla="*/ 10 h 1421"/>
                <a:gd name="T84" fmla="*/ 15 w 2101"/>
                <a:gd name="T85" fmla="*/ 10 h 1421"/>
                <a:gd name="T86" fmla="*/ 15 w 2101"/>
                <a:gd name="T87" fmla="*/ 6 h 1421"/>
                <a:gd name="T88" fmla="*/ 17 w 2101"/>
                <a:gd name="T89" fmla="*/ 6 h 1421"/>
                <a:gd name="T90" fmla="*/ 15 w 2101"/>
                <a:gd name="T91" fmla="*/ 6 h 1421"/>
                <a:gd name="T92" fmla="*/ 12 w 2101"/>
                <a:gd name="T93" fmla="*/ 5 h 1421"/>
                <a:gd name="T94" fmla="*/ 11 w 2101"/>
                <a:gd name="T95" fmla="*/ 5 h 1421"/>
                <a:gd name="T96" fmla="*/ 9 w 2101"/>
                <a:gd name="T97" fmla="*/ 5 h 1421"/>
                <a:gd name="T98" fmla="*/ 8 w 2101"/>
                <a:gd name="T99" fmla="*/ 5 h 1421"/>
                <a:gd name="T100" fmla="*/ 9 w 2101"/>
                <a:gd name="T101" fmla="*/ 6 h 1421"/>
                <a:gd name="T102" fmla="*/ 8 w 2101"/>
                <a:gd name="T103" fmla="*/ 8 h 1421"/>
                <a:gd name="T104" fmla="*/ 7 w 2101"/>
                <a:gd name="T105" fmla="*/ 8 h 1421"/>
                <a:gd name="T106" fmla="*/ 5 w 2101"/>
                <a:gd name="T107" fmla="*/ 4 h 1421"/>
                <a:gd name="T108" fmla="*/ 8 w 2101"/>
                <a:gd name="T109" fmla="*/ 0 h 1421"/>
                <a:gd name="T110" fmla="*/ 8 w 2101"/>
                <a:gd name="T111" fmla="*/ 4 h 1421"/>
                <a:gd name="T112" fmla="*/ 9 w 2101"/>
                <a:gd name="T113" fmla="*/ 4 h 1421"/>
                <a:gd name="T114" fmla="*/ 10 w 2101"/>
                <a:gd name="T115" fmla="*/ 4 h 1421"/>
                <a:gd name="T116" fmla="*/ 12 w 2101"/>
                <a:gd name="T117" fmla="*/ 4 h 1421"/>
                <a:gd name="T118" fmla="*/ 12 w 2101"/>
                <a:gd name="T119" fmla="*/ 4 h 1421"/>
                <a:gd name="T120" fmla="*/ 12 w 2101"/>
                <a:gd name="T121" fmla="*/ 5 h 1421"/>
                <a:gd name="T122" fmla="*/ 12 w 2101"/>
                <a:gd name="T123" fmla="*/ 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4 w 4304"/>
                <a:gd name="T3" fmla="*/ 1 h 532"/>
                <a:gd name="T4" fmla="*/ 6 w 4304"/>
                <a:gd name="T5" fmla="*/ 3 h 532"/>
                <a:gd name="T6" fmla="*/ 7 w 4304"/>
                <a:gd name="T7" fmla="*/ 2 h 532"/>
                <a:gd name="T8" fmla="*/ 7 w 4304"/>
                <a:gd name="T9" fmla="*/ 1 h 532"/>
                <a:gd name="T10" fmla="*/ 7 w 4304"/>
                <a:gd name="T11" fmla="*/ 2 h 532"/>
                <a:gd name="T12" fmla="*/ 6 w 4304"/>
                <a:gd name="T13" fmla="*/ 2 h 532"/>
                <a:gd name="T14" fmla="*/ 11 w 4304"/>
                <a:gd name="T15" fmla="*/ 1 h 532"/>
                <a:gd name="T16" fmla="*/ 10 w 4304"/>
                <a:gd name="T17" fmla="*/ 2 h 532"/>
                <a:gd name="T18" fmla="*/ 13 w 4304"/>
                <a:gd name="T19" fmla="*/ 2 h 532"/>
                <a:gd name="T20" fmla="*/ 11 w 4304"/>
                <a:gd name="T21" fmla="*/ 1 h 532"/>
                <a:gd name="T22" fmla="*/ 13 w 4304"/>
                <a:gd name="T23" fmla="*/ 2 h 532"/>
                <a:gd name="T24" fmla="*/ 13 w 4304"/>
                <a:gd name="T25" fmla="*/ 1 h 532"/>
                <a:gd name="T26" fmla="*/ 13 w 4304"/>
                <a:gd name="T27" fmla="*/ 1 h 532"/>
                <a:gd name="T28" fmla="*/ 13 w 4304"/>
                <a:gd name="T29" fmla="*/ 3 h 532"/>
                <a:gd name="T30" fmla="*/ 15 w 4304"/>
                <a:gd name="T31" fmla="*/ 3 h 532"/>
                <a:gd name="T32" fmla="*/ 19 w 4304"/>
                <a:gd name="T33" fmla="*/ 3 h 532"/>
                <a:gd name="T34" fmla="*/ 19 w 4304"/>
                <a:gd name="T35" fmla="*/ 1 h 532"/>
                <a:gd name="T36" fmla="*/ 19 w 4304"/>
                <a:gd name="T37" fmla="*/ 1 h 532"/>
                <a:gd name="T38" fmla="*/ 19 w 4304"/>
                <a:gd name="T39" fmla="*/ 2 h 532"/>
                <a:gd name="T40" fmla="*/ 22 w 4304"/>
                <a:gd name="T41" fmla="*/ 2 h 532"/>
                <a:gd name="T42" fmla="*/ 22 w 4304"/>
                <a:gd name="T43" fmla="*/ 1 h 532"/>
                <a:gd name="T44" fmla="*/ 22 w 4304"/>
                <a:gd name="T45" fmla="*/ 2 h 532"/>
                <a:gd name="T46" fmla="*/ 21 w 4304"/>
                <a:gd name="T47" fmla="*/ 2 h 532"/>
                <a:gd name="T48" fmla="*/ 23 w 4304"/>
                <a:gd name="T49" fmla="*/ 2 h 532"/>
                <a:gd name="T50" fmla="*/ 24 w 4304"/>
                <a:gd name="T51" fmla="*/ 2 h 532"/>
                <a:gd name="T52" fmla="*/ 26 w 4304"/>
                <a:gd name="T53" fmla="*/ 2 h 532"/>
                <a:gd name="T54" fmla="*/ 25 w 4304"/>
                <a:gd name="T55" fmla="*/ 1 h 532"/>
                <a:gd name="T56" fmla="*/ 26 w 4304"/>
                <a:gd name="T57" fmla="*/ 2 h 532"/>
                <a:gd name="T58" fmla="*/ 28 w 4304"/>
                <a:gd name="T59" fmla="*/ 2 h 532"/>
                <a:gd name="T60" fmla="*/ 28 w 4304"/>
                <a:gd name="T61" fmla="*/ 1 h 532"/>
                <a:gd name="T62" fmla="*/ 28 w 4304"/>
                <a:gd name="T63" fmla="*/ 1 h 532"/>
                <a:gd name="T64" fmla="*/ 28 w 4304"/>
                <a:gd name="T65" fmla="*/ 3 h 532"/>
                <a:gd name="T66" fmla="*/ 30 w 4304"/>
                <a:gd name="T67" fmla="*/ 3 h 532"/>
                <a:gd name="T68" fmla="*/ 33 w 4304"/>
                <a:gd name="T69" fmla="*/ 1 h 532"/>
                <a:gd name="T70" fmla="*/ 34 w 4304"/>
                <a:gd name="T71" fmla="*/ 3 h 532"/>
                <a:gd name="T72" fmla="*/ 4 w 4304"/>
                <a:gd name="T73" fmla="*/ 5 h 532"/>
                <a:gd name="T74" fmla="*/ 6 w 4304"/>
                <a:gd name="T75" fmla="*/ 5 h 532"/>
                <a:gd name="T76" fmla="*/ 7 w 4304"/>
                <a:gd name="T77" fmla="*/ 4 h 532"/>
                <a:gd name="T78" fmla="*/ 9 w 4304"/>
                <a:gd name="T79" fmla="*/ 5 h 532"/>
                <a:gd name="T80" fmla="*/ 9 w 4304"/>
                <a:gd name="T81" fmla="*/ 4 h 532"/>
                <a:gd name="T82" fmla="*/ 9 w 4304"/>
                <a:gd name="T83" fmla="*/ 4 h 532"/>
                <a:gd name="T84" fmla="*/ 11 w 4304"/>
                <a:gd name="T85" fmla="*/ 3 h 532"/>
                <a:gd name="T86" fmla="*/ 11 w 4304"/>
                <a:gd name="T87" fmla="*/ 3 h 532"/>
                <a:gd name="T88" fmla="*/ 13 w 4304"/>
                <a:gd name="T89" fmla="*/ 5 h 532"/>
                <a:gd name="T90" fmla="*/ 15 w 4304"/>
                <a:gd name="T91" fmla="*/ 4 h 532"/>
                <a:gd name="T92" fmla="*/ 18 w 4304"/>
                <a:gd name="T93" fmla="*/ 3 h 532"/>
                <a:gd name="T94" fmla="*/ 18 w 4304"/>
                <a:gd name="T95" fmla="*/ 4 h 532"/>
                <a:gd name="T96" fmla="*/ 19 w 4304"/>
                <a:gd name="T97" fmla="*/ 4 h 532"/>
                <a:gd name="T98" fmla="*/ 21 w 4304"/>
                <a:gd name="T99" fmla="*/ 3 h 532"/>
                <a:gd name="T100" fmla="*/ 21 w 4304"/>
                <a:gd name="T101" fmla="*/ 4 h 532"/>
                <a:gd name="T102" fmla="*/ 21 w 4304"/>
                <a:gd name="T103" fmla="*/ 5 h 532"/>
                <a:gd name="T104" fmla="*/ 22 w 4304"/>
                <a:gd name="T105" fmla="*/ 4 h 532"/>
                <a:gd name="T106" fmla="*/ 24 w 4304"/>
                <a:gd name="T107" fmla="*/ 3 h 532"/>
                <a:gd name="T108" fmla="*/ 25 w 4304"/>
                <a:gd name="T109" fmla="*/ 5 h 532"/>
                <a:gd name="T110" fmla="*/ 24 w 4304"/>
                <a:gd name="T111" fmla="*/ 4 h 532"/>
                <a:gd name="T112" fmla="*/ 26 w 4304"/>
                <a:gd name="T113" fmla="*/ 3 h 532"/>
                <a:gd name="T114" fmla="*/ 26 w 4304"/>
                <a:gd name="T115" fmla="*/ 4 h 532"/>
                <a:gd name="T116" fmla="*/ 28 w 4304"/>
                <a:gd name="T117" fmla="*/ 3 h 532"/>
                <a:gd name="T118" fmla="*/ 29 w 4304"/>
                <a:gd name="T119" fmla="*/ 4 h 532"/>
                <a:gd name="T120" fmla="*/ 28 w 4304"/>
                <a:gd name="T121" fmla="*/ 5 h 532"/>
                <a:gd name="T122" fmla="*/ 30 w 4304"/>
                <a:gd name="T123" fmla="*/ 4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4 w 1529"/>
                <a:gd name="T1" fmla="*/ 5 h 1275"/>
                <a:gd name="T2" fmla="*/ 6 w 1529"/>
                <a:gd name="T3" fmla="*/ 5 h 1275"/>
                <a:gd name="T4" fmla="*/ 6 w 1529"/>
                <a:gd name="T5" fmla="*/ 4 h 1275"/>
                <a:gd name="T6" fmla="*/ 3 w 1529"/>
                <a:gd name="T7" fmla="*/ 4 h 1275"/>
                <a:gd name="T8" fmla="*/ 3 w 1529"/>
                <a:gd name="T9" fmla="*/ 7 h 1275"/>
                <a:gd name="T10" fmla="*/ 8 w 1529"/>
                <a:gd name="T11" fmla="*/ 7 h 1275"/>
                <a:gd name="T12" fmla="*/ 8 w 1529"/>
                <a:gd name="T13" fmla="*/ 2 h 1275"/>
                <a:gd name="T14" fmla="*/ 1 w 1529"/>
                <a:gd name="T15" fmla="*/ 2 h 1275"/>
                <a:gd name="T16" fmla="*/ 1 w 1529"/>
                <a:gd name="T17" fmla="*/ 9 h 1275"/>
                <a:gd name="T18" fmla="*/ 10 w 1529"/>
                <a:gd name="T19" fmla="*/ 9 h 1275"/>
                <a:gd name="T20" fmla="*/ 10 w 1529"/>
                <a:gd name="T21" fmla="*/ 1 h 1275"/>
                <a:gd name="T22" fmla="*/ 11 w 1529"/>
                <a:gd name="T23" fmla="*/ 1 h 1275"/>
                <a:gd name="T24" fmla="*/ 11 w 1529"/>
                <a:gd name="T25" fmla="*/ 10 h 1275"/>
                <a:gd name="T26" fmla="*/ 0 w 1529"/>
                <a:gd name="T27" fmla="*/ 10 h 1275"/>
                <a:gd name="T28" fmla="*/ 0 w 1529"/>
                <a:gd name="T29" fmla="*/ 10 h 1275"/>
                <a:gd name="T30" fmla="*/ 0 w 1529"/>
                <a:gd name="T31" fmla="*/ 0 h 1275"/>
                <a:gd name="T32" fmla="*/ 9 w 1529"/>
                <a:gd name="T33" fmla="*/ 0 h 1275"/>
                <a:gd name="T34" fmla="*/ 9 w 1529"/>
                <a:gd name="T35" fmla="*/ 1 h 1275"/>
                <a:gd name="T36" fmla="*/ 9 w 1529"/>
                <a:gd name="T37" fmla="*/ 1 h 1275"/>
                <a:gd name="T38" fmla="*/ 9 w 1529"/>
                <a:gd name="T39" fmla="*/ 2 h 1275"/>
                <a:gd name="T40" fmla="*/ 9 w 1529"/>
                <a:gd name="T41" fmla="*/ 2 h 1275"/>
                <a:gd name="T42" fmla="*/ 9 w 1529"/>
                <a:gd name="T43" fmla="*/ 3 h 1275"/>
                <a:gd name="T44" fmla="*/ 9 w 1529"/>
                <a:gd name="T45" fmla="*/ 3 h 1275"/>
                <a:gd name="T46" fmla="*/ 9 w 1529"/>
                <a:gd name="T47" fmla="*/ 4 h 1275"/>
                <a:gd name="T48" fmla="*/ 9 w 1529"/>
                <a:gd name="T49" fmla="*/ 4 h 1275"/>
                <a:gd name="T50" fmla="*/ 9 w 1529"/>
                <a:gd name="T51" fmla="*/ 5 h 1275"/>
                <a:gd name="T52" fmla="*/ 9 w 1529"/>
                <a:gd name="T53" fmla="*/ 5 h 1275"/>
                <a:gd name="T54" fmla="*/ 9 w 1529"/>
                <a:gd name="T55" fmla="*/ 6 h 1275"/>
                <a:gd name="T56" fmla="*/ 9 w 1529"/>
                <a:gd name="T57" fmla="*/ 6 h 1275"/>
                <a:gd name="T58" fmla="*/ 9 w 1529"/>
                <a:gd name="T59" fmla="*/ 7 h 1275"/>
                <a:gd name="T60" fmla="*/ 9 w 1529"/>
                <a:gd name="T61" fmla="*/ 7 h 1275"/>
                <a:gd name="T62" fmla="*/ 9 w 1529"/>
                <a:gd name="T63" fmla="*/ 8 h 1275"/>
                <a:gd name="T64" fmla="*/ 9 w 1529"/>
                <a:gd name="T65" fmla="*/ 8 h 1275"/>
                <a:gd name="T66" fmla="*/ 9 w 1529"/>
                <a:gd name="T67" fmla="*/ 8 h 1275"/>
                <a:gd name="T68" fmla="*/ 8 w 1529"/>
                <a:gd name="T69" fmla="*/ 8 h 1275"/>
                <a:gd name="T70" fmla="*/ 8 w 1529"/>
                <a:gd name="T71" fmla="*/ 8 h 1275"/>
                <a:gd name="T72" fmla="*/ 8 w 1529"/>
                <a:gd name="T73" fmla="*/ 8 h 1275"/>
                <a:gd name="T74" fmla="*/ 7 w 1529"/>
                <a:gd name="T75" fmla="*/ 8 h 1275"/>
                <a:gd name="T76" fmla="*/ 7 w 1529"/>
                <a:gd name="T77" fmla="*/ 8 h 1275"/>
                <a:gd name="T78" fmla="*/ 6 w 1529"/>
                <a:gd name="T79" fmla="*/ 8 h 1275"/>
                <a:gd name="T80" fmla="*/ 6 w 1529"/>
                <a:gd name="T81" fmla="*/ 8 h 1275"/>
                <a:gd name="T82" fmla="*/ 5 w 1529"/>
                <a:gd name="T83" fmla="*/ 8 h 1275"/>
                <a:gd name="T84" fmla="*/ 5 w 1529"/>
                <a:gd name="T85" fmla="*/ 8 h 1275"/>
                <a:gd name="T86" fmla="*/ 4 w 1529"/>
                <a:gd name="T87" fmla="*/ 8 h 1275"/>
                <a:gd name="T88" fmla="*/ 4 w 1529"/>
                <a:gd name="T89" fmla="*/ 8 h 1275"/>
                <a:gd name="T90" fmla="*/ 3 w 1529"/>
                <a:gd name="T91" fmla="*/ 8 h 1275"/>
                <a:gd name="T92" fmla="*/ 3 w 1529"/>
                <a:gd name="T93" fmla="*/ 8 h 1275"/>
                <a:gd name="T94" fmla="*/ 2 w 1529"/>
                <a:gd name="T95" fmla="*/ 8 h 1275"/>
                <a:gd name="T96" fmla="*/ 2 w 1529"/>
                <a:gd name="T97" fmla="*/ 8 h 1275"/>
                <a:gd name="T98" fmla="*/ 2 w 1529"/>
                <a:gd name="T99" fmla="*/ 8 h 1275"/>
                <a:gd name="T100" fmla="*/ 2 w 1529"/>
                <a:gd name="T101" fmla="*/ 7 h 1275"/>
                <a:gd name="T102" fmla="*/ 2 w 1529"/>
                <a:gd name="T103" fmla="*/ 6 h 1275"/>
                <a:gd name="T104" fmla="*/ 2 w 1529"/>
                <a:gd name="T105" fmla="*/ 5 h 1275"/>
                <a:gd name="T106" fmla="*/ 2 w 1529"/>
                <a:gd name="T107" fmla="*/ 5 h 1275"/>
                <a:gd name="T108" fmla="*/ 2 w 1529"/>
                <a:gd name="T109" fmla="*/ 4 h 1275"/>
                <a:gd name="T110" fmla="*/ 2 w 1529"/>
                <a:gd name="T111" fmla="*/ 3 h 1275"/>
                <a:gd name="T112" fmla="*/ 2 w 1529"/>
                <a:gd name="T113" fmla="*/ 3 h 1275"/>
                <a:gd name="T114" fmla="*/ 7 w 1529"/>
                <a:gd name="T115" fmla="*/ 3 h 1275"/>
                <a:gd name="T116" fmla="*/ 7 w 1529"/>
                <a:gd name="T117" fmla="*/ 6 h 1275"/>
                <a:gd name="T118" fmla="*/ 4 w 1529"/>
                <a:gd name="T119" fmla="*/ 6 h 1275"/>
                <a:gd name="T120" fmla="*/ 4 w 1529"/>
                <a:gd name="T121" fmla="*/ 5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8 w 2467"/>
                <a:gd name="T1" fmla="*/ 1 h 262"/>
                <a:gd name="T2" fmla="*/ 8 w 2467"/>
                <a:gd name="T3" fmla="*/ 1 h 262"/>
                <a:gd name="T4" fmla="*/ 8 w 2467"/>
                <a:gd name="T5" fmla="*/ 2 h 262"/>
                <a:gd name="T6" fmla="*/ 6 w 2467"/>
                <a:gd name="T7" fmla="*/ 2 h 262"/>
                <a:gd name="T8" fmla="*/ 6 w 2467"/>
                <a:gd name="T9" fmla="*/ 2 h 262"/>
                <a:gd name="T10" fmla="*/ 6 w 2467"/>
                <a:gd name="T11" fmla="*/ 2 h 262"/>
                <a:gd name="T12" fmla="*/ 5 w 2467"/>
                <a:gd name="T13" fmla="*/ 1 h 262"/>
                <a:gd name="T14" fmla="*/ 6 w 2467"/>
                <a:gd name="T15" fmla="*/ 1 h 262"/>
                <a:gd name="T16" fmla="*/ 6 w 2467"/>
                <a:gd name="T17" fmla="*/ 1 h 262"/>
                <a:gd name="T18" fmla="*/ 6 w 2467"/>
                <a:gd name="T19" fmla="*/ 2 h 262"/>
                <a:gd name="T20" fmla="*/ 5 w 2467"/>
                <a:gd name="T21" fmla="*/ 1 h 262"/>
                <a:gd name="T22" fmla="*/ 5 w 2467"/>
                <a:gd name="T23" fmla="*/ 2 h 262"/>
                <a:gd name="T24" fmla="*/ 4 w 2467"/>
                <a:gd name="T25" fmla="*/ 1 h 262"/>
                <a:gd name="T26" fmla="*/ 5 w 2467"/>
                <a:gd name="T27" fmla="*/ 1 h 262"/>
                <a:gd name="T28" fmla="*/ 5 w 2467"/>
                <a:gd name="T29" fmla="*/ 1 h 262"/>
                <a:gd name="T30" fmla="*/ 5 w 2467"/>
                <a:gd name="T31" fmla="*/ 2 h 262"/>
                <a:gd name="T32" fmla="*/ 4 w 2467"/>
                <a:gd name="T33" fmla="*/ 1 h 262"/>
                <a:gd name="T34" fmla="*/ 3 w 2467"/>
                <a:gd name="T35" fmla="*/ 2 h 262"/>
                <a:gd name="T36" fmla="*/ 3 w 2467"/>
                <a:gd name="T37" fmla="*/ 2 h 262"/>
                <a:gd name="T38" fmla="*/ 1 w 2467"/>
                <a:gd name="T39" fmla="*/ 2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2 h 262"/>
                <a:gd name="T48" fmla="*/ 1 w 2467"/>
                <a:gd name="T49" fmla="*/ 2 h 262"/>
                <a:gd name="T50" fmla="*/ 19 w 2467"/>
                <a:gd name="T51" fmla="*/ 2 h 262"/>
                <a:gd name="T52" fmla="*/ 19 w 2467"/>
                <a:gd name="T53" fmla="*/ 1 h 262"/>
                <a:gd name="T54" fmla="*/ 19 w 2467"/>
                <a:gd name="T55" fmla="*/ 1 h 262"/>
                <a:gd name="T56" fmla="*/ 20 w 2467"/>
                <a:gd name="T57" fmla="*/ 1 h 262"/>
                <a:gd name="T58" fmla="*/ 19 w 2467"/>
                <a:gd name="T59" fmla="*/ 2 h 262"/>
                <a:gd name="T60" fmla="*/ 18 w 2467"/>
                <a:gd name="T61" fmla="*/ 2 h 262"/>
                <a:gd name="T62" fmla="*/ 18 w 2467"/>
                <a:gd name="T63" fmla="*/ 2 h 262"/>
                <a:gd name="T64" fmla="*/ 17 w 2467"/>
                <a:gd name="T65" fmla="*/ 1 h 262"/>
                <a:gd name="T66" fmla="*/ 18 w 2467"/>
                <a:gd name="T67" fmla="*/ 2 h 262"/>
                <a:gd name="T68" fmla="*/ 16 w 2467"/>
                <a:gd name="T69" fmla="*/ 1 h 262"/>
                <a:gd name="T70" fmla="*/ 15 w 2467"/>
                <a:gd name="T71" fmla="*/ 1 h 262"/>
                <a:gd name="T72" fmla="*/ 16 w 2467"/>
                <a:gd name="T73" fmla="*/ 2 h 262"/>
                <a:gd name="T74" fmla="*/ 15 w 2467"/>
                <a:gd name="T75" fmla="*/ 1 h 262"/>
                <a:gd name="T76" fmla="*/ 16 w 2467"/>
                <a:gd name="T77" fmla="*/ 1 h 262"/>
                <a:gd name="T78" fmla="*/ 15 w 2467"/>
                <a:gd name="T79" fmla="*/ 1 h 262"/>
                <a:gd name="T80" fmla="*/ 16 w 2467"/>
                <a:gd name="T81" fmla="*/ 2 h 262"/>
                <a:gd name="T82" fmla="*/ 15 w 2467"/>
                <a:gd name="T83" fmla="*/ 2 h 262"/>
                <a:gd name="T84" fmla="*/ 14 w 2467"/>
                <a:gd name="T85" fmla="*/ 2 h 262"/>
                <a:gd name="T86" fmla="*/ 14 w 2467"/>
                <a:gd name="T87" fmla="*/ 1 h 262"/>
                <a:gd name="T88" fmla="*/ 14 w 2467"/>
                <a:gd name="T89" fmla="*/ 1 h 262"/>
                <a:gd name="T90" fmla="*/ 14 w 2467"/>
                <a:gd name="T91" fmla="*/ 1 h 262"/>
                <a:gd name="T92" fmla="*/ 14 w 2467"/>
                <a:gd name="T93" fmla="*/ 2 h 262"/>
                <a:gd name="T94" fmla="*/ 14 w 2467"/>
                <a:gd name="T95" fmla="*/ 2 h 262"/>
                <a:gd name="T96" fmla="*/ 13 w 2467"/>
                <a:gd name="T97" fmla="*/ 1 h 262"/>
                <a:gd name="T98" fmla="*/ 13 w 2467"/>
                <a:gd name="T99" fmla="*/ 1 h 262"/>
                <a:gd name="T100" fmla="*/ 12 w 2467"/>
                <a:gd name="T101" fmla="*/ 1 h 262"/>
                <a:gd name="T102" fmla="*/ 11 w 2467"/>
                <a:gd name="T103" fmla="*/ 2 h 262"/>
                <a:gd name="T104" fmla="*/ 11 w 2467"/>
                <a:gd name="T105" fmla="*/ 1 h 262"/>
                <a:gd name="T106" fmla="*/ 11 w 2467"/>
                <a:gd name="T107" fmla="*/ 1 h 262"/>
                <a:gd name="T108" fmla="*/ 11 w 2467"/>
                <a:gd name="T109" fmla="*/ 2 h 262"/>
                <a:gd name="T110" fmla="*/ 10 w 2467"/>
                <a:gd name="T111" fmla="*/ 2 h 262"/>
                <a:gd name="T112" fmla="*/ 10 w 2467"/>
                <a:gd name="T113" fmla="*/ 1 h 262"/>
                <a:gd name="T114" fmla="*/ 10 w 2467"/>
                <a:gd name="T115" fmla="*/ 1 h 262"/>
                <a:gd name="T116" fmla="*/ 10 w 2467"/>
                <a:gd name="T117" fmla="*/ 2 h 262"/>
                <a:gd name="T118" fmla="*/ 9 w 2467"/>
                <a:gd name="T119" fmla="*/ 2 h 262"/>
                <a:gd name="T120" fmla="*/ 9 w 2467"/>
                <a:gd name="T121" fmla="*/ 1 h 262"/>
                <a:gd name="T122" fmla="*/ 9 w 2467"/>
                <a:gd name="T123" fmla="*/ 2 h 262"/>
                <a:gd name="T124" fmla="*/ 9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6 w 2131"/>
                <a:gd name="T1" fmla="*/ 0 h 263"/>
                <a:gd name="T2" fmla="*/ 16 w 2131"/>
                <a:gd name="T3" fmla="*/ 0 h 263"/>
                <a:gd name="T4" fmla="*/ 16 w 2131"/>
                <a:gd name="T5" fmla="*/ 0 h 263"/>
                <a:gd name="T6" fmla="*/ 15 w 2131"/>
                <a:gd name="T7" fmla="*/ 1 h 263"/>
                <a:gd name="T8" fmla="*/ 14 w 2131"/>
                <a:gd name="T9" fmla="*/ 1 h 263"/>
                <a:gd name="T10" fmla="*/ 15 w 2131"/>
                <a:gd name="T11" fmla="*/ 0 h 263"/>
                <a:gd name="T12" fmla="*/ 15 w 2131"/>
                <a:gd name="T13" fmla="*/ 0 h 263"/>
                <a:gd name="T14" fmla="*/ 15 w 2131"/>
                <a:gd name="T15" fmla="*/ 0 h 263"/>
                <a:gd name="T16" fmla="*/ 15 w 2131"/>
                <a:gd name="T17" fmla="*/ 1 h 263"/>
                <a:gd name="T18" fmla="*/ 15 w 2131"/>
                <a:gd name="T19" fmla="*/ 1 h 263"/>
                <a:gd name="T20" fmla="*/ 15 w 2131"/>
                <a:gd name="T21" fmla="*/ 1 h 263"/>
                <a:gd name="T22" fmla="*/ 13 w 2131"/>
                <a:gd name="T23" fmla="*/ 1 h 263"/>
                <a:gd name="T24" fmla="*/ 12 w 2131"/>
                <a:gd name="T25" fmla="*/ 0 h 263"/>
                <a:gd name="T26" fmla="*/ 12 w 2131"/>
                <a:gd name="T27" fmla="*/ 0 h 263"/>
                <a:gd name="T28" fmla="*/ 12 w 2131"/>
                <a:gd name="T29" fmla="*/ 0 h 263"/>
                <a:gd name="T30" fmla="*/ 11 w 2131"/>
                <a:gd name="T31" fmla="*/ 1 h 263"/>
                <a:gd name="T32" fmla="*/ 11 w 2131"/>
                <a:gd name="T33" fmla="*/ 0 h 263"/>
                <a:gd name="T34" fmla="*/ 11 w 2131"/>
                <a:gd name="T35" fmla="*/ 1 h 263"/>
                <a:gd name="T36" fmla="*/ 11 w 2131"/>
                <a:gd name="T37" fmla="*/ 1 h 263"/>
                <a:gd name="T38" fmla="*/ 11 w 2131"/>
                <a:gd name="T39" fmla="*/ 0 h 263"/>
                <a:gd name="T40" fmla="*/ 10 w 2131"/>
                <a:gd name="T41" fmla="*/ 1 h 263"/>
                <a:gd name="T42" fmla="*/ 10 w 2131"/>
                <a:gd name="T43" fmla="*/ 0 h 263"/>
                <a:gd name="T44" fmla="*/ 10 w 2131"/>
                <a:gd name="T45" fmla="*/ 0 h 263"/>
                <a:gd name="T46" fmla="*/ 10 w 2131"/>
                <a:gd name="T47" fmla="*/ 1 h 263"/>
                <a:gd name="T48" fmla="*/ 9 w 2131"/>
                <a:gd name="T49" fmla="*/ 1 h 263"/>
                <a:gd name="T50" fmla="*/ 9 w 2131"/>
                <a:gd name="T51" fmla="*/ 0 h 263"/>
                <a:gd name="T52" fmla="*/ 9 w 2131"/>
                <a:gd name="T53" fmla="*/ 0 h 263"/>
                <a:gd name="T54" fmla="*/ 9 w 2131"/>
                <a:gd name="T55" fmla="*/ 0 h 263"/>
                <a:gd name="T56" fmla="*/ 9 w 2131"/>
                <a:gd name="T57" fmla="*/ 1 h 263"/>
                <a:gd name="T58" fmla="*/ 7 w 2131"/>
                <a:gd name="T59" fmla="*/ 1 h 263"/>
                <a:gd name="T60" fmla="*/ 7 w 2131"/>
                <a:gd name="T61" fmla="*/ 1 h 263"/>
                <a:gd name="T62" fmla="*/ 7 w 2131"/>
                <a:gd name="T63" fmla="*/ 0 h 263"/>
                <a:gd name="T64" fmla="*/ 7 w 2131"/>
                <a:gd name="T65" fmla="*/ 0 h 263"/>
                <a:gd name="T66" fmla="*/ 7 w 2131"/>
                <a:gd name="T67" fmla="*/ 0 h 263"/>
                <a:gd name="T68" fmla="*/ 8 w 2131"/>
                <a:gd name="T69" fmla="*/ 1 h 263"/>
                <a:gd name="T70" fmla="*/ 7 w 2131"/>
                <a:gd name="T71" fmla="*/ 1 h 263"/>
                <a:gd name="T72" fmla="*/ 7 w 2131"/>
                <a:gd name="T73" fmla="*/ 1 h 263"/>
                <a:gd name="T74" fmla="*/ 6 w 2131"/>
                <a:gd name="T75" fmla="*/ 1 h 263"/>
                <a:gd name="T76" fmla="*/ 5 w 2131"/>
                <a:gd name="T77" fmla="*/ 0 h 263"/>
                <a:gd name="T78" fmla="*/ 6 w 2131"/>
                <a:gd name="T79" fmla="*/ 0 h 263"/>
                <a:gd name="T80" fmla="*/ 6 w 2131"/>
                <a:gd name="T81" fmla="*/ 1 h 263"/>
                <a:gd name="T82" fmla="*/ 5 w 2131"/>
                <a:gd name="T83" fmla="*/ 1 h 263"/>
                <a:gd name="T84" fmla="*/ 4 w 2131"/>
                <a:gd name="T85" fmla="*/ 0 h 263"/>
                <a:gd name="T86" fmla="*/ 4 w 2131"/>
                <a:gd name="T87" fmla="*/ 1 h 263"/>
                <a:gd name="T88" fmla="*/ 5 w 2131"/>
                <a:gd name="T89" fmla="*/ 1 h 263"/>
                <a:gd name="T90" fmla="*/ 4 w 2131"/>
                <a:gd name="T91" fmla="*/ 1 h 263"/>
                <a:gd name="T92" fmla="*/ 5 w 2131"/>
                <a:gd name="T93" fmla="*/ 0 h 263"/>
                <a:gd name="T94" fmla="*/ 3 w 2131"/>
                <a:gd name="T95" fmla="*/ 0 h 263"/>
                <a:gd name="T96" fmla="*/ 4 w 2131"/>
                <a:gd name="T97" fmla="*/ 1 h 263"/>
                <a:gd name="T98" fmla="*/ 2 w 2131"/>
                <a:gd name="T99" fmla="*/ 1 h 263"/>
                <a:gd name="T100" fmla="*/ 3 w 2131"/>
                <a:gd name="T101" fmla="*/ 1 h 263"/>
                <a:gd name="T102" fmla="*/ 2 w 2131"/>
                <a:gd name="T103" fmla="*/ 1 h 263"/>
                <a:gd name="T104" fmla="*/ 1 w 2131"/>
                <a:gd name="T105" fmla="*/ 1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1 h 263"/>
                <a:gd name="T116" fmla="*/ 1 w 2131"/>
                <a:gd name="T117" fmla="*/ 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0 w 2582"/>
                <a:gd name="T1" fmla="*/ 2 h 254"/>
                <a:gd name="T2" fmla="*/ 19 w 2582"/>
                <a:gd name="T3" fmla="*/ 2 h 254"/>
                <a:gd name="T4" fmla="*/ 20 w 2582"/>
                <a:gd name="T5" fmla="*/ 1 h 254"/>
                <a:gd name="T6" fmla="*/ 18 w 2582"/>
                <a:gd name="T7" fmla="*/ 2 h 254"/>
                <a:gd name="T8" fmla="*/ 19 w 2582"/>
                <a:gd name="T9" fmla="*/ 1 h 254"/>
                <a:gd name="T10" fmla="*/ 19 w 2582"/>
                <a:gd name="T11" fmla="*/ 2 h 254"/>
                <a:gd name="T12" fmla="*/ 18 w 2582"/>
                <a:gd name="T13" fmla="*/ 1 h 254"/>
                <a:gd name="T14" fmla="*/ 18 w 2582"/>
                <a:gd name="T15" fmla="*/ 1 h 254"/>
                <a:gd name="T16" fmla="*/ 18 w 2582"/>
                <a:gd name="T17" fmla="*/ 1 h 254"/>
                <a:gd name="T18" fmla="*/ 18 w 2582"/>
                <a:gd name="T19" fmla="*/ 2 h 254"/>
                <a:gd name="T20" fmla="*/ 17 w 2582"/>
                <a:gd name="T21" fmla="*/ 1 h 254"/>
                <a:gd name="T22" fmla="*/ 16 w 2582"/>
                <a:gd name="T23" fmla="*/ 1 h 254"/>
                <a:gd name="T24" fmla="*/ 15 w 2582"/>
                <a:gd name="T25" fmla="*/ 2 h 254"/>
                <a:gd name="T26" fmla="*/ 15 w 2582"/>
                <a:gd name="T27" fmla="*/ 1 h 254"/>
                <a:gd name="T28" fmla="*/ 15 w 2582"/>
                <a:gd name="T29" fmla="*/ 1 h 254"/>
                <a:gd name="T30" fmla="*/ 15 w 2582"/>
                <a:gd name="T31" fmla="*/ 2 h 254"/>
                <a:gd name="T32" fmla="*/ 14 w 2582"/>
                <a:gd name="T33" fmla="*/ 2 h 254"/>
                <a:gd name="T34" fmla="*/ 14 w 2582"/>
                <a:gd name="T35" fmla="*/ 1 h 254"/>
                <a:gd name="T36" fmla="*/ 15 w 2582"/>
                <a:gd name="T37" fmla="*/ 1 h 254"/>
                <a:gd name="T38" fmla="*/ 14 w 2582"/>
                <a:gd name="T39" fmla="*/ 2 h 254"/>
                <a:gd name="T40" fmla="*/ 13 w 2582"/>
                <a:gd name="T41" fmla="*/ 2 h 254"/>
                <a:gd name="T42" fmla="*/ 13 w 2582"/>
                <a:gd name="T43" fmla="*/ 1 h 254"/>
                <a:gd name="T44" fmla="*/ 14 w 2582"/>
                <a:gd name="T45" fmla="*/ 2 h 254"/>
                <a:gd name="T46" fmla="*/ 12 w 2582"/>
                <a:gd name="T47" fmla="*/ 2 h 254"/>
                <a:gd name="T48" fmla="*/ 11 w 2582"/>
                <a:gd name="T49" fmla="*/ 2 h 254"/>
                <a:gd name="T50" fmla="*/ 11 w 2582"/>
                <a:gd name="T51" fmla="*/ 1 h 254"/>
                <a:gd name="T52" fmla="*/ 11 w 2582"/>
                <a:gd name="T53" fmla="*/ 1 h 254"/>
                <a:gd name="T54" fmla="*/ 12 w 2582"/>
                <a:gd name="T55" fmla="*/ 2 h 254"/>
                <a:gd name="T56" fmla="*/ 12 w 2582"/>
                <a:gd name="T57" fmla="*/ 2 h 254"/>
                <a:gd name="T58" fmla="*/ 10 w 2582"/>
                <a:gd name="T59" fmla="*/ 2 h 254"/>
                <a:gd name="T60" fmla="*/ 10 w 2582"/>
                <a:gd name="T61" fmla="*/ 1 h 254"/>
                <a:gd name="T62" fmla="*/ 10 w 2582"/>
                <a:gd name="T63" fmla="*/ 1 h 254"/>
                <a:gd name="T64" fmla="*/ 9 w 2582"/>
                <a:gd name="T65" fmla="*/ 2 h 254"/>
                <a:gd name="T66" fmla="*/ 8 w 2582"/>
                <a:gd name="T67" fmla="*/ 1 h 254"/>
                <a:gd name="T68" fmla="*/ 8 w 2582"/>
                <a:gd name="T69" fmla="*/ 2 h 254"/>
                <a:gd name="T70" fmla="*/ 7 w 2582"/>
                <a:gd name="T71" fmla="*/ 1 h 254"/>
                <a:gd name="T72" fmla="*/ 8 w 2582"/>
                <a:gd name="T73" fmla="*/ 1 h 254"/>
                <a:gd name="T74" fmla="*/ 8 w 2582"/>
                <a:gd name="T75" fmla="*/ 1 h 254"/>
                <a:gd name="T76" fmla="*/ 8 w 2582"/>
                <a:gd name="T77" fmla="*/ 2 h 254"/>
                <a:gd name="T78" fmla="*/ 6 w 2582"/>
                <a:gd name="T79" fmla="*/ 2 h 254"/>
                <a:gd name="T80" fmla="*/ 6 w 2582"/>
                <a:gd name="T81" fmla="*/ 1 h 254"/>
                <a:gd name="T82" fmla="*/ 5 w 2582"/>
                <a:gd name="T83" fmla="*/ 1 h 254"/>
                <a:gd name="T84" fmla="*/ 4 w 2582"/>
                <a:gd name="T85" fmla="*/ 2 h 254"/>
                <a:gd name="T86" fmla="*/ 5 w 2582"/>
                <a:gd name="T87" fmla="*/ 1 h 254"/>
                <a:gd name="T88" fmla="*/ 5 w 2582"/>
                <a:gd name="T89" fmla="*/ 2 h 254"/>
                <a:gd name="T90" fmla="*/ 4 w 2582"/>
                <a:gd name="T91" fmla="*/ 1 h 254"/>
                <a:gd name="T92" fmla="*/ 3 w 2582"/>
                <a:gd name="T93" fmla="*/ 1 h 254"/>
                <a:gd name="T94" fmla="*/ 4 w 2582"/>
                <a:gd name="T95" fmla="*/ 2 h 254"/>
                <a:gd name="T96" fmla="*/ 3 w 2582"/>
                <a:gd name="T97" fmla="*/ 2 h 254"/>
                <a:gd name="T98" fmla="*/ 4 w 2582"/>
                <a:gd name="T99" fmla="*/ 1 h 254"/>
                <a:gd name="T100" fmla="*/ 3 w 2582"/>
                <a:gd name="T101" fmla="*/ 1 h 254"/>
                <a:gd name="T102" fmla="*/ 3 w 2582"/>
                <a:gd name="T103" fmla="*/ 1 h 254"/>
                <a:gd name="T104" fmla="*/ 2 w 2582"/>
                <a:gd name="T105" fmla="*/ 2 h 254"/>
                <a:gd name="T106" fmla="*/ 2 w 2582"/>
                <a:gd name="T107" fmla="*/ 1 h 254"/>
                <a:gd name="T108" fmla="*/ 1 w 2582"/>
                <a:gd name="T109" fmla="*/ 2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2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 w 4312"/>
                <a:gd name="T1" fmla="*/ 0 h 228"/>
                <a:gd name="T2" fmla="*/ 3 w 4312"/>
                <a:gd name="T3" fmla="*/ 1 h 228"/>
                <a:gd name="T4" fmla="*/ 3 w 4312"/>
                <a:gd name="T5" fmla="*/ 0 h 228"/>
                <a:gd name="T6" fmla="*/ 3 w 4312"/>
                <a:gd name="T7" fmla="*/ 0 h 228"/>
                <a:gd name="T8" fmla="*/ 4 w 4312"/>
                <a:gd name="T9" fmla="*/ 1 h 228"/>
                <a:gd name="T10" fmla="*/ 4 w 4312"/>
                <a:gd name="T11" fmla="*/ 0 h 228"/>
                <a:gd name="T12" fmla="*/ 4 w 4312"/>
                <a:gd name="T13" fmla="*/ 1 h 228"/>
                <a:gd name="T14" fmla="*/ 6 w 4312"/>
                <a:gd name="T15" fmla="*/ 0 h 228"/>
                <a:gd name="T16" fmla="*/ 6 w 4312"/>
                <a:gd name="T17" fmla="*/ 1 h 228"/>
                <a:gd name="T18" fmla="*/ 7 w 4312"/>
                <a:gd name="T19" fmla="*/ 0 h 228"/>
                <a:gd name="T20" fmla="*/ 6 w 4312"/>
                <a:gd name="T21" fmla="*/ 0 h 228"/>
                <a:gd name="T22" fmla="*/ 8 w 4312"/>
                <a:gd name="T23" fmla="*/ 0 h 228"/>
                <a:gd name="T24" fmla="*/ 8 w 4312"/>
                <a:gd name="T25" fmla="*/ 1 h 228"/>
                <a:gd name="T26" fmla="*/ 9 w 4312"/>
                <a:gd name="T27" fmla="*/ 0 h 228"/>
                <a:gd name="T28" fmla="*/ 9 w 4312"/>
                <a:gd name="T29" fmla="*/ 0 h 228"/>
                <a:gd name="T30" fmla="*/ 10 w 4312"/>
                <a:gd name="T31" fmla="*/ 1 h 228"/>
                <a:gd name="T32" fmla="*/ 10 w 4312"/>
                <a:gd name="T33" fmla="*/ 1 h 228"/>
                <a:gd name="T34" fmla="*/ 11 w 4312"/>
                <a:gd name="T35" fmla="*/ 1 h 228"/>
                <a:gd name="T36" fmla="*/ 11 w 4312"/>
                <a:gd name="T37" fmla="*/ 0 h 228"/>
                <a:gd name="T38" fmla="*/ 13 w 4312"/>
                <a:gd name="T39" fmla="*/ 0 h 228"/>
                <a:gd name="T40" fmla="*/ 12 w 4312"/>
                <a:gd name="T41" fmla="*/ 1 h 228"/>
                <a:gd name="T42" fmla="*/ 13 w 4312"/>
                <a:gd name="T43" fmla="*/ 0 h 228"/>
                <a:gd name="T44" fmla="*/ 13 w 4312"/>
                <a:gd name="T45" fmla="*/ 0 h 228"/>
                <a:gd name="T46" fmla="*/ 13 w 4312"/>
                <a:gd name="T47" fmla="*/ 1 h 228"/>
                <a:gd name="T48" fmla="*/ 13 w 4312"/>
                <a:gd name="T49" fmla="*/ 0 h 228"/>
                <a:gd name="T50" fmla="*/ 13 w 4312"/>
                <a:gd name="T51" fmla="*/ 0 h 228"/>
                <a:gd name="T52" fmla="*/ 15 w 4312"/>
                <a:gd name="T53" fmla="*/ 1 h 228"/>
                <a:gd name="T54" fmla="*/ 17 w 4312"/>
                <a:gd name="T55" fmla="*/ 0 h 228"/>
                <a:gd name="T56" fmla="*/ 17 w 4312"/>
                <a:gd name="T57" fmla="*/ 1 h 228"/>
                <a:gd name="T58" fmla="*/ 17 w 4312"/>
                <a:gd name="T59" fmla="*/ 0 h 228"/>
                <a:gd name="T60" fmla="*/ 17 w 4312"/>
                <a:gd name="T61" fmla="*/ 0 h 228"/>
                <a:gd name="T62" fmla="*/ 18 w 4312"/>
                <a:gd name="T63" fmla="*/ 0 h 228"/>
                <a:gd name="T64" fmla="*/ 18 w 4312"/>
                <a:gd name="T65" fmla="*/ 1 h 228"/>
                <a:gd name="T66" fmla="*/ 19 w 4312"/>
                <a:gd name="T67" fmla="*/ 1 h 228"/>
                <a:gd name="T68" fmla="*/ 20 w 4312"/>
                <a:gd name="T69" fmla="*/ 1 h 228"/>
                <a:gd name="T70" fmla="*/ 20 w 4312"/>
                <a:gd name="T71" fmla="*/ 1 h 228"/>
                <a:gd name="T72" fmla="*/ 21 w 4312"/>
                <a:gd name="T73" fmla="*/ 1 h 228"/>
                <a:gd name="T74" fmla="*/ 22 w 4312"/>
                <a:gd name="T75" fmla="*/ 0 h 228"/>
                <a:gd name="T76" fmla="*/ 22 w 4312"/>
                <a:gd name="T77" fmla="*/ 1 h 228"/>
                <a:gd name="T78" fmla="*/ 23 w 4312"/>
                <a:gd name="T79" fmla="*/ 1 h 228"/>
                <a:gd name="T80" fmla="*/ 23 w 4312"/>
                <a:gd name="T81" fmla="*/ 0 h 228"/>
                <a:gd name="T82" fmla="*/ 24 w 4312"/>
                <a:gd name="T83" fmla="*/ 1 h 228"/>
                <a:gd name="T84" fmla="*/ 24 w 4312"/>
                <a:gd name="T85" fmla="*/ 0 h 228"/>
                <a:gd name="T86" fmla="*/ 24 w 4312"/>
                <a:gd name="T87" fmla="*/ 1 h 228"/>
                <a:gd name="T88" fmla="*/ 26 w 4312"/>
                <a:gd name="T89" fmla="*/ 1 h 228"/>
                <a:gd name="T90" fmla="*/ 25 w 4312"/>
                <a:gd name="T91" fmla="*/ 0 h 228"/>
                <a:gd name="T92" fmla="*/ 26 w 4312"/>
                <a:gd name="T93" fmla="*/ 0 h 228"/>
                <a:gd name="T94" fmla="*/ 27 w 4312"/>
                <a:gd name="T95" fmla="*/ 1 h 228"/>
                <a:gd name="T96" fmla="*/ 27 w 4312"/>
                <a:gd name="T97" fmla="*/ 0 h 228"/>
                <a:gd name="T98" fmla="*/ 28 w 4312"/>
                <a:gd name="T99" fmla="*/ 1 h 228"/>
                <a:gd name="T100" fmla="*/ 29 w 4312"/>
                <a:gd name="T101" fmla="*/ 0 h 228"/>
                <a:gd name="T102" fmla="*/ 29 w 4312"/>
                <a:gd name="T103" fmla="*/ 0 h 228"/>
                <a:gd name="T104" fmla="*/ 29 w 4312"/>
                <a:gd name="T105" fmla="*/ 1 h 228"/>
                <a:gd name="T106" fmla="*/ 30 w 4312"/>
                <a:gd name="T107" fmla="*/ 0 h 228"/>
                <a:gd name="T108" fmla="*/ 30 w 4312"/>
                <a:gd name="T109" fmla="*/ 1 h 228"/>
                <a:gd name="T110" fmla="*/ 31 w 4312"/>
                <a:gd name="T111" fmla="*/ 0 h 228"/>
                <a:gd name="T112" fmla="*/ 31 w 4312"/>
                <a:gd name="T113" fmla="*/ 1 h 228"/>
                <a:gd name="T114" fmla="*/ 33 w 4312"/>
                <a:gd name="T115" fmla="*/ 1 h 228"/>
                <a:gd name="T116" fmla="*/ 33 w 4312"/>
                <a:gd name="T117" fmla="*/ 0 h 228"/>
                <a:gd name="T118" fmla="*/ 34 w 4312"/>
                <a:gd name="T119" fmla="*/ 1 h 228"/>
                <a:gd name="T120" fmla="*/ 34 w 4312"/>
                <a:gd name="T121" fmla="*/ 0 h 228"/>
                <a:gd name="T122" fmla="*/ 3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539750" y="2286000"/>
            <a:ext cx="8175625" cy="4311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1500" dirty="0" smtClean="0"/>
          </a:p>
          <a:p>
            <a:pPr algn="ctr" eaLnBrk="1" hangingPunct="1"/>
            <a:r>
              <a:rPr lang="cs-CZ" sz="1500" dirty="0" smtClean="0"/>
              <a:t>Jméno autora: Mgr. Vlasta </a:t>
            </a:r>
            <a:r>
              <a:rPr lang="cs-CZ" sz="1500" dirty="0" err="1" smtClean="0"/>
              <a:t>Kollariková</a:t>
            </a: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>Datum vytvoření</a:t>
            </a:r>
            <a:r>
              <a:rPr lang="cs-CZ" sz="1500" smtClean="0"/>
              <a:t>: 30.09</a:t>
            </a:r>
            <a:r>
              <a:rPr lang="cs-CZ" sz="1500" dirty="0" smtClean="0"/>
              <a:t>. 2013</a:t>
            </a:r>
          </a:p>
          <a:p>
            <a:pPr algn="ctr" eaLnBrk="1" hangingPunct="1"/>
            <a:r>
              <a:rPr lang="cs-CZ" sz="1500" dirty="0" smtClean="0"/>
              <a:t>Číslo </a:t>
            </a:r>
            <a:r>
              <a:rPr lang="cs-CZ" sz="1500" dirty="0" err="1" smtClean="0"/>
              <a:t>DUMu</a:t>
            </a:r>
            <a:r>
              <a:rPr lang="cs-CZ" sz="1500" dirty="0" smtClean="0"/>
              <a:t>: VY_32_INOVACE_17_OSVZ_ON</a:t>
            </a:r>
          </a:p>
          <a:p>
            <a:pPr algn="ctr" eaLnBrk="1" hangingPunct="1"/>
            <a:endParaRPr lang="cs-CZ" sz="1500" dirty="0" smtClean="0"/>
          </a:p>
          <a:p>
            <a:pPr algn="ctr" eaLnBrk="1" hangingPunct="1"/>
            <a:r>
              <a:rPr lang="cs-CZ" sz="1500" dirty="0" smtClean="0"/>
              <a:t>Ročník: I.</a:t>
            </a:r>
          </a:p>
          <a:p>
            <a:pPr algn="ctr" eaLnBrk="1" hangingPunct="1"/>
            <a:r>
              <a:rPr lang="cs-CZ" sz="1500" dirty="0" smtClean="0"/>
              <a:t>Vzdělávací oblast: Společenskovědní vzdělávání</a:t>
            </a:r>
          </a:p>
          <a:p>
            <a:pPr algn="ctr" eaLnBrk="1" hangingPunct="1"/>
            <a:r>
              <a:rPr lang="cs-CZ" sz="1500" dirty="0" smtClean="0"/>
              <a:t>Vzdělávací obor: Občanská nauka</a:t>
            </a:r>
          </a:p>
          <a:p>
            <a:pPr algn="ctr" eaLnBrk="1" hangingPunct="1"/>
            <a:r>
              <a:rPr lang="cs-CZ" sz="1500" dirty="0" smtClean="0"/>
              <a:t>Tematický okruh: Člověk a společnost</a:t>
            </a:r>
          </a:p>
          <a:p>
            <a:pPr algn="ctr" eaLnBrk="1" hangingPunct="1"/>
            <a:r>
              <a:rPr lang="cs-CZ" sz="1500" dirty="0" smtClean="0"/>
              <a:t>Téma: Tělesná a duševní stránka osobnosti</a:t>
            </a:r>
          </a:p>
          <a:p>
            <a:pPr eaLnBrk="1" hangingPunct="1">
              <a:buFont typeface="Arial" charset="0"/>
              <a:buNone/>
            </a:pPr>
            <a:endParaRPr lang="cs-CZ" sz="1500" dirty="0" smtClean="0"/>
          </a:p>
          <a:p>
            <a:pPr algn="ctr" eaLnBrk="1" hangingPunct="1"/>
            <a:r>
              <a:rPr lang="cs-CZ" sz="1500" dirty="0" smtClean="0"/>
              <a:t>Metodický list/anotace:</a:t>
            </a:r>
          </a:p>
          <a:p>
            <a:pPr algn="ctr" eaLnBrk="1" hangingPunct="1"/>
            <a:r>
              <a:rPr lang="cs-CZ" sz="1500" dirty="0" smtClean="0"/>
              <a:t>Žáci jsou seznámeni se dvěma stránkami osobnosti</a:t>
            </a:r>
          </a:p>
          <a:p>
            <a:pPr algn="ctr" eaLnBrk="1" hangingPunct="1">
              <a:buFont typeface="Arial" charset="0"/>
              <a:buNone/>
            </a:pPr>
            <a:r>
              <a:rPr lang="cs-CZ" sz="1500" dirty="0" smtClean="0"/>
              <a:t/>
            </a:r>
            <a:br>
              <a:rPr lang="cs-CZ" sz="1500" dirty="0" smtClean="0"/>
            </a:br>
            <a:endParaRPr lang="cs-CZ" sz="1500" dirty="0" smtClean="0"/>
          </a:p>
          <a:p>
            <a:pPr algn="ctr" eaLnBrk="1" hangingPunct="1">
              <a:buFont typeface="Arial" charset="0"/>
              <a:buNone/>
            </a:pPr>
            <a:r>
              <a:rPr lang="cs-CZ" sz="1500" dirty="0" smtClean="0"/>
              <a:t/>
            </a:r>
            <a:br>
              <a:rPr lang="cs-CZ" sz="1500" dirty="0" smtClean="0"/>
            </a:b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Fyzická a duševní stránka osobnosti</a:t>
            </a:r>
            <a:endParaRPr lang="cs-CZ" dirty="0"/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dirty="0" smtClean="0"/>
              <a:t>Pojmy psychologie, osobnost, dvě stránky osobnosti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Pojmy psychologie, osobnost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Psychologie</a:t>
            </a:r>
            <a:r>
              <a:rPr lang="cs-CZ" dirty="0" smtClean="0"/>
              <a:t>: věda, která se zabývá duševním </a:t>
            </a:r>
          </a:p>
          <a:p>
            <a:pPr eaLnBrk="1" hangingPunct="1">
              <a:buNone/>
              <a:defRPr/>
            </a:pPr>
            <a:r>
              <a:rPr lang="cs-CZ" dirty="0" smtClean="0"/>
              <a:t>životem jedince; zkoumá psychické stavy, procesy</a:t>
            </a:r>
          </a:p>
          <a:p>
            <a:pPr eaLnBrk="1" hangingPunct="1">
              <a:buNone/>
              <a:defRPr/>
            </a:pPr>
            <a:r>
              <a:rPr lang="cs-CZ" dirty="0" smtClean="0"/>
              <a:t>a vlastnosti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buNone/>
              <a:defRPr/>
            </a:pPr>
            <a:r>
              <a:rPr lang="cs-CZ" b="1" u="sng" dirty="0" smtClean="0">
                <a:solidFill>
                  <a:srgbClr val="00B050"/>
                </a:solidFill>
              </a:rPr>
              <a:t>Osobnost</a:t>
            </a:r>
            <a:r>
              <a:rPr lang="cs-CZ" dirty="0" smtClean="0"/>
              <a:t>: každý člověk; souhrn jedinečných, </a:t>
            </a:r>
          </a:p>
          <a:p>
            <a:pPr eaLnBrk="1" hangingPunct="1">
              <a:buNone/>
              <a:defRPr/>
            </a:pPr>
            <a:r>
              <a:rPr lang="cs-CZ" dirty="0" smtClean="0"/>
              <a:t>neopakovatelných vlastností, schopností, </a:t>
            </a:r>
          </a:p>
          <a:p>
            <a:pPr eaLnBrk="1" hangingPunct="1">
              <a:buNone/>
              <a:defRPr/>
            </a:pPr>
            <a:r>
              <a:rPr lang="cs-CZ" dirty="0" smtClean="0"/>
              <a:t>dovedností</a:t>
            </a:r>
          </a:p>
          <a:p>
            <a:pPr eaLnBrk="1" hangingPunct="1">
              <a:buNone/>
              <a:defRPr/>
            </a:pPr>
            <a:r>
              <a:rPr lang="cs-CZ" dirty="0" smtClean="0"/>
              <a:t>Můžeme rozlišit </a:t>
            </a:r>
            <a:r>
              <a:rPr lang="cs-CZ" u="sng" dirty="0" smtClean="0"/>
              <a:t>dvě stránky</a:t>
            </a:r>
            <a:r>
              <a:rPr lang="cs-CZ" dirty="0" smtClean="0"/>
              <a:t>: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fyzickou</a:t>
            </a:r>
            <a:r>
              <a:rPr lang="cs-CZ" dirty="0" smtClean="0"/>
              <a:t> (tělesnou)</a:t>
            </a:r>
          </a:p>
          <a:p>
            <a:pPr eaLnBrk="1" hangingPunct="1">
              <a:buNone/>
              <a:defRPr/>
            </a:pPr>
            <a:r>
              <a:rPr lang="cs-CZ" dirty="0" smtClean="0"/>
              <a:t>a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psychickou</a:t>
            </a:r>
            <a:r>
              <a:rPr lang="cs-CZ" dirty="0" smtClean="0"/>
              <a:t> (duševní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C00000"/>
                </a:solidFill>
              </a:rPr>
              <a:t>Fyzická a duševní stránka osobnosti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7601272" cy="4873625"/>
          </a:xfrm>
        </p:spPr>
        <p:txBody>
          <a:bodyPr/>
          <a:lstStyle/>
          <a:p>
            <a:pPr eaLnBrk="1" hangingPunct="1">
              <a:buNone/>
            </a:pPr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</a:rPr>
              <a:t>Fyzická stránka osobnosti</a:t>
            </a:r>
            <a:r>
              <a:rPr lang="cs-CZ" dirty="0" smtClean="0"/>
              <a:t>: tělesná kondice, vrozené </a:t>
            </a:r>
          </a:p>
          <a:p>
            <a:pPr eaLnBrk="1" hangingPunct="1">
              <a:buNone/>
            </a:pPr>
            <a:r>
              <a:rPr lang="cs-CZ" dirty="0" smtClean="0"/>
              <a:t>dispozice, imunitní systém, nervová soustava, </a:t>
            </a:r>
          </a:p>
          <a:p>
            <a:pPr eaLnBrk="1" hangingPunct="1">
              <a:buNone/>
            </a:pPr>
            <a:r>
              <a:rPr lang="cs-CZ" dirty="0" smtClean="0"/>
              <a:t>celkový zdravotní stav</a:t>
            </a:r>
          </a:p>
          <a:p>
            <a:pPr eaLnBrk="1" hangingPunct="1">
              <a:buNone/>
            </a:pPr>
            <a:r>
              <a:rPr lang="cs-CZ" b="1" u="sng" dirty="0" smtClean="0">
                <a:solidFill>
                  <a:schemeClr val="accent1"/>
                </a:solidFill>
              </a:rPr>
              <a:t>Duševní stránka osobnosti</a:t>
            </a:r>
            <a:r>
              <a:rPr lang="cs-CZ" dirty="0" smtClean="0"/>
              <a:t>: duševní rovnováha,</a:t>
            </a:r>
          </a:p>
          <a:p>
            <a:pPr eaLnBrk="1" hangingPunct="1">
              <a:buNone/>
            </a:pPr>
            <a:r>
              <a:rPr lang="cs-CZ" dirty="0" smtClean="0"/>
              <a:t>porozumět druhým, schopnost vcítit se do situace</a:t>
            </a:r>
          </a:p>
          <a:p>
            <a:pPr eaLnBrk="1" hangingPunct="1">
              <a:buNone/>
            </a:pPr>
            <a:r>
              <a:rPr lang="cs-CZ" dirty="0" smtClean="0"/>
              <a:t>druhých; jedná se o duševní vlastnosti (vytváříme</a:t>
            </a:r>
          </a:p>
          <a:p>
            <a:pPr eaLnBrk="1" hangingPunct="1">
              <a:buNone/>
            </a:pPr>
            <a:r>
              <a:rPr lang="cs-CZ" dirty="0" smtClean="0"/>
              <a:t>si je během života), např.:</a:t>
            </a:r>
          </a:p>
          <a:p>
            <a:pPr eaLnBrk="1" hangingPunct="1">
              <a:buNone/>
            </a:pPr>
            <a:r>
              <a:rPr lang="cs-CZ" b="1" dirty="0">
                <a:solidFill>
                  <a:srgbClr val="7030A0"/>
                </a:solidFill>
              </a:rPr>
              <a:t>o</a:t>
            </a:r>
            <a:r>
              <a:rPr lang="cs-CZ" b="1" dirty="0" smtClean="0">
                <a:solidFill>
                  <a:srgbClr val="7030A0"/>
                </a:solidFill>
              </a:rPr>
              <a:t>hleduplnost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takt</a:t>
            </a:r>
          </a:p>
          <a:p>
            <a:pPr eaLnBrk="1" hangingPunct="1">
              <a:buNone/>
            </a:pPr>
            <a:r>
              <a:rPr lang="cs-CZ" b="1" dirty="0">
                <a:solidFill>
                  <a:srgbClr val="00B050"/>
                </a:solidFill>
              </a:rPr>
              <a:t>s</a:t>
            </a:r>
            <a:r>
              <a:rPr lang="cs-CZ" b="1" dirty="0" smtClean="0">
                <a:solidFill>
                  <a:srgbClr val="00B050"/>
                </a:solidFill>
              </a:rPr>
              <a:t>kromnost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sebeovládání</a:t>
            </a:r>
          </a:p>
          <a:p>
            <a:pPr eaLnBrk="1" hangingPunct="1">
              <a:buNone/>
            </a:pPr>
            <a:r>
              <a:rPr lang="cs-CZ" b="1" dirty="0">
                <a:solidFill>
                  <a:srgbClr val="C00000"/>
                </a:solidFill>
              </a:rPr>
              <a:t>s</a:t>
            </a:r>
            <a:r>
              <a:rPr lang="cs-CZ" b="1" dirty="0" smtClean="0">
                <a:solidFill>
                  <a:srgbClr val="C00000"/>
                </a:solidFill>
              </a:rPr>
              <a:t>lušnost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lidskost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Otázky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>
                <a:solidFill>
                  <a:srgbClr val="00B050"/>
                </a:solidFill>
              </a:rPr>
              <a:t>Souvisí spolu fyzická a duševní stránka osobnosti </a:t>
            </a:r>
          </a:p>
          <a:p>
            <a:pPr>
              <a:buNone/>
            </a:pPr>
            <a:r>
              <a:rPr lang="cs-CZ" dirty="0" smtClean="0"/>
              <a:t>nějak? Dokažte své tvrzení na příkladech.</a:t>
            </a:r>
          </a:p>
          <a:p>
            <a:pPr>
              <a:buNone/>
            </a:pPr>
            <a:r>
              <a:rPr lang="cs-CZ" u="sng" dirty="0" smtClean="0">
                <a:solidFill>
                  <a:schemeClr val="accent3"/>
                </a:solidFill>
              </a:rPr>
              <a:t>O které stránce své osobnosti člověk ví více</a:t>
            </a:r>
            <a:r>
              <a:rPr lang="cs-CZ" dirty="0" smtClean="0"/>
              <a:t>? Proč?</a:t>
            </a:r>
          </a:p>
          <a:p>
            <a:pPr>
              <a:buNone/>
            </a:pP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Vyznáme se dobře </a:t>
            </a:r>
            <a:r>
              <a:rPr lang="cs-CZ" dirty="0" smtClean="0"/>
              <a:t>ve svém vlastním duševním </a:t>
            </a:r>
          </a:p>
          <a:p>
            <a:pPr>
              <a:buNone/>
            </a:pPr>
            <a:r>
              <a:rPr lang="cs-CZ" dirty="0" smtClean="0"/>
              <a:t>životě?</a:t>
            </a:r>
          </a:p>
          <a:p>
            <a:pPr>
              <a:buNone/>
            </a:pPr>
            <a:r>
              <a:rPr lang="cs-CZ" dirty="0" smtClean="0"/>
              <a:t>Jak byste charakterizovali </a:t>
            </a:r>
            <a:r>
              <a:rPr lang="cs-CZ" u="sng" dirty="0" smtClean="0">
                <a:solidFill>
                  <a:srgbClr val="0070C0"/>
                </a:solidFill>
              </a:rPr>
              <a:t>duševní úroveň člověka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Jakou roli v našem životě hraje </a:t>
            </a:r>
            <a:r>
              <a:rPr lang="cs-CZ" u="sng" dirty="0" smtClean="0">
                <a:solidFill>
                  <a:srgbClr val="C00000"/>
                </a:solidFill>
              </a:rPr>
              <a:t>sebeovládání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Psychologie a společenská výchova, Josef Volný a kolektiv, SPN</a:t>
            </a:r>
            <a:r>
              <a:rPr lang="cs-CZ" smtClean="0"/>
              <a:t>, Praha 1990, ISBN 80-04-24464-5.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204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Prezentace aplikace PowerPoint</vt:lpstr>
      <vt:lpstr>Fyzická a duševní stránka osobnosti</vt:lpstr>
      <vt:lpstr>Pojmy psychologie, osobnost</vt:lpstr>
      <vt:lpstr>Fyzická a duševní stránka osobnosti</vt:lpstr>
      <vt:lpstr>Otázky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NETIKETA</dc:title>
  <dc:creator>Kabinet 318</dc:creator>
  <cp:lastModifiedBy>Kabinet 318</cp:lastModifiedBy>
  <cp:revision>15</cp:revision>
  <dcterms:created xsi:type="dcterms:W3CDTF">2013-04-03T07:35:00Z</dcterms:created>
  <dcterms:modified xsi:type="dcterms:W3CDTF">2013-11-14T15:00:48Z</dcterms:modified>
</cp:coreProperties>
</file>