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  <p:sldMasterId id="2147483656" r:id="rId2"/>
  </p:sldMasterIdLst>
  <p:notesMasterIdLst>
    <p:notesMasterId r:id="rId12"/>
  </p:notesMasterIdLst>
  <p:sldIdLst>
    <p:sldId id="271" r:id="rId3"/>
    <p:sldId id="269" r:id="rId4"/>
    <p:sldId id="270" r:id="rId5"/>
    <p:sldId id="258" r:id="rId6"/>
    <p:sldId id="259" r:id="rId7"/>
    <p:sldId id="260" r:id="rId8"/>
    <p:sldId id="261" r:id="rId9"/>
    <p:sldId id="262" r:id="rId10"/>
    <p:sldId id="264" r:id="rId11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26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1268849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Shape 66"/>
          <p:cNvGrpSpPr/>
          <p:nvPr/>
        </p:nvGrpSpPr>
        <p:grpSpPr>
          <a:xfrm>
            <a:off x="-13" y="-12188"/>
            <a:ext cx="8005727" cy="1612601"/>
            <a:chOff x="-13" y="-12187"/>
            <a:chExt cx="8005727" cy="1161900"/>
          </a:xfrm>
        </p:grpSpPr>
        <p:sp>
          <p:nvSpPr>
            <p:cNvPr id="67" name="Shape 67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  <p:sp>
          <p:nvSpPr>
            <p:cNvPr id="68" name="Shape 68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buNone/>
              <a:defRPr>
                <a:solidFill>
                  <a:schemeClr val="lt1"/>
                </a:solidFill>
              </a:defRPr>
            </a:lvl1pPr>
            <a:lvl2pPr algn="l" rtl="0">
              <a:buNone/>
              <a:defRPr>
                <a:solidFill>
                  <a:schemeClr val="lt1"/>
                </a:solidFill>
              </a:defRPr>
            </a:lvl2pPr>
            <a:lvl3pPr algn="l" rtl="0">
              <a:buNone/>
              <a:defRPr>
                <a:solidFill>
                  <a:schemeClr val="lt1"/>
                </a:solidFill>
              </a:defRPr>
            </a:lvl3pPr>
            <a:lvl4pPr algn="l" rtl="0">
              <a:buNone/>
              <a:defRPr>
                <a:solidFill>
                  <a:schemeClr val="lt1"/>
                </a:solidFill>
              </a:defRPr>
            </a:lvl4pPr>
            <a:lvl5pPr algn="l" rtl="0">
              <a:buNone/>
              <a:defRPr>
                <a:solidFill>
                  <a:schemeClr val="lt1"/>
                </a:solidFill>
              </a:defRPr>
            </a:lvl5pPr>
            <a:lvl6pPr algn="l" rtl="0">
              <a:buNone/>
              <a:defRPr>
                <a:solidFill>
                  <a:schemeClr val="lt1"/>
                </a:solidFill>
              </a:defRPr>
            </a:lvl6pPr>
            <a:lvl7pPr algn="l" rtl="0">
              <a:buNone/>
              <a:defRPr>
                <a:solidFill>
                  <a:schemeClr val="lt1"/>
                </a:solidFill>
              </a:defRPr>
            </a:lvl7pPr>
            <a:lvl8pPr algn="l" rtl="0">
              <a:buNone/>
              <a:defRPr>
                <a:solidFill>
                  <a:schemeClr val="lt1"/>
                </a:solidFill>
              </a:defRPr>
            </a:lvl8pPr>
            <a:lvl9pPr algn="l" rtl="0"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457200" y="1704688"/>
            <a:ext cx="8229600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z="1800">
                <a:solidFill>
                  <a:schemeClr val="dk2"/>
                </a:solidFill>
              </a:defRPr>
            </a:lvl1pPr>
            <a:lvl2pPr marL="742950" indent="-28575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>
                <a:solidFill>
                  <a:schemeClr val="dk2"/>
                </a:solidFill>
              </a:defRPr>
            </a:lvl2pPr>
            <a:lvl3pPr marL="11430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>
                <a:solidFill>
                  <a:schemeClr val="dk2"/>
                </a:solidFill>
              </a:defRPr>
            </a:lvl3pPr>
            <a:lvl4pPr marL="1600200" indent="-228600" algn="l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>
                <a:solidFill>
                  <a:schemeClr val="dk2"/>
                </a:solidFill>
              </a:defRPr>
            </a:lvl4pPr>
            <a:lvl5pPr marL="20574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>
                <a:solidFill>
                  <a:schemeClr val="dk2"/>
                </a:solidFill>
              </a:defRPr>
            </a:lvl5pPr>
            <a:lvl6pPr marL="25146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>
                <a:solidFill>
                  <a:schemeClr val="dk2"/>
                </a:solidFill>
              </a:defRPr>
            </a:lvl6pPr>
            <a:lvl7pPr marL="2971800" indent="-228600" algn="l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>
                <a:solidFill>
                  <a:schemeClr val="dk2"/>
                </a:solidFill>
              </a:defRPr>
            </a:lvl7pPr>
            <a:lvl8pPr marL="34290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 baseline="0">
                <a:solidFill>
                  <a:schemeClr val="dk2"/>
                </a:solidFill>
              </a:defRPr>
            </a:lvl8pPr>
            <a:lvl9pPr marL="38862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 baseline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86CD9-5A26-4B06-BF4D-DCFD46668200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418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CABF9-E086-4852-BA38-C6CF0242D89F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8385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EC342-BC5D-4181-BDEB-F4B74C1B1C2D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100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063A1-1475-4BE7-B80E-CB52DDBE5CD3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2294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33D9C-5E8F-4642-A493-5BA80EE7551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5848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1DD3A-3B54-49BB-A61A-FAA73CED157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399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Shape 79"/>
          <p:cNvGrpSpPr/>
          <p:nvPr/>
        </p:nvGrpSpPr>
        <p:grpSpPr>
          <a:xfrm>
            <a:off x="-13" y="-12188"/>
            <a:ext cx="8005727" cy="1612601"/>
            <a:chOff x="-13" y="-12187"/>
            <a:chExt cx="8005727" cy="1161900"/>
          </a:xfrm>
        </p:grpSpPr>
        <p:sp>
          <p:nvSpPr>
            <p:cNvPr id="80" name="Shape 80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  <p:sp>
          <p:nvSpPr>
            <p:cNvPr id="81" name="Shape 81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buNone/>
              <a:defRPr>
                <a:solidFill>
                  <a:schemeClr val="lt1"/>
                </a:solidFill>
              </a:defRPr>
            </a:lvl1pPr>
            <a:lvl2pPr algn="l" rtl="0">
              <a:buNone/>
              <a:defRPr>
                <a:solidFill>
                  <a:schemeClr val="lt1"/>
                </a:solidFill>
              </a:defRPr>
            </a:lvl2pPr>
            <a:lvl3pPr algn="l" rtl="0">
              <a:buNone/>
              <a:defRPr>
                <a:solidFill>
                  <a:schemeClr val="lt1"/>
                </a:solidFill>
              </a:defRPr>
            </a:lvl3pPr>
            <a:lvl4pPr algn="l" rtl="0">
              <a:buNone/>
              <a:defRPr>
                <a:solidFill>
                  <a:schemeClr val="lt1"/>
                </a:solidFill>
              </a:defRPr>
            </a:lvl4pPr>
            <a:lvl5pPr algn="l" rtl="0">
              <a:buNone/>
              <a:defRPr>
                <a:solidFill>
                  <a:schemeClr val="lt1"/>
                </a:solidFill>
              </a:defRPr>
            </a:lvl5pPr>
            <a:lvl6pPr algn="l" rtl="0">
              <a:buNone/>
              <a:defRPr>
                <a:solidFill>
                  <a:schemeClr val="lt1"/>
                </a:solidFill>
              </a:defRPr>
            </a:lvl6pPr>
            <a:lvl7pPr algn="l" rtl="0">
              <a:buNone/>
              <a:defRPr>
                <a:solidFill>
                  <a:schemeClr val="lt1"/>
                </a:solidFill>
              </a:defRPr>
            </a:lvl7pPr>
            <a:lvl8pPr algn="l" rtl="0">
              <a:buNone/>
              <a:defRPr>
                <a:solidFill>
                  <a:schemeClr val="lt1"/>
                </a:solidFill>
              </a:defRPr>
            </a:lvl8pPr>
            <a:lvl9pPr algn="l" rtl="0"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/>
        </p:nvSpPr>
        <p:spPr>
          <a:xfrm flipH="1">
            <a:off x="8964665" y="6165014"/>
            <a:ext cx="187800" cy="695100"/>
          </a:xfrm>
          <a:prstGeom prst="rect">
            <a:avLst/>
          </a:prstGeom>
          <a:solidFill>
            <a:srgbClr val="AB010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85" name="Shape 85"/>
          <p:cNvSpPr/>
          <p:nvPr/>
        </p:nvSpPr>
        <p:spPr>
          <a:xfrm flipH="1">
            <a:off x="3866777" y="6165014"/>
            <a:ext cx="5097900" cy="695100"/>
          </a:xfrm>
          <a:prstGeom prst="rect">
            <a:avLst/>
          </a:prstGeom>
          <a:solidFill>
            <a:srgbClr val="0F243E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3866812" y="6165014"/>
            <a:ext cx="5097900" cy="69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1pPr>
            <a:lvl2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2pPr>
            <a:lvl3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3pPr>
            <a:lvl4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4pPr>
            <a:lvl5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5pPr>
            <a:lvl6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6pPr>
            <a:lvl7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7pPr>
            <a:lvl8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8pPr>
            <a:lvl9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693B1-7772-468E-A6FC-B1CCC0EB5B4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833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B625C-0AAC-441D-BEB4-6E1C2944C28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111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AB0DF-01EE-4449-8D1E-9F549EBA954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44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2D447-A83C-4B96-BFC6-3679A6532B8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175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7709-4A87-49EC-B15D-EC4C142A0E2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867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hape 5"/>
          <p:cNvGrpSpPr/>
          <p:nvPr/>
        </p:nvGrpSpPr>
        <p:grpSpPr>
          <a:xfrm>
            <a:off x="33867" y="-94"/>
            <a:ext cx="3409812" cy="2810236"/>
            <a:chOff x="0" y="1493"/>
            <a:chExt cx="3409812" cy="2810236"/>
          </a:xfrm>
        </p:grpSpPr>
        <p:cxnSp>
          <p:nvCxnSpPr>
            <p:cNvPr id="6" name="Shape 6"/>
            <p:cNvCxnSpPr/>
            <p:nvPr/>
          </p:nvCxnSpPr>
          <p:spPr>
            <a:xfrm>
              <a:off x="0" y="245542"/>
              <a:ext cx="3251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" name="Shape 7"/>
            <p:cNvCxnSpPr/>
            <p:nvPr/>
          </p:nvCxnSpPr>
          <p:spPr>
            <a:xfrm rot="-5400000">
              <a:off x="-1212177" y="1407880"/>
              <a:ext cx="2806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" name="Shape 8"/>
            <p:cNvCxnSpPr/>
            <p:nvPr/>
          </p:nvCxnSpPr>
          <p:spPr>
            <a:xfrm>
              <a:off x="0" y="474143"/>
              <a:ext cx="2666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" name="Shape 9"/>
            <p:cNvCxnSpPr/>
            <p:nvPr/>
          </p:nvCxnSpPr>
          <p:spPr>
            <a:xfrm>
              <a:off x="0" y="702743"/>
              <a:ext cx="2167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" name="Shape 10"/>
            <p:cNvCxnSpPr/>
            <p:nvPr/>
          </p:nvCxnSpPr>
          <p:spPr>
            <a:xfrm>
              <a:off x="0" y="931342"/>
              <a:ext cx="18626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" name="Shape 11"/>
            <p:cNvCxnSpPr/>
            <p:nvPr/>
          </p:nvCxnSpPr>
          <p:spPr>
            <a:xfrm>
              <a:off x="0" y="1159942"/>
              <a:ext cx="1490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" name="Shape 12"/>
            <p:cNvCxnSpPr/>
            <p:nvPr/>
          </p:nvCxnSpPr>
          <p:spPr>
            <a:xfrm>
              <a:off x="0" y="1388542"/>
              <a:ext cx="12191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" name="Shape 13"/>
            <p:cNvCxnSpPr/>
            <p:nvPr/>
          </p:nvCxnSpPr>
          <p:spPr>
            <a:xfrm>
              <a:off x="0" y="1617142"/>
              <a:ext cx="990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Shape 14"/>
            <p:cNvCxnSpPr/>
            <p:nvPr/>
          </p:nvCxnSpPr>
          <p:spPr>
            <a:xfrm>
              <a:off x="0" y="1845742"/>
              <a:ext cx="745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" name="Shape 15"/>
            <p:cNvCxnSpPr/>
            <p:nvPr/>
          </p:nvCxnSpPr>
          <p:spPr>
            <a:xfrm>
              <a:off x="0" y="2074342"/>
              <a:ext cx="533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" name="Shape 16"/>
            <p:cNvCxnSpPr/>
            <p:nvPr/>
          </p:nvCxnSpPr>
          <p:spPr>
            <a:xfrm>
              <a:off x="0" y="2302943"/>
              <a:ext cx="262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" name="Shape 17"/>
            <p:cNvCxnSpPr/>
            <p:nvPr/>
          </p:nvCxnSpPr>
          <p:spPr>
            <a:xfrm rot="-5400000">
              <a:off x="-814261" y="1238115"/>
              <a:ext cx="2468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" name="Shape 18"/>
            <p:cNvCxnSpPr/>
            <p:nvPr/>
          </p:nvCxnSpPr>
          <p:spPr>
            <a:xfrm rot="-5400000">
              <a:off x="-357712" y="1014527"/>
              <a:ext cx="2018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" name="Shape 19"/>
            <p:cNvCxnSpPr/>
            <p:nvPr/>
          </p:nvCxnSpPr>
          <p:spPr>
            <a:xfrm rot="-5400000">
              <a:off x="-853" y="887576"/>
              <a:ext cx="1763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" name="Shape 20"/>
            <p:cNvCxnSpPr/>
            <p:nvPr/>
          </p:nvCxnSpPr>
          <p:spPr>
            <a:xfrm rot="-5400000">
              <a:off x="326307" y="790194"/>
              <a:ext cx="1569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" name="Shape 21"/>
            <p:cNvCxnSpPr/>
            <p:nvPr/>
          </p:nvCxnSpPr>
          <p:spPr>
            <a:xfrm rot="-5400000">
              <a:off x="636516" y="709726"/>
              <a:ext cx="1408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" name="Shape 22"/>
            <p:cNvCxnSpPr/>
            <p:nvPr/>
          </p:nvCxnSpPr>
          <p:spPr>
            <a:xfrm rot="-5400000">
              <a:off x="972228" y="603961"/>
              <a:ext cx="1196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" name="Shape 23"/>
            <p:cNvCxnSpPr/>
            <p:nvPr/>
          </p:nvCxnSpPr>
          <p:spPr>
            <a:xfrm rot="-5400000">
              <a:off x="1278236" y="527761"/>
              <a:ext cx="1044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" name="Shape 24"/>
            <p:cNvCxnSpPr/>
            <p:nvPr/>
          </p:nvCxnSpPr>
          <p:spPr>
            <a:xfrm rot="-5400000">
              <a:off x="1590398" y="440776"/>
              <a:ext cx="879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" name="Shape 25"/>
            <p:cNvCxnSpPr/>
            <p:nvPr/>
          </p:nvCxnSpPr>
          <p:spPr>
            <a:xfrm rot="-5400000">
              <a:off x="1883657" y="377227"/>
              <a:ext cx="752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" name="Shape 26"/>
            <p:cNvCxnSpPr/>
            <p:nvPr/>
          </p:nvCxnSpPr>
          <p:spPr>
            <a:xfrm rot="-5400000">
              <a:off x="2198066" y="292493"/>
              <a:ext cx="583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" name="Shape 27"/>
            <p:cNvCxnSpPr/>
            <p:nvPr/>
          </p:nvCxnSpPr>
          <p:spPr>
            <a:xfrm rot="-5400000">
              <a:off x="2521027" y="199376"/>
              <a:ext cx="397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" name="Shape 28"/>
            <p:cNvCxnSpPr/>
            <p:nvPr/>
          </p:nvCxnSpPr>
          <p:spPr>
            <a:xfrm rot="-5400000">
              <a:off x="2801688" y="148627"/>
              <a:ext cx="295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" name="Shape 29"/>
            <p:cNvCxnSpPr/>
            <p:nvPr/>
          </p:nvCxnSpPr>
          <p:spPr>
            <a:xfrm rot="-5400000">
              <a:off x="3079242" y="102444"/>
              <a:ext cx="201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" name="Shape 30"/>
            <p:cNvCxnSpPr/>
            <p:nvPr/>
          </p:nvCxnSpPr>
          <p:spPr>
            <a:xfrm rot="-5400000">
              <a:off x="3324762" y="85076"/>
              <a:ext cx="1686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grpSp>
        <p:nvGrpSpPr>
          <p:cNvPr id="33" name="Shape 33"/>
          <p:cNvGrpSpPr/>
          <p:nvPr/>
        </p:nvGrpSpPr>
        <p:grpSpPr>
          <a:xfrm rot="10800000">
            <a:off x="5734187" y="4047858"/>
            <a:ext cx="3409812" cy="2810236"/>
            <a:chOff x="0" y="1493"/>
            <a:chExt cx="3409812" cy="2810236"/>
          </a:xfrm>
        </p:grpSpPr>
        <p:cxnSp>
          <p:nvCxnSpPr>
            <p:cNvPr id="34" name="Shape 34"/>
            <p:cNvCxnSpPr/>
            <p:nvPr/>
          </p:nvCxnSpPr>
          <p:spPr>
            <a:xfrm>
              <a:off x="0" y="245542"/>
              <a:ext cx="3251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" name="Shape 35"/>
            <p:cNvCxnSpPr/>
            <p:nvPr/>
          </p:nvCxnSpPr>
          <p:spPr>
            <a:xfrm rot="-5400000">
              <a:off x="-1212177" y="1407880"/>
              <a:ext cx="2806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6" name="Shape 36"/>
            <p:cNvCxnSpPr/>
            <p:nvPr/>
          </p:nvCxnSpPr>
          <p:spPr>
            <a:xfrm>
              <a:off x="0" y="474143"/>
              <a:ext cx="2666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" name="Shape 37"/>
            <p:cNvCxnSpPr/>
            <p:nvPr/>
          </p:nvCxnSpPr>
          <p:spPr>
            <a:xfrm>
              <a:off x="0" y="702743"/>
              <a:ext cx="2167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" name="Shape 38"/>
            <p:cNvCxnSpPr/>
            <p:nvPr/>
          </p:nvCxnSpPr>
          <p:spPr>
            <a:xfrm>
              <a:off x="0" y="931342"/>
              <a:ext cx="18626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" name="Shape 39"/>
            <p:cNvCxnSpPr/>
            <p:nvPr/>
          </p:nvCxnSpPr>
          <p:spPr>
            <a:xfrm>
              <a:off x="0" y="1159942"/>
              <a:ext cx="1490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" name="Shape 40"/>
            <p:cNvCxnSpPr/>
            <p:nvPr/>
          </p:nvCxnSpPr>
          <p:spPr>
            <a:xfrm>
              <a:off x="0" y="1388542"/>
              <a:ext cx="12191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" name="Shape 41"/>
            <p:cNvCxnSpPr/>
            <p:nvPr/>
          </p:nvCxnSpPr>
          <p:spPr>
            <a:xfrm>
              <a:off x="0" y="1617142"/>
              <a:ext cx="990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2" name="Shape 42"/>
            <p:cNvCxnSpPr/>
            <p:nvPr/>
          </p:nvCxnSpPr>
          <p:spPr>
            <a:xfrm>
              <a:off x="0" y="1845742"/>
              <a:ext cx="745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" name="Shape 43"/>
            <p:cNvCxnSpPr/>
            <p:nvPr/>
          </p:nvCxnSpPr>
          <p:spPr>
            <a:xfrm>
              <a:off x="0" y="2074342"/>
              <a:ext cx="533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" name="Shape 44"/>
            <p:cNvCxnSpPr/>
            <p:nvPr/>
          </p:nvCxnSpPr>
          <p:spPr>
            <a:xfrm>
              <a:off x="0" y="2302943"/>
              <a:ext cx="262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" name="Shape 45"/>
            <p:cNvCxnSpPr/>
            <p:nvPr/>
          </p:nvCxnSpPr>
          <p:spPr>
            <a:xfrm rot="-5400000">
              <a:off x="-814261" y="1238115"/>
              <a:ext cx="2468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" name="Shape 46"/>
            <p:cNvCxnSpPr/>
            <p:nvPr/>
          </p:nvCxnSpPr>
          <p:spPr>
            <a:xfrm rot="-5400000">
              <a:off x="-357712" y="1014527"/>
              <a:ext cx="2018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7" name="Shape 47"/>
            <p:cNvCxnSpPr/>
            <p:nvPr/>
          </p:nvCxnSpPr>
          <p:spPr>
            <a:xfrm rot="-5400000">
              <a:off x="-853" y="887576"/>
              <a:ext cx="1763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8" name="Shape 48"/>
            <p:cNvCxnSpPr/>
            <p:nvPr/>
          </p:nvCxnSpPr>
          <p:spPr>
            <a:xfrm rot="-5400000">
              <a:off x="326307" y="790194"/>
              <a:ext cx="1569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" name="Shape 49"/>
            <p:cNvCxnSpPr/>
            <p:nvPr/>
          </p:nvCxnSpPr>
          <p:spPr>
            <a:xfrm rot="-5400000">
              <a:off x="636516" y="709726"/>
              <a:ext cx="1408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" name="Shape 50"/>
            <p:cNvCxnSpPr/>
            <p:nvPr/>
          </p:nvCxnSpPr>
          <p:spPr>
            <a:xfrm rot="-5400000">
              <a:off x="972228" y="603961"/>
              <a:ext cx="1196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" name="Shape 51"/>
            <p:cNvCxnSpPr/>
            <p:nvPr/>
          </p:nvCxnSpPr>
          <p:spPr>
            <a:xfrm rot="-5400000">
              <a:off x="1278236" y="527761"/>
              <a:ext cx="1044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" name="Shape 52"/>
            <p:cNvCxnSpPr/>
            <p:nvPr/>
          </p:nvCxnSpPr>
          <p:spPr>
            <a:xfrm rot="-5400000">
              <a:off x="1590398" y="440776"/>
              <a:ext cx="879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" name="Shape 53"/>
            <p:cNvCxnSpPr/>
            <p:nvPr/>
          </p:nvCxnSpPr>
          <p:spPr>
            <a:xfrm rot="-5400000">
              <a:off x="1883657" y="377227"/>
              <a:ext cx="752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" name="Shape 54"/>
            <p:cNvCxnSpPr/>
            <p:nvPr/>
          </p:nvCxnSpPr>
          <p:spPr>
            <a:xfrm rot="-5400000">
              <a:off x="2198066" y="292493"/>
              <a:ext cx="583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5" name="Shape 55"/>
            <p:cNvCxnSpPr/>
            <p:nvPr/>
          </p:nvCxnSpPr>
          <p:spPr>
            <a:xfrm rot="-5400000">
              <a:off x="2521027" y="199376"/>
              <a:ext cx="397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" name="Shape 56"/>
            <p:cNvCxnSpPr/>
            <p:nvPr/>
          </p:nvCxnSpPr>
          <p:spPr>
            <a:xfrm rot="-5400000">
              <a:off x="2801688" y="148627"/>
              <a:ext cx="295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" name="Shape 57"/>
            <p:cNvCxnSpPr/>
            <p:nvPr/>
          </p:nvCxnSpPr>
          <p:spPr>
            <a:xfrm rot="-5400000">
              <a:off x="3079242" y="102444"/>
              <a:ext cx="201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" name="Shape 58"/>
            <p:cNvCxnSpPr/>
            <p:nvPr/>
          </p:nvCxnSpPr>
          <p:spPr>
            <a:xfrm rot="-5400000">
              <a:off x="3324762" y="85076"/>
              <a:ext cx="1686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kern="1200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kern="1200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FF7768-D21A-488B-B31D-6B9B3749EEAB}" type="slidenum">
              <a:rPr lang="cs-CZ" kern="1200">
                <a:latin typeface="Arial" charset="0"/>
                <a:ea typeface="+mn-ea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 kern="1200"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912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6" Type="http://schemas.openxmlformats.org/officeDocument/2006/relationships/slide" Target="slide4.xml"/><Relationship Id="rId5" Type="http://schemas.openxmlformats.org/officeDocument/2006/relationships/slide" Target="slide5.xml"/><Relationship Id="rId4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0.png"/><Relationship Id="rId5" Type="http://schemas.openxmlformats.org/officeDocument/2006/relationships/image" Target="../media/image70.png"/><Relationship Id="rId4" Type="http://schemas.openxmlformats.org/officeDocument/2006/relationships/image" Target="../media/image6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pixabay.com/get/af7022fc52d461be2c48/1370607613/mathematics-111423_1280.jp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www.clker.com/clipart-26500.html" TargetMode="External"/><Relationship Id="rId4" Type="http://schemas.openxmlformats.org/officeDocument/2006/relationships/hyperlink" Target="http://pixabay.com/cs/obrys-einstein-mravenec-chyba-hmyz-36367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5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1 w 7514"/>
                <a:gd name="T1" fmla="*/ 1 h 385"/>
                <a:gd name="T2" fmla="*/ 1 w 7514"/>
                <a:gd name="T3" fmla="*/ 0 h 385"/>
                <a:gd name="T4" fmla="*/ 1 w 7514"/>
                <a:gd name="T5" fmla="*/ 1 h 385"/>
                <a:gd name="T6" fmla="*/ 3 w 7514"/>
                <a:gd name="T7" fmla="*/ 0 h 385"/>
                <a:gd name="T8" fmla="*/ 2 w 7514"/>
                <a:gd name="T9" fmla="*/ 1 h 385"/>
                <a:gd name="T10" fmla="*/ 4 w 7514"/>
                <a:gd name="T11" fmla="*/ 1 h 385"/>
                <a:gd name="T12" fmla="*/ 3 w 7514"/>
                <a:gd name="T13" fmla="*/ 0 h 385"/>
                <a:gd name="T14" fmla="*/ 4 w 7514"/>
                <a:gd name="T15" fmla="*/ 0 h 385"/>
                <a:gd name="T16" fmla="*/ 4 w 7514"/>
                <a:gd name="T17" fmla="*/ 0 h 385"/>
                <a:gd name="T18" fmla="*/ 3 w 7514"/>
                <a:gd name="T19" fmla="*/ 1 h 385"/>
                <a:gd name="T20" fmla="*/ 5 w 7514"/>
                <a:gd name="T21" fmla="*/ 0 h 385"/>
                <a:gd name="T22" fmla="*/ 6 w 7514"/>
                <a:gd name="T23" fmla="*/ 0 h 385"/>
                <a:gd name="T24" fmla="*/ 6 w 7514"/>
                <a:gd name="T25" fmla="*/ 1 h 385"/>
                <a:gd name="T26" fmla="*/ 6 w 7514"/>
                <a:gd name="T27" fmla="*/ 1 h 385"/>
                <a:gd name="T28" fmla="*/ 6 w 7514"/>
                <a:gd name="T29" fmla="*/ 0 h 385"/>
                <a:gd name="T30" fmla="*/ 7 w 7514"/>
                <a:gd name="T31" fmla="*/ 0 h 385"/>
                <a:gd name="T32" fmla="*/ 7 w 7514"/>
                <a:gd name="T33" fmla="*/ 1 h 385"/>
                <a:gd name="T34" fmla="*/ 9 w 7514"/>
                <a:gd name="T35" fmla="*/ 0 h 385"/>
                <a:gd name="T36" fmla="*/ 8 w 7514"/>
                <a:gd name="T37" fmla="*/ 1 h 385"/>
                <a:gd name="T38" fmla="*/ 9 w 7514"/>
                <a:gd name="T39" fmla="*/ 0 h 385"/>
                <a:gd name="T40" fmla="*/ 10 w 7514"/>
                <a:gd name="T41" fmla="*/ 0 h 385"/>
                <a:gd name="T42" fmla="*/ 10 w 7514"/>
                <a:gd name="T43" fmla="*/ 1 h 385"/>
                <a:gd name="T44" fmla="*/ 10 w 7514"/>
                <a:gd name="T45" fmla="*/ 1 h 385"/>
                <a:gd name="T46" fmla="*/ 10 w 7514"/>
                <a:gd name="T47" fmla="*/ 0 h 385"/>
                <a:gd name="T48" fmla="*/ 11 w 7514"/>
                <a:gd name="T49" fmla="*/ 0 h 385"/>
                <a:gd name="T50" fmla="*/ 12 w 7514"/>
                <a:gd name="T51" fmla="*/ 0 h 385"/>
                <a:gd name="T52" fmla="*/ 12 w 7514"/>
                <a:gd name="T53" fmla="*/ 0 h 385"/>
                <a:gd name="T54" fmla="*/ 12 w 7514"/>
                <a:gd name="T55" fmla="*/ 0 h 385"/>
                <a:gd name="T56" fmla="*/ 13 w 7514"/>
                <a:gd name="T57" fmla="*/ 0 h 385"/>
                <a:gd name="T58" fmla="*/ 13 w 7514"/>
                <a:gd name="T59" fmla="*/ 1 h 385"/>
                <a:gd name="T60" fmla="*/ 13 w 7514"/>
                <a:gd name="T61" fmla="*/ 0 h 385"/>
                <a:gd name="T62" fmla="*/ 13 w 7514"/>
                <a:gd name="T63" fmla="*/ 0 h 385"/>
                <a:gd name="T64" fmla="*/ 13 w 7514"/>
                <a:gd name="T65" fmla="*/ 1 h 385"/>
                <a:gd name="T66" fmla="*/ 14 w 7514"/>
                <a:gd name="T67" fmla="*/ 1 h 385"/>
                <a:gd name="T68" fmla="*/ 15 w 7514"/>
                <a:gd name="T69" fmla="*/ 0 h 385"/>
                <a:gd name="T70" fmla="*/ 15 w 7514"/>
                <a:gd name="T71" fmla="*/ 0 h 385"/>
                <a:gd name="T72" fmla="*/ 16 w 7514"/>
                <a:gd name="T73" fmla="*/ 1 h 385"/>
                <a:gd name="T74" fmla="*/ 16 w 7514"/>
                <a:gd name="T75" fmla="*/ 0 h 385"/>
                <a:gd name="T76" fmla="*/ 16 w 7514"/>
                <a:gd name="T77" fmla="*/ 0 h 385"/>
                <a:gd name="T78" fmla="*/ 16 w 7514"/>
                <a:gd name="T79" fmla="*/ 1 h 385"/>
                <a:gd name="T80" fmla="*/ 17 w 7514"/>
                <a:gd name="T81" fmla="*/ 1 h 385"/>
                <a:gd name="T82" fmla="*/ 17 w 7514"/>
                <a:gd name="T83" fmla="*/ 1 h 385"/>
                <a:gd name="T84" fmla="*/ 18 w 7514"/>
                <a:gd name="T85" fmla="*/ 0 h 385"/>
                <a:gd name="T86" fmla="*/ 19 w 7514"/>
                <a:gd name="T87" fmla="*/ 1 h 385"/>
                <a:gd name="T88" fmla="*/ 20 w 7514"/>
                <a:gd name="T89" fmla="*/ 1 h 385"/>
                <a:gd name="T90" fmla="*/ 21 w 7514"/>
                <a:gd name="T91" fmla="*/ 0 h 385"/>
                <a:gd name="T92" fmla="*/ 20 w 7514"/>
                <a:gd name="T93" fmla="*/ 1 h 385"/>
                <a:gd name="T94" fmla="*/ 22 w 7514"/>
                <a:gd name="T95" fmla="*/ 0 h 385"/>
                <a:gd name="T96" fmla="*/ 21 w 7514"/>
                <a:gd name="T97" fmla="*/ 0 h 385"/>
                <a:gd name="T98" fmla="*/ 22 w 7514"/>
                <a:gd name="T99" fmla="*/ 0 h 385"/>
                <a:gd name="T100" fmla="*/ 23 w 7514"/>
                <a:gd name="T101" fmla="*/ 0 h 385"/>
                <a:gd name="T102" fmla="*/ 23 w 7514"/>
                <a:gd name="T103" fmla="*/ 1 h 385"/>
                <a:gd name="T104" fmla="*/ 23 w 7514"/>
                <a:gd name="T105" fmla="*/ 0 h 385"/>
                <a:gd name="T106" fmla="*/ 24 w 7514"/>
                <a:gd name="T107" fmla="*/ 1 h 385"/>
                <a:gd name="T108" fmla="*/ 25 w 7514"/>
                <a:gd name="T109" fmla="*/ 1 h 385"/>
                <a:gd name="T110" fmla="*/ 25 w 7514"/>
                <a:gd name="T111" fmla="*/ 0 h 385"/>
                <a:gd name="T112" fmla="*/ 26 w 7514"/>
                <a:gd name="T113" fmla="*/ 0 h 385"/>
                <a:gd name="T114" fmla="*/ 27 w 7514"/>
                <a:gd name="T115" fmla="*/ 1 h 385"/>
                <a:gd name="T116" fmla="*/ 27 w 7514"/>
                <a:gd name="T117" fmla="*/ 0 h 385"/>
                <a:gd name="T118" fmla="*/ 28 w 7514"/>
                <a:gd name="T119" fmla="*/ 0 h 385"/>
                <a:gd name="T120" fmla="*/ 27 w 7514"/>
                <a:gd name="T121" fmla="*/ 1 h 385"/>
                <a:gd name="T122" fmla="*/ 29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6 h 1689"/>
                <a:gd name="T2" fmla="*/ 1 w 2517"/>
                <a:gd name="T3" fmla="*/ 6 h 1689"/>
                <a:gd name="T4" fmla="*/ 3 w 2517"/>
                <a:gd name="T5" fmla="*/ 6 h 1689"/>
                <a:gd name="T6" fmla="*/ 4 w 2517"/>
                <a:gd name="T7" fmla="*/ 6 h 1689"/>
                <a:gd name="T8" fmla="*/ 6 w 2517"/>
                <a:gd name="T9" fmla="*/ 6 h 1689"/>
                <a:gd name="T10" fmla="*/ 8 w 2517"/>
                <a:gd name="T11" fmla="*/ 6 h 1689"/>
                <a:gd name="T12" fmla="*/ 9 w 2517"/>
                <a:gd name="T13" fmla="*/ 6 h 1689"/>
                <a:gd name="T14" fmla="*/ 10 w 2517"/>
                <a:gd name="T15" fmla="*/ 6 h 1689"/>
                <a:gd name="T16" fmla="*/ 10 w 2517"/>
                <a:gd name="T17" fmla="*/ 6 h 1689"/>
                <a:gd name="T18" fmla="*/ 10 w 2517"/>
                <a:gd name="T19" fmla="*/ 5 h 1689"/>
                <a:gd name="T20" fmla="*/ 10 w 2517"/>
                <a:gd name="T21" fmla="*/ 5 h 1689"/>
                <a:gd name="T22" fmla="*/ 10 w 2517"/>
                <a:gd name="T23" fmla="*/ 3 h 1689"/>
                <a:gd name="T24" fmla="*/ 10 w 2517"/>
                <a:gd name="T25" fmla="*/ 2 h 1689"/>
                <a:gd name="T26" fmla="*/ 10 w 2517"/>
                <a:gd name="T27" fmla="*/ 1 h 1689"/>
                <a:gd name="T28" fmla="*/ 10 w 2517"/>
                <a:gd name="T29" fmla="*/ 0 h 1689"/>
                <a:gd name="T30" fmla="*/ 10 w 2517"/>
                <a:gd name="T31" fmla="*/ 0 h 1689"/>
                <a:gd name="T32" fmla="*/ 10 w 2517"/>
                <a:gd name="T33" fmla="*/ 0 h 1689"/>
                <a:gd name="T34" fmla="*/ 9 w 2517"/>
                <a:gd name="T35" fmla="*/ 0 h 1689"/>
                <a:gd name="T36" fmla="*/ 8 w 2517"/>
                <a:gd name="T37" fmla="*/ 0 h 1689"/>
                <a:gd name="T38" fmla="*/ 6 w 2517"/>
                <a:gd name="T39" fmla="*/ 0 h 1689"/>
                <a:gd name="T40" fmla="*/ 4 w 2517"/>
                <a:gd name="T41" fmla="*/ 0 h 1689"/>
                <a:gd name="T42" fmla="*/ 3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1 h 1689"/>
                <a:gd name="T54" fmla="*/ 0 w 2517"/>
                <a:gd name="T55" fmla="*/ 2 h 1689"/>
                <a:gd name="T56" fmla="*/ 0 w 2517"/>
                <a:gd name="T57" fmla="*/ 3 h 1689"/>
                <a:gd name="T58" fmla="*/ 0 w 2517"/>
                <a:gd name="T59" fmla="*/ 5 h 1689"/>
                <a:gd name="T60" fmla="*/ 0 w 2517"/>
                <a:gd name="T61" fmla="*/ 5 h 1689"/>
                <a:gd name="T62" fmla="*/ 0 w 2517"/>
                <a:gd name="T63" fmla="*/ 6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3 w 1310"/>
                <a:gd name="T1" fmla="*/ 1 h 1309"/>
                <a:gd name="T2" fmla="*/ 3 w 1310"/>
                <a:gd name="T3" fmla="*/ 1 h 1309"/>
                <a:gd name="T4" fmla="*/ 3 w 1310"/>
                <a:gd name="T5" fmla="*/ 1 h 1309"/>
                <a:gd name="T6" fmla="*/ 3 w 1310"/>
                <a:gd name="T7" fmla="*/ 1 h 1309"/>
                <a:gd name="T8" fmla="*/ 3 w 1310"/>
                <a:gd name="T9" fmla="*/ 1 h 1309"/>
                <a:gd name="T10" fmla="*/ 2 w 1310"/>
                <a:gd name="T11" fmla="*/ 1 h 1309"/>
                <a:gd name="T12" fmla="*/ 2 w 1310"/>
                <a:gd name="T13" fmla="*/ 1 h 1309"/>
                <a:gd name="T14" fmla="*/ 2 w 1310"/>
                <a:gd name="T15" fmla="*/ 1 h 1309"/>
                <a:gd name="T16" fmla="*/ 2 w 1310"/>
                <a:gd name="T17" fmla="*/ 1 h 1309"/>
                <a:gd name="T18" fmla="*/ 2 w 1310"/>
                <a:gd name="T19" fmla="*/ 1 h 1309"/>
                <a:gd name="T20" fmla="*/ 1 w 1310"/>
                <a:gd name="T21" fmla="*/ 2 h 1309"/>
                <a:gd name="T22" fmla="*/ 1 w 1310"/>
                <a:gd name="T23" fmla="*/ 2 h 1309"/>
                <a:gd name="T24" fmla="*/ 1 w 1310"/>
                <a:gd name="T25" fmla="*/ 2 h 1309"/>
                <a:gd name="T26" fmla="*/ 1 w 1310"/>
                <a:gd name="T27" fmla="*/ 2 h 1309"/>
                <a:gd name="T28" fmla="*/ 1 w 1310"/>
                <a:gd name="T29" fmla="*/ 2 h 1309"/>
                <a:gd name="T30" fmla="*/ 1 w 1310"/>
                <a:gd name="T31" fmla="*/ 3 h 1309"/>
                <a:gd name="T32" fmla="*/ 1 w 1310"/>
                <a:gd name="T33" fmla="*/ 3 h 1309"/>
                <a:gd name="T34" fmla="*/ 1 w 1310"/>
                <a:gd name="T35" fmla="*/ 3 h 1309"/>
                <a:gd name="T36" fmla="*/ 0 w 1310"/>
                <a:gd name="T37" fmla="*/ 3 h 1309"/>
                <a:gd name="T38" fmla="*/ 1 w 1310"/>
                <a:gd name="T39" fmla="*/ 3 h 1309"/>
                <a:gd name="T40" fmla="*/ 1 w 1310"/>
                <a:gd name="T41" fmla="*/ 4 h 1309"/>
                <a:gd name="T42" fmla="*/ 1 w 1310"/>
                <a:gd name="T43" fmla="*/ 4 h 1309"/>
                <a:gd name="T44" fmla="*/ 1 w 1310"/>
                <a:gd name="T45" fmla="*/ 5 h 1309"/>
                <a:gd name="T46" fmla="*/ 1 w 1310"/>
                <a:gd name="T47" fmla="*/ 4 h 1309"/>
                <a:gd name="T48" fmla="*/ 1 w 1310"/>
                <a:gd name="T49" fmla="*/ 4 h 1309"/>
                <a:gd name="T50" fmla="*/ 2 w 1310"/>
                <a:gd name="T51" fmla="*/ 5 h 1309"/>
                <a:gd name="T52" fmla="*/ 2 w 1310"/>
                <a:gd name="T53" fmla="*/ 5 h 1309"/>
                <a:gd name="T54" fmla="*/ 2 w 1310"/>
                <a:gd name="T55" fmla="*/ 5 h 1309"/>
                <a:gd name="T56" fmla="*/ 2 w 1310"/>
                <a:gd name="T57" fmla="*/ 5 h 1309"/>
                <a:gd name="T58" fmla="*/ 2 w 1310"/>
                <a:gd name="T59" fmla="*/ 5 h 1309"/>
                <a:gd name="T60" fmla="*/ 3 w 1310"/>
                <a:gd name="T61" fmla="*/ 5 h 1309"/>
                <a:gd name="T62" fmla="*/ 3 w 1310"/>
                <a:gd name="T63" fmla="*/ 5 h 1309"/>
                <a:gd name="T64" fmla="*/ 3 w 1310"/>
                <a:gd name="T65" fmla="*/ 5 h 1309"/>
                <a:gd name="T66" fmla="*/ 3 w 1310"/>
                <a:gd name="T67" fmla="*/ 5 h 1309"/>
                <a:gd name="T68" fmla="*/ 3 w 1310"/>
                <a:gd name="T69" fmla="*/ 5 h 1309"/>
                <a:gd name="T70" fmla="*/ 4 w 1310"/>
                <a:gd name="T71" fmla="*/ 5 h 1309"/>
                <a:gd name="T72" fmla="*/ 4 w 1310"/>
                <a:gd name="T73" fmla="*/ 5 h 1309"/>
                <a:gd name="T74" fmla="*/ 4 w 1310"/>
                <a:gd name="T75" fmla="*/ 5 h 1309"/>
                <a:gd name="T76" fmla="*/ 4 w 1310"/>
                <a:gd name="T77" fmla="*/ 5 h 1309"/>
                <a:gd name="T78" fmla="*/ 4 w 1310"/>
                <a:gd name="T79" fmla="*/ 5 h 1309"/>
                <a:gd name="T80" fmla="*/ 4 w 1310"/>
                <a:gd name="T81" fmla="*/ 5 h 1309"/>
                <a:gd name="T82" fmla="*/ 5 w 1310"/>
                <a:gd name="T83" fmla="*/ 4 h 1309"/>
                <a:gd name="T84" fmla="*/ 5 w 1310"/>
                <a:gd name="T85" fmla="*/ 4 h 1309"/>
                <a:gd name="T86" fmla="*/ 5 w 1310"/>
                <a:gd name="T87" fmla="*/ 4 h 1309"/>
                <a:gd name="T88" fmla="*/ 5 w 1310"/>
                <a:gd name="T89" fmla="*/ 4 h 1309"/>
                <a:gd name="T90" fmla="*/ 5 w 1310"/>
                <a:gd name="T91" fmla="*/ 4 h 1309"/>
                <a:gd name="T92" fmla="*/ 6 w 1310"/>
                <a:gd name="T93" fmla="*/ 3 h 1309"/>
                <a:gd name="T94" fmla="*/ 5 w 1310"/>
                <a:gd name="T95" fmla="*/ 3 h 1309"/>
                <a:gd name="T96" fmla="*/ 5 w 1310"/>
                <a:gd name="T97" fmla="*/ 3 h 1309"/>
                <a:gd name="T98" fmla="*/ 5 w 1310"/>
                <a:gd name="T99" fmla="*/ 3 h 1309"/>
                <a:gd name="T100" fmla="*/ 5 w 1310"/>
                <a:gd name="T101" fmla="*/ 3 h 1309"/>
                <a:gd name="T102" fmla="*/ 5 w 1310"/>
                <a:gd name="T103" fmla="*/ 2 h 1309"/>
                <a:gd name="T104" fmla="*/ 5 w 1310"/>
                <a:gd name="T105" fmla="*/ 2 h 1309"/>
                <a:gd name="T106" fmla="*/ 5 w 1310"/>
                <a:gd name="T107" fmla="*/ 2 h 1309"/>
                <a:gd name="T108" fmla="*/ 5 w 1310"/>
                <a:gd name="T109" fmla="*/ 2 h 1309"/>
                <a:gd name="T110" fmla="*/ 5 w 1310"/>
                <a:gd name="T111" fmla="*/ 2 h 1309"/>
                <a:gd name="T112" fmla="*/ 4 w 1310"/>
                <a:gd name="T113" fmla="*/ 1 h 1309"/>
                <a:gd name="T114" fmla="*/ 4 w 1310"/>
                <a:gd name="T115" fmla="*/ 1 h 1309"/>
                <a:gd name="T116" fmla="*/ 4 w 1310"/>
                <a:gd name="T117" fmla="*/ 2 h 1309"/>
                <a:gd name="T118" fmla="*/ 4 w 1310"/>
                <a:gd name="T119" fmla="*/ 1 h 1309"/>
                <a:gd name="T120" fmla="*/ 4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2 w 2521"/>
                <a:gd name="T7" fmla="*/ 1 h 294"/>
                <a:gd name="T8" fmla="*/ 2 w 2521"/>
                <a:gd name="T9" fmla="*/ 1 h 294"/>
                <a:gd name="T10" fmla="*/ 1 w 2521"/>
                <a:gd name="T11" fmla="*/ 1 h 294"/>
                <a:gd name="T12" fmla="*/ 3 w 2521"/>
                <a:gd name="T13" fmla="*/ 1 h 294"/>
                <a:gd name="T14" fmla="*/ 3 w 2521"/>
                <a:gd name="T15" fmla="*/ 1 h 294"/>
                <a:gd name="T16" fmla="*/ 3 w 2521"/>
                <a:gd name="T17" fmla="*/ 2 h 294"/>
                <a:gd name="T18" fmla="*/ 3 w 2521"/>
                <a:gd name="T19" fmla="*/ 1 h 294"/>
                <a:gd name="T20" fmla="*/ 2 w 2521"/>
                <a:gd name="T21" fmla="*/ 1 h 294"/>
                <a:gd name="T22" fmla="*/ 2 w 2521"/>
                <a:gd name="T23" fmla="*/ 1 h 294"/>
                <a:gd name="T24" fmla="*/ 3 w 2521"/>
                <a:gd name="T25" fmla="*/ 1 h 294"/>
                <a:gd name="T26" fmla="*/ 2 w 2521"/>
                <a:gd name="T27" fmla="*/ 1 h 294"/>
                <a:gd name="T28" fmla="*/ 4 w 2521"/>
                <a:gd name="T29" fmla="*/ 1 h 294"/>
                <a:gd name="T30" fmla="*/ 4 w 2521"/>
                <a:gd name="T31" fmla="*/ 2 h 294"/>
                <a:gd name="T32" fmla="*/ 3 w 2521"/>
                <a:gd name="T33" fmla="*/ 1 h 294"/>
                <a:gd name="T34" fmla="*/ 3 w 2521"/>
                <a:gd name="T35" fmla="*/ 1 h 294"/>
                <a:gd name="T36" fmla="*/ 4 w 2521"/>
                <a:gd name="T37" fmla="*/ 1 h 294"/>
                <a:gd name="T38" fmla="*/ 4 w 2521"/>
                <a:gd name="T39" fmla="*/ 1 h 294"/>
                <a:gd name="T40" fmla="*/ 3 w 2521"/>
                <a:gd name="T41" fmla="*/ 1 h 294"/>
                <a:gd name="T42" fmla="*/ 3 w 2521"/>
                <a:gd name="T43" fmla="*/ 1 h 294"/>
                <a:gd name="T44" fmla="*/ 3 w 2521"/>
                <a:gd name="T45" fmla="*/ 2 h 294"/>
                <a:gd name="T46" fmla="*/ 4 w 2521"/>
                <a:gd name="T47" fmla="*/ 1 h 294"/>
                <a:gd name="T48" fmla="*/ 5 w 2521"/>
                <a:gd name="T49" fmla="*/ 1 h 294"/>
                <a:gd name="T50" fmla="*/ 4 w 2521"/>
                <a:gd name="T51" fmla="*/ 1 h 294"/>
                <a:gd name="T52" fmla="*/ 4 w 2521"/>
                <a:gd name="T53" fmla="*/ 1 h 294"/>
                <a:gd name="T54" fmla="*/ 4 w 2521"/>
                <a:gd name="T55" fmla="*/ 1 h 294"/>
                <a:gd name="T56" fmla="*/ 4 w 2521"/>
                <a:gd name="T57" fmla="*/ 1 h 294"/>
                <a:gd name="T58" fmla="*/ 5 w 2521"/>
                <a:gd name="T59" fmla="*/ 2 h 294"/>
                <a:gd name="T60" fmla="*/ 5 w 2521"/>
                <a:gd name="T61" fmla="*/ 1 h 294"/>
                <a:gd name="T62" fmla="*/ 5 w 2521"/>
                <a:gd name="T63" fmla="*/ 1 h 294"/>
                <a:gd name="T64" fmla="*/ 5 w 2521"/>
                <a:gd name="T65" fmla="*/ 1 h 294"/>
                <a:gd name="T66" fmla="*/ 5 w 2521"/>
                <a:gd name="T67" fmla="*/ 1 h 294"/>
                <a:gd name="T68" fmla="*/ 5 w 2521"/>
                <a:gd name="T69" fmla="*/ 1 h 294"/>
                <a:gd name="T70" fmla="*/ 5 w 2521"/>
                <a:gd name="T71" fmla="*/ 1 h 294"/>
                <a:gd name="T72" fmla="*/ 5 w 2521"/>
                <a:gd name="T73" fmla="*/ 1 h 294"/>
                <a:gd name="T74" fmla="*/ 5 w 2521"/>
                <a:gd name="T75" fmla="*/ 1 h 294"/>
                <a:gd name="T76" fmla="*/ 5 w 2521"/>
                <a:gd name="T77" fmla="*/ 2 h 294"/>
                <a:gd name="T78" fmla="*/ 5 w 2521"/>
                <a:gd name="T79" fmla="*/ 1 h 294"/>
                <a:gd name="T80" fmla="*/ 6 w 2521"/>
                <a:gd name="T81" fmla="*/ 1 h 294"/>
                <a:gd name="T82" fmla="*/ 6 w 2521"/>
                <a:gd name="T83" fmla="*/ 2 h 294"/>
                <a:gd name="T84" fmla="*/ 6 w 2521"/>
                <a:gd name="T85" fmla="*/ 2 h 294"/>
                <a:gd name="T86" fmla="*/ 7 w 2521"/>
                <a:gd name="T87" fmla="*/ 1 h 294"/>
                <a:gd name="T88" fmla="*/ 7 w 2521"/>
                <a:gd name="T89" fmla="*/ 1 h 294"/>
                <a:gd name="T90" fmla="*/ 7 w 2521"/>
                <a:gd name="T91" fmla="*/ 1 h 294"/>
                <a:gd name="T92" fmla="*/ 7 w 2521"/>
                <a:gd name="T93" fmla="*/ 1 h 294"/>
                <a:gd name="T94" fmla="*/ 7 w 2521"/>
                <a:gd name="T95" fmla="*/ 0 h 294"/>
                <a:gd name="T96" fmla="*/ 8 w 2521"/>
                <a:gd name="T97" fmla="*/ 2 h 294"/>
                <a:gd name="T98" fmla="*/ 8 w 2521"/>
                <a:gd name="T99" fmla="*/ 1 h 294"/>
                <a:gd name="T100" fmla="*/ 8 w 2521"/>
                <a:gd name="T101" fmla="*/ 1 h 294"/>
                <a:gd name="T102" fmla="*/ 8 w 2521"/>
                <a:gd name="T103" fmla="*/ 2 h 294"/>
                <a:gd name="T104" fmla="*/ 8 w 2521"/>
                <a:gd name="T105" fmla="*/ 1 h 294"/>
                <a:gd name="T106" fmla="*/ 9 w 2521"/>
                <a:gd name="T107" fmla="*/ 1 h 294"/>
                <a:gd name="T108" fmla="*/ 9 w 2521"/>
                <a:gd name="T109" fmla="*/ 2 h 294"/>
                <a:gd name="T110" fmla="*/ 9 w 2521"/>
                <a:gd name="T111" fmla="*/ 1 h 294"/>
                <a:gd name="T112" fmla="*/ 8 w 2521"/>
                <a:gd name="T113" fmla="*/ 1 h 294"/>
                <a:gd name="T114" fmla="*/ 9 w 2521"/>
                <a:gd name="T115" fmla="*/ 1 h 294"/>
                <a:gd name="T116" fmla="*/ 10 w 2521"/>
                <a:gd name="T117" fmla="*/ 1 h 294"/>
                <a:gd name="T118" fmla="*/ 10 w 2521"/>
                <a:gd name="T119" fmla="*/ 1 h 294"/>
                <a:gd name="T120" fmla="*/ 10 w 2521"/>
                <a:gd name="T121" fmla="*/ 2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4 h 1049"/>
                <a:gd name="T2" fmla="*/ 1 w 1777"/>
                <a:gd name="T3" fmla="*/ 4 h 1049"/>
                <a:gd name="T4" fmla="*/ 2 w 1777"/>
                <a:gd name="T5" fmla="*/ 4 h 1049"/>
                <a:gd name="T6" fmla="*/ 3 w 1777"/>
                <a:gd name="T7" fmla="*/ 4 h 1049"/>
                <a:gd name="T8" fmla="*/ 5 w 1777"/>
                <a:gd name="T9" fmla="*/ 4 h 1049"/>
                <a:gd name="T10" fmla="*/ 6 w 1777"/>
                <a:gd name="T11" fmla="*/ 4 h 1049"/>
                <a:gd name="T12" fmla="*/ 7 w 1777"/>
                <a:gd name="T13" fmla="*/ 4 h 1049"/>
                <a:gd name="T14" fmla="*/ 7 w 1777"/>
                <a:gd name="T15" fmla="*/ 4 h 1049"/>
                <a:gd name="T16" fmla="*/ 7 w 1777"/>
                <a:gd name="T17" fmla="*/ 4 h 1049"/>
                <a:gd name="T18" fmla="*/ 7 w 1777"/>
                <a:gd name="T19" fmla="*/ 3 h 1049"/>
                <a:gd name="T20" fmla="*/ 7 w 1777"/>
                <a:gd name="T21" fmla="*/ 3 h 1049"/>
                <a:gd name="T22" fmla="*/ 7 w 1777"/>
                <a:gd name="T23" fmla="*/ 2 h 1049"/>
                <a:gd name="T24" fmla="*/ 7 w 1777"/>
                <a:gd name="T25" fmla="*/ 1 h 1049"/>
                <a:gd name="T26" fmla="*/ 7 w 1777"/>
                <a:gd name="T27" fmla="*/ 0 h 1049"/>
                <a:gd name="T28" fmla="*/ 7 w 1777"/>
                <a:gd name="T29" fmla="*/ 0 h 1049"/>
                <a:gd name="T30" fmla="*/ 7 w 1777"/>
                <a:gd name="T31" fmla="*/ 0 h 1049"/>
                <a:gd name="T32" fmla="*/ 7 w 1777"/>
                <a:gd name="T33" fmla="*/ 0 h 1049"/>
                <a:gd name="T34" fmla="*/ 7 w 1777"/>
                <a:gd name="T35" fmla="*/ 0 h 1049"/>
                <a:gd name="T36" fmla="*/ 6 w 1777"/>
                <a:gd name="T37" fmla="*/ 0 h 1049"/>
                <a:gd name="T38" fmla="*/ 5 w 1777"/>
                <a:gd name="T39" fmla="*/ 0 h 1049"/>
                <a:gd name="T40" fmla="*/ 3 w 1777"/>
                <a:gd name="T41" fmla="*/ 0 h 1049"/>
                <a:gd name="T42" fmla="*/ 2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1 h 1049"/>
                <a:gd name="T56" fmla="*/ 0 w 1777"/>
                <a:gd name="T57" fmla="*/ 2 h 1049"/>
                <a:gd name="T58" fmla="*/ 0 w 1777"/>
                <a:gd name="T59" fmla="*/ 3 h 1049"/>
                <a:gd name="T60" fmla="*/ 0 w 1777"/>
                <a:gd name="T61" fmla="*/ 3 h 1049"/>
                <a:gd name="T62" fmla="*/ 0 w 1777"/>
                <a:gd name="T63" fmla="*/ 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9 w 2355"/>
                <a:gd name="T1" fmla="*/ 1 h 1405"/>
                <a:gd name="T2" fmla="*/ 8 w 2355"/>
                <a:gd name="T3" fmla="*/ 1 h 1405"/>
                <a:gd name="T4" fmla="*/ 8 w 2355"/>
                <a:gd name="T5" fmla="*/ 2 h 1405"/>
                <a:gd name="T6" fmla="*/ 9 w 2355"/>
                <a:gd name="T7" fmla="*/ 2 h 1405"/>
                <a:gd name="T8" fmla="*/ 9 w 2355"/>
                <a:gd name="T9" fmla="*/ 3 h 1405"/>
                <a:gd name="T10" fmla="*/ 8 w 2355"/>
                <a:gd name="T11" fmla="*/ 6 h 1405"/>
                <a:gd name="T12" fmla="*/ 7 w 2355"/>
                <a:gd name="T13" fmla="*/ 6 h 1405"/>
                <a:gd name="T14" fmla="*/ 7 w 2355"/>
                <a:gd name="T15" fmla="*/ 3 h 1405"/>
                <a:gd name="T16" fmla="*/ 7 w 2355"/>
                <a:gd name="T17" fmla="*/ 2 h 1405"/>
                <a:gd name="T18" fmla="*/ 7 w 2355"/>
                <a:gd name="T19" fmla="*/ 1 h 1405"/>
                <a:gd name="T20" fmla="*/ 7 w 2355"/>
                <a:gd name="T21" fmla="*/ 1 h 1405"/>
                <a:gd name="T22" fmla="*/ 8 w 2355"/>
                <a:gd name="T23" fmla="*/ 1 h 1405"/>
                <a:gd name="T24" fmla="*/ 4 w 2355"/>
                <a:gd name="T25" fmla="*/ 5 h 1405"/>
                <a:gd name="T26" fmla="*/ 4 w 2355"/>
                <a:gd name="T27" fmla="*/ 5 h 1405"/>
                <a:gd name="T28" fmla="*/ 5 w 2355"/>
                <a:gd name="T29" fmla="*/ 5 h 1405"/>
                <a:gd name="T30" fmla="*/ 5 w 2355"/>
                <a:gd name="T31" fmla="*/ 5 h 1405"/>
                <a:gd name="T32" fmla="*/ 5 w 2355"/>
                <a:gd name="T33" fmla="*/ 5 h 1405"/>
                <a:gd name="T34" fmla="*/ 4 w 2355"/>
                <a:gd name="T35" fmla="*/ 4 h 1405"/>
                <a:gd name="T36" fmla="*/ 3 w 2355"/>
                <a:gd name="T37" fmla="*/ 4 h 1405"/>
                <a:gd name="T38" fmla="*/ 3 w 2355"/>
                <a:gd name="T39" fmla="*/ 4 h 1405"/>
                <a:gd name="T40" fmla="*/ 3 w 2355"/>
                <a:gd name="T41" fmla="*/ 3 h 1405"/>
                <a:gd name="T42" fmla="*/ 3 w 2355"/>
                <a:gd name="T43" fmla="*/ 2 h 1405"/>
                <a:gd name="T44" fmla="*/ 4 w 2355"/>
                <a:gd name="T45" fmla="*/ 2 h 1405"/>
                <a:gd name="T46" fmla="*/ 5 w 2355"/>
                <a:gd name="T47" fmla="*/ 2 h 1405"/>
                <a:gd name="T48" fmla="*/ 5 w 2355"/>
                <a:gd name="T49" fmla="*/ 2 h 1405"/>
                <a:gd name="T50" fmla="*/ 6 w 2355"/>
                <a:gd name="T51" fmla="*/ 2 h 1405"/>
                <a:gd name="T52" fmla="*/ 6 w 2355"/>
                <a:gd name="T53" fmla="*/ 3 h 1405"/>
                <a:gd name="T54" fmla="*/ 5 w 2355"/>
                <a:gd name="T55" fmla="*/ 3 h 1405"/>
                <a:gd name="T56" fmla="*/ 5 w 2355"/>
                <a:gd name="T57" fmla="*/ 3 h 1405"/>
                <a:gd name="T58" fmla="*/ 4 w 2355"/>
                <a:gd name="T59" fmla="*/ 3 h 1405"/>
                <a:gd name="T60" fmla="*/ 4 w 2355"/>
                <a:gd name="T61" fmla="*/ 3 h 1405"/>
                <a:gd name="T62" fmla="*/ 4 w 2355"/>
                <a:gd name="T63" fmla="*/ 3 h 1405"/>
                <a:gd name="T64" fmla="*/ 5 w 2355"/>
                <a:gd name="T65" fmla="*/ 4 h 1405"/>
                <a:gd name="T66" fmla="*/ 6 w 2355"/>
                <a:gd name="T67" fmla="*/ 4 h 1405"/>
                <a:gd name="T68" fmla="*/ 6 w 2355"/>
                <a:gd name="T69" fmla="*/ 5 h 1405"/>
                <a:gd name="T70" fmla="*/ 6 w 2355"/>
                <a:gd name="T71" fmla="*/ 5 h 1405"/>
                <a:gd name="T72" fmla="*/ 6 w 2355"/>
                <a:gd name="T73" fmla="*/ 6 h 1405"/>
                <a:gd name="T74" fmla="*/ 5 w 2355"/>
                <a:gd name="T75" fmla="*/ 6 h 1405"/>
                <a:gd name="T76" fmla="*/ 4 w 2355"/>
                <a:gd name="T77" fmla="*/ 6 h 1405"/>
                <a:gd name="T78" fmla="*/ 3 w 2355"/>
                <a:gd name="T79" fmla="*/ 6 h 1405"/>
                <a:gd name="T80" fmla="*/ 3 w 2355"/>
                <a:gd name="T81" fmla="*/ 5 h 1405"/>
                <a:gd name="T82" fmla="*/ 3 w 2355"/>
                <a:gd name="T83" fmla="*/ 5 h 1405"/>
                <a:gd name="T84" fmla="*/ 1 w 2355"/>
                <a:gd name="T85" fmla="*/ 6 h 1405"/>
                <a:gd name="T86" fmla="*/ 2 w 2355"/>
                <a:gd name="T87" fmla="*/ 5 h 1405"/>
                <a:gd name="T88" fmla="*/ 2 w 2355"/>
                <a:gd name="T89" fmla="*/ 5 h 1405"/>
                <a:gd name="T90" fmla="*/ 1 w 2355"/>
                <a:gd name="T91" fmla="*/ 5 h 1405"/>
                <a:gd name="T92" fmla="*/ 1 w 2355"/>
                <a:gd name="T93" fmla="*/ 5 h 1405"/>
                <a:gd name="T94" fmla="*/ 0 w 2355"/>
                <a:gd name="T95" fmla="*/ 5 h 1405"/>
                <a:gd name="T96" fmla="*/ 0 w 2355"/>
                <a:gd name="T97" fmla="*/ 5 h 1405"/>
                <a:gd name="T98" fmla="*/ 0 w 2355"/>
                <a:gd name="T99" fmla="*/ 6 h 1405"/>
                <a:gd name="T100" fmla="*/ 0 w 2355"/>
                <a:gd name="T101" fmla="*/ 3 h 1405"/>
                <a:gd name="T102" fmla="*/ 1 w 2355"/>
                <a:gd name="T103" fmla="*/ 3 h 1405"/>
                <a:gd name="T104" fmla="*/ 1 w 2355"/>
                <a:gd name="T105" fmla="*/ 3 h 1405"/>
                <a:gd name="T106" fmla="*/ 0 w 2355"/>
                <a:gd name="T107" fmla="*/ 4 h 1405"/>
                <a:gd name="T108" fmla="*/ 2 w 2355"/>
                <a:gd name="T109" fmla="*/ 4 h 1405"/>
                <a:gd name="T110" fmla="*/ 2 w 2355"/>
                <a:gd name="T111" fmla="*/ 3 h 1405"/>
                <a:gd name="T112" fmla="*/ 2 w 2355"/>
                <a:gd name="T113" fmla="*/ 2 h 1405"/>
                <a:gd name="T114" fmla="*/ 1 w 2355"/>
                <a:gd name="T115" fmla="*/ 2 h 1405"/>
                <a:gd name="T116" fmla="*/ 0 w 2355"/>
                <a:gd name="T117" fmla="*/ 2 h 1405"/>
                <a:gd name="T118" fmla="*/ 0 w 2355"/>
                <a:gd name="T119" fmla="*/ 3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4 w 1237"/>
                <a:gd name="T1" fmla="*/ 0 h 939"/>
                <a:gd name="T2" fmla="*/ 4 w 1237"/>
                <a:gd name="T3" fmla="*/ 0 h 939"/>
                <a:gd name="T4" fmla="*/ 4 w 1237"/>
                <a:gd name="T5" fmla="*/ 0 h 939"/>
                <a:gd name="T6" fmla="*/ 4 w 1237"/>
                <a:gd name="T7" fmla="*/ 0 h 939"/>
                <a:gd name="T8" fmla="*/ 4 w 1237"/>
                <a:gd name="T9" fmla="*/ 0 h 939"/>
                <a:gd name="T10" fmla="*/ 4 w 1237"/>
                <a:gd name="T11" fmla="*/ 0 h 939"/>
                <a:gd name="T12" fmla="*/ 4 w 1237"/>
                <a:gd name="T13" fmla="*/ 0 h 939"/>
                <a:gd name="T14" fmla="*/ 4 w 1237"/>
                <a:gd name="T15" fmla="*/ 0 h 939"/>
                <a:gd name="T16" fmla="*/ 4 w 1237"/>
                <a:gd name="T17" fmla="*/ 0 h 939"/>
                <a:gd name="T18" fmla="*/ 4 w 1237"/>
                <a:gd name="T19" fmla="*/ 0 h 939"/>
                <a:gd name="T20" fmla="*/ 4 w 1237"/>
                <a:gd name="T21" fmla="*/ 0 h 939"/>
                <a:gd name="T22" fmla="*/ 4 w 1237"/>
                <a:gd name="T23" fmla="*/ 0 h 939"/>
                <a:gd name="T24" fmla="*/ 4 w 1237"/>
                <a:gd name="T25" fmla="*/ 0 h 939"/>
                <a:gd name="T26" fmla="*/ 3 w 1237"/>
                <a:gd name="T27" fmla="*/ 0 h 939"/>
                <a:gd name="T28" fmla="*/ 3 w 1237"/>
                <a:gd name="T29" fmla="*/ 0 h 939"/>
                <a:gd name="T30" fmla="*/ 3 w 1237"/>
                <a:gd name="T31" fmla="*/ 0 h 939"/>
                <a:gd name="T32" fmla="*/ 3 w 1237"/>
                <a:gd name="T33" fmla="*/ 0 h 939"/>
                <a:gd name="T34" fmla="*/ 3 w 1237"/>
                <a:gd name="T35" fmla="*/ 1 h 939"/>
                <a:gd name="T36" fmla="*/ 3 w 1237"/>
                <a:gd name="T37" fmla="*/ 0 h 939"/>
                <a:gd name="T38" fmla="*/ 3 w 1237"/>
                <a:gd name="T39" fmla="*/ 0 h 939"/>
                <a:gd name="T40" fmla="*/ 3 w 1237"/>
                <a:gd name="T41" fmla="*/ 0 h 939"/>
                <a:gd name="T42" fmla="*/ 3 w 1237"/>
                <a:gd name="T43" fmla="*/ 0 h 939"/>
                <a:gd name="T44" fmla="*/ 3 w 1237"/>
                <a:gd name="T45" fmla="*/ 0 h 939"/>
                <a:gd name="T46" fmla="*/ 3 w 1237"/>
                <a:gd name="T47" fmla="*/ 0 h 939"/>
                <a:gd name="T48" fmla="*/ 3 w 1237"/>
                <a:gd name="T49" fmla="*/ 0 h 939"/>
                <a:gd name="T50" fmla="*/ 3 w 1237"/>
                <a:gd name="T51" fmla="*/ 0 h 939"/>
                <a:gd name="T52" fmla="*/ 3 w 1237"/>
                <a:gd name="T53" fmla="*/ 0 h 939"/>
                <a:gd name="T54" fmla="*/ 1 w 1237"/>
                <a:gd name="T55" fmla="*/ 2 h 939"/>
                <a:gd name="T56" fmla="*/ 1 w 1237"/>
                <a:gd name="T57" fmla="*/ 2 h 939"/>
                <a:gd name="T58" fmla="*/ 2 w 1237"/>
                <a:gd name="T59" fmla="*/ 2 h 939"/>
                <a:gd name="T60" fmla="*/ 1 w 1237"/>
                <a:gd name="T61" fmla="*/ 2 h 939"/>
                <a:gd name="T62" fmla="*/ 1 w 1237"/>
                <a:gd name="T63" fmla="*/ 2 h 939"/>
                <a:gd name="T64" fmla="*/ 1 w 1237"/>
                <a:gd name="T65" fmla="*/ 3 h 939"/>
                <a:gd name="T66" fmla="*/ 1 w 1237"/>
                <a:gd name="T67" fmla="*/ 3 h 939"/>
                <a:gd name="T68" fmla="*/ 1 w 1237"/>
                <a:gd name="T69" fmla="*/ 3 h 939"/>
                <a:gd name="T70" fmla="*/ 1 w 1237"/>
                <a:gd name="T71" fmla="*/ 3 h 939"/>
                <a:gd name="T72" fmla="*/ 0 w 1237"/>
                <a:gd name="T73" fmla="*/ 3 h 939"/>
                <a:gd name="T74" fmla="*/ 0 w 1237"/>
                <a:gd name="T75" fmla="*/ 3 h 939"/>
                <a:gd name="T76" fmla="*/ 0 w 1237"/>
                <a:gd name="T77" fmla="*/ 2 h 939"/>
                <a:gd name="T78" fmla="*/ 0 w 1237"/>
                <a:gd name="T79" fmla="*/ 2 h 939"/>
                <a:gd name="T80" fmla="*/ 0 w 1237"/>
                <a:gd name="T81" fmla="*/ 2 h 939"/>
                <a:gd name="T82" fmla="*/ 0 w 1237"/>
                <a:gd name="T83" fmla="*/ 2 h 939"/>
                <a:gd name="T84" fmla="*/ 0 w 1237"/>
                <a:gd name="T85" fmla="*/ 2 h 939"/>
                <a:gd name="T86" fmla="*/ 0 w 1237"/>
                <a:gd name="T87" fmla="*/ 2 h 939"/>
                <a:gd name="T88" fmla="*/ 0 w 1237"/>
                <a:gd name="T89" fmla="*/ 1 h 939"/>
                <a:gd name="T90" fmla="*/ 1 w 1237"/>
                <a:gd name="T91" fmla="*/ 1 h 939"/>
                <a:gd name="T92" fmla="*/ 1 w 1237"/>
                <a:gd name="T93" fmla="*/ 1 h 939"/>
                <a:gd name="T94" fmla="*/ 1 w 1237"/>
                <a:gd name="T95" fmla="*/ 2 h 939"/>
                <a:gd name="T96" fmla="*/ 1 w 1237"/>
                <a:gd name="T97" fmla="*/ 2 h 939"/>
                <a:gd name="T98" fmla="*/ 2 w 1237"/>
                <a:gd name="T99" fmla="*/ 1 h 939"/>
                <a:gd name="T100" fmla="*/ 2 w 1237"/>
                <a:gd name="T101" fmla="*/ 1 h 939"/>
                <a:gd name="T102" fmla="*/ 2 w 1237"/>
                <a:gd name="T103" fmla="*/ 1 h 939"/>
                <a:gd name="T104" fmla="*/ 2 w 1237"/>
                <a:gd name="T105" fmla="*/ 1 h 939"/>
                <a:gd name="T106" fmla="*/ 2 w 1237"/>
                <a:gd name="T107" fmla="*/ 1 h 939"/>
                <a:gd name="T108" fmla="*/ 2 w 1237"/>
                <a:gd name="T109" fmla="*/ 1 h 939"/>
                <a:gd name="T110" fmla="*/ 1 w 1237"/>
                <a:gd name="T111" fmla="*/ 1 h 939"/>
                <a:gd name="T112" fmla="*/ 1 w 1237"/>
                <a:gd name="T113" fmla="*/ 1 h 939"/>
                <a:gd name="T114" fmla="*/ 1 w 1237"/>
                <a:gd name="T115" fmla="*/ 1 h 939"/>
                <a:gd name="T116" fmla="*/ 1 w 1237"/>
                <a:gd name="T117" fmla="*/ 1 h 939"/>
                <a:gd name="T118" fmla="*/ 2 w 1237"/>
                <a:gd name="T119" fmla="*/ 1 h 939"/>
                <a:gd name="T120" fmla="*/ 2 w 1237"/>
                <a:gd name="T121" fmla="*/ 0 h 939"/>
                <a:gd name="T122" fmla="*/ 2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1 w 1739"/>
                <a:gd name="T7" fmla="*/ 1 h 1107"/>
                <a:gd name="T8" fmla="*/ 2 w 1739"/>
                <a:gd name="T9" fmla="*/ 1 h 1107"/>
                <a:gd name="T10" fmla="*/ 1 w 1739"/>
                <a:gd name="T11" fmla="*/ 2 h 1107"/>
                <a:gd name="T12" fmla="*/ 2 w 1739"/>
                <a:gd name="T13" fmla="*/ 1 h 1107"/>
                <a:gd name="T14" fmla="*/ 3 w 1739"/>
                <a:gd name="T15" fmla="*/ 1 h 1107"/>
                <a:gd name="T16" fmla="*/ 2 w 1739"/>
                <a:gd name="T17" fmla="*/ 1 h 1107"/>
                <a:gd name="T18" fmla="*/ 3 w 1739"/>
                <a:gd name="T19" fmla="*/ 1 h 1107"/>
                <a:gd name="T20" fmla="*/ 4 w 1739"/>
                <a:gd name="T21" fmla="*/ 2 h 1107"/>
                <a:gd name="T22" fmla="*/ 3 w 1739"/>
                <a:gd name="T23" fmla="*/ 1 h 1107"/>
                <a:gd name="T24" fmla="*/ 3 w 1739"/>
                <a:gd name="T25" fmla="*/ 1 h 1107"/>
                <a:gd name="T26" fmla="*/ 4 w 1739"/>
                <a:gd name="T27" fmla="*/ 1 h 1107"/>
                <a:gd name="T28" fmla="*/ 5 w 1739"/>
                <a:gd name="T29" fmla="*/ 2 h 1107"/>
                <a:gd name="T30" fmla="*/ 4 w 1739"/>
                <a:gd name="T31" fmla="*/ 1 h 1107"/>
                <a:gd name="T32" fmla="*/ 4 w 1739"/>
                <a:gd name="T33" fmla="*/ 1 h 1107"/>
                <a:gd name="T34" fmla="*/ 4 w 1739"/>
                <a:gd name="T35" fmla="*/ 1 h 1107"/>
                <a:gd name="T36" fmla="*/ 5 w 1739"/>
                <a:gd name="T37" fmla="*/ 1 h 1107"/>
                <a:gd name="T38" fmla="*/ 6 w 1739"/>
                <a:gd name="T39" fmla="*/ 2 h 1107"/>
                <a:gd name="T40" fmla="*/ 6 w 1739"/>
                <a:gd name="T41" fmla="*/ 1 h 1107"/>
                <a:gd name="T42" fmla="*/ 6 w 1739"/>
                <a:gd name="T43" fmla="*/ 0 h 1107"/>
                <a:gd name="T44" fmla="*/ 0 w 1739"/>
                <a:gd name="T45" fmla="*/ 3 h 1107"/>
                <a:gd name="T46" fmla="*/ 0 w 1739"/>
                <a:gd name="T47" fmla="*/ 3 h 1107"/>
                <a:gd name="T48" fmla="*/ 0 w 1739"/>
                <a:gd name="T49" fmla="*/ 3 h 1107"/>
                <a:gd name="T50" fmla="*/ 1 w 1739"/>
                <a:gd name="T51" fmla="*/ 2 h 1107"/>
                <a:gd name="T52" fmla="*/ 1 w 1739"/>
                <a:gd name="T53" fmla="*/ 3 h 1107"/>
                <a:gd name="T54" fmla="*/ 1 w 1739"/>
                <a:gd name="T55" fmla="*/ 2 h 1107"/>
                <a:gd name="T56" fmla="*/ 0 w 1739"/>
                <a:gd name="T57" fmla="*/ 3 h 1107"/>
                <a:gd name="T58" fmla="*/ 1 w 1739"/>
                <a:gd name="T59" fmla="*/ 3 h 1107"/>
                <a:gd name="T60" fmla="*/ 2 w 1739"/>
                <a:gd name="T61" fmla="*/ 3 h 1107"/>
                <a:gd name="T62" fmla="*/ 1 w 1739"/>
                <a:gd name="T63" fmla="*/ 3 h 1107"/>
                <a:gd name="T64" fmla="*/ 2 w 1739"/>
                <a:gd name="T65" fmla="*/ 2 h 1107"/>
                <a:gd name="T66" fmla="*/ 2 w 1739"/>
                <a:gd name="T67" fmla="*/ 3 h 1107"/>
                <a:gd name="T68" fmla="*/ 3 w 1739"/>
                <a:gd name="T69" fmla="*/ 3 h 1107"/>
                <a:gd name="T70" fmla="*/ 2 w 1739"/>
                <a:gd name="T71" fmla="*/ 3 h 1107"/>
                <a:gd name="T72" fmla="*/ 2 w 1739"/>
                <a:gd name="T73" fmla="*/ 3 h 1107"/>
                <a:gd name="T74" fmla="*/ 2 w 1739"/>
                <a:gd name="T75" fmla="*/ 3 h 1107"/>
                <a:gd name="T76" fmla="*/ 3 w 1739"/>
                <a:gd name="T77" fmla="*/ 2 h 1107"/>
                <a:gd name="T78" fmla="*/ 3 w 1739"/>
                <a:gd name="T79" fmla="*/ 3 h 1107"/>
                <a:gd name="T80" fmla="*/ 3 w 1739"/>
                <a:gd name="T81" fmla="*/ 2 h 1107"/>
                <a:gd name="T82" fmla="*/ 4 w 1739"/>
                <a:gd name="T83" fmla="*/ 3 h 1107"/>
                <a:gd name="T84" fmla="*/ 0 w 1739"/>
                <a:gd name="T85" fmla="*/ 4 h 1107"/>
                <a:gd name="T86" fmla="*/ 0 w 1739"/>
                <a:gd name="T87" fmla="*/ 4 h 1107"/>
                <a:gd name="T88" fmla="*/ 0 w 1739"/>
                <a:gd name="T89" fmla="*/ 5 h 1107"/>
                <a:gd name="T90" fmla="*/ 0 w 1739"/>
                <a:gd name="T91" fmla="*/ 4 h 1107"/>
                <a:gd name="T92" fmla="*/ 0 w 1739"/>
                <a:gd name="T93" fmla="*/ 4 h 1107"/>
                <a:gd name="T94" fmla="*/ 1 w 1739"/>
                <a:gd name="T95" fmla="*/ 4 h 1107"/>
                <a:gd name="T96" fmla="*/ 1 w 1739"/>
                <a:gd name="T97" fmla="*/ 4 h 1107"/>
                <a:gd name="T98" fmla="*/ 2 w 1739"/>
                <a:gd name="T99" fmla="*/ 5 h 1107"/>
                <a:gd name="T100" fmla="*/ 2 w 1739"/>
                <a:gd name="T101" fmla="*/ 4 h 1107"/>
                <a:gd name="T102" fmla="*/ 2 w 1739"/>
                <a:gd name="T103" fmla="*/ 5 h 1107"/>
                <a:gd name="T104" fmla="*/ 2 w 1739"/>
                <a:gd name="T105" fmla="*/ 4 h 1107"/>
                <a:gd name="T106" fmla="*/ 3 w 1739"/>
                <a:gd name="T107" fmla="*/ 5 h 1107"/>
                <a:gd name="T108" fmla="*/ 4 w 1739"/>
                <a:gd name="T109" fmla="*/ 4 h 1107"/>
                <a:gd name="T110" fmla="*/ 4 w 1739"/>
                <a:gd name="T111" fmla="*/ 5 h 1107"/>
                <a:gd name="T112" fmla="*/ 4 w 1739"/>
                <a:gd name="T113" fmla="*/ 5 h 1107"/>
                <a:gd name="T114" fmla="*/ 4 w 1739"/>
                <a:gd name="T115" fmla="*/ 4 h 1107"/>
                <a:gd name="T116" fmla="*/ 4 w 1739"/>
                <a:gd name="T117" fmla="*/ 4 h 1107"/>
                <a:gd name="T118" fmla="*/ 6 w 1739"/>
                <a:gd name="T119" fmla="*/ 4 h 1107"/>
                <a:gd name="T120" fmla="*/ 5 w 1739"/>
                <a:gd name="T121" fmla="*/ 5 h 1107"/>
                <a:gd name="T122" fmla="*/ 5 w 1739"/>
                <a:gd name="T123" fmla="*/ 4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1 w 317"/>
                <a:gd name="T49" fmla="*/ 0 h 235"/>
                <a:gd name="T50" fmla="*/ 1 w 317"/>
                <a:gd name="T51" fmla="*/ 0 h 235"/>
                <a:gd name="T52" fmla="*/ 1 w 317"/>
                <a:gd name="T53" fmla="*/ 0 h 235"/>
                <a:gd name="T54" fmla="*/ 1 w 317"/>
                <a:gd name="T55" fmla="*/ 0 h 235"/>
                <a:gd name="T56" fmla="*/ 1 w 317"/>
                <a:gd name="T57" fmla="*/ 0 h 235"/>
                <a:gd name="T58" fmla="*/ 1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1 w 317"/>
                <a:gd name="T87" fmla="*/ 0 h 235"/>
                <a:gd name="T88" fmla="*/ 1 w 317"/>
                <a:gd name="T89" fmla="*/ 0 h 235"/>
                <a:gd name="T90" fmla="*/ 1 w 317"/>
                <a:gd name="T91" fmla="*/ 0 h 235"/>
                <a:gd name="T92" fmla="*/ 1 w 317"/>
                <a:gd name="T93" fmla="*/ 0 h 235"/>
                <a:gd name="T94" fmla="*/ 1 w 317"/>
                <a:gd name="T95" fmla="*/ 0 h 235"/>
                <a:gd name="T96" fmla="*/ 1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5 w 1559"/>
                <a:gd name="T1" fmla="*/ 1 h 639"/>
                <a:gd name="T2" fmla="*/ 5 w 1559"/>
                <a:gd name="T3" fmla="*/ 0 h 639"/>
                <a:gd name="T4" fmla="*/ 5 w 1559"/>
                <a:gd name="T5" fmla="*/ 0 h 639"/>
                <a:gd name="T6" fmla="*/ 5 w 1559"/>
                <a:gd name="T7" fmla="*/ 0 h 639"/>
                <a:gd name="T8" fmla="*/ 5 w 1559"/>
                <a:gd name="T9" fmla="*/ 0 h 639"/>
                <a:gd name="T10" fmla="*/ 5 w 1559"/>
                <a:gd name="T11" fmla="*/ 0 h 639"/>
                <a:gd name="T12" fmla="*/ 4 w 1559"/>
                <a:gd name="T13" fmla="*/ 0 h 639"/>
                <a:gd name="T14" fmla="*/ 3 w 1559"/>
                <a:gd name="T15" fmla="*/ 0 h 639"/>
                <a:gd name="T16" fmla="*/ 2 w 1559"/>
                <a:gd name="T17" fmla="*/ 0 h 639"/>
                <a:gd name="T18" fmla="*/ 1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1 h 639"/>
                <a:gd name="T30" fmla="*/ 0 w 1559"/>
                <a:gd name="T31" fmla="*/ 2 h 639"/>
                <a:gd name="T32" fmla="*/ 0 w 1559"/>
                <a:gd name="T33" fmla="*/ 2 h 639"/>
                <a:gd name="T34" fmla="*/ 0 w 1559"/>
                <a:gd name="T35" fmla="*/ 2 h 639"/>
                <a:gd name="T36" fmla="*/ 0 w 1559"/>
                <a:gd name="T37" fmla="*/ 2 h 639"/>
                <a:gd name="T38" fmla="*/ 0 w 1559"/>
                <a:gd name="T39" fmla="*/ 1 h 639"/>
                <a:gd name="T40" fmla="*/ 0 w 1559"/>
                <a:gd name="T41" fmla="*/ 1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1 w 1559"/>
                <a:gd name="T49" fmla="*/ 0 h 639"/>
                <a:gd name="T50" fmla="*/ 2 w 1559"/>
                <a:gd name="T51" fmla="*/ 0 h 639"/>
                <a:gd name="T52" fmla="*/ 3 w 1559"/>
                <a:gd name="T53" fmla="*/ 0 h 639"/>
                <a:gd name="T54" fmla="*/ 4 w 1559"/>
                <a:gd name="T55" fmla="*/ 0 h 639"/>
                <a:gd name="T56" fmla="*/ 4 w 1559"/>
                <a:gd name="T57" fmla="*/ 0 h 639"/>
                <a:gd name="T58" fmla="*/ 5 w 1559"/>
                <a:gd name="T59" fmla="*/ 0 h 639"/>
                <a:gd name="T60" fmla="*/ 5 w 1559"/>
                <a:gd name="T61" fmla="*/ 0 h 639"/>
                <a:gd name="T62" fmla="*/ 5 w 1559"/>
                <a:gd name="T63" fmla="*/ 0 h 639"/>
                <a:gd name="T64" fmla="*/ 5 w 1559"/>
                <a:gd name="T65" fmla="*/ 0 h 639"/>
                <a:gd name="T66" fmla="*/ 5 w 1559"/>
                <a:gd name="T67" fmla="*/ 1 h 639"/>
                <a:gd name="T68" fmla="*/ 5 w 1559"/>
                <a:gd name="T69" fmla="*/ 1 h 639"/>
                <a:gd name="T70" fmla="*/ 4 w 1559"/>
                <a:gd name="T71" fmla="*/ 1 h 639"/>
                <a:gd name="T72" fmla="*/ 4 w 1559"/>
                <a:gd name="T73" fmla="*/ 1 h 639"/>
                <a:gd name="T74" fmla="*/ 4 w 1559"/>
                <a:gd name="T75" fmla="*/ 1 h 639"/>
                <a:gd name="T76" fmla="*/ 5 w 1559"/>
                <a:gd name="T77" fmla="*/ 2 h 639"/>
                <a:gd name="T78" fmla="*/ 5 w 1559"/>
                <a:gd name="T79" fmla="*/ 2 h 639"/>
                <a:gd name="T80" fmla="*/ 5 w 1559"/>
                <a:gd name="T81" fmla="*/ 2 h 639"/>
                <a:gd name="T82" fmla="*/ 5 w 1559"/>
                <a:gd name="T83" fmla="*/ 2 h 639"/>
                <a:gd name="T84" fmla="*/ 5 w 1559"/>
                <a:gd name="T85" fmla="*/ 1 h 639"/>
                <a:gd name="T86" fmla="*/ 6 w 1559"/>
                <a:gd name="T87" fmla="*/ 1 h 639"/>
                <a:gd name="T88" fmla="*/ 6 w 1559"/>
                <a:gd name="T89" fmla="*/ 1 h 639"/>
                <a:gd name="T90" fmla="*/ 5 w 1559"/>
                <a:gd name="T91" fmla="*/ 1 h 639"/>
                <a:gd name="T92" fmla="*/ 5 w 1559"/>
                <a:gd name="T93" fmla="*/ 2 h 639"/>
                <a:gd name="T94" fmla="*/ 5 w 1559"/>
                <a:gd name="T95" fmla="*/ 1 h 639"/>
                <a:gd name="T96" fmla="*/ 5 w 1559"/>
                <a:gd name="T97" fmla="*/ 1 h 639"/>
                <a:gd name="T98" fmla="*/ 5 w 1559"/>
                <a:gd name="T99" fmla="*/ 1 h 639"/>
                <a:gd name="T100" fmla="*/ 5 w 1559"/>
                <a:gd name="T101" fmla="*/ 1 h 639"/>
                <a:gd name="T102" fmla="*/ 5 w 1559"/>
                <a:gd name="T103" fmla="*/ 1 h 639"/>
                <a:gd name="T104" fmla="*/ 5 w 1559"/>
                <a:gd name="T105" fmla="*/ 2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2 h 685"/>
                <a:gd name="T2" fmla="*/ 0 w 468"/>
                <a:gd name="T3" fmla="*/ 2 h 685"/>
                <a:gd name="T4" fmla="*/ 0 w 468"/>
                <a:gd name="T5" fmla="*/ 2 h 685"/>
                <a:gd name="T6" fmla="*/ 0 w 468"/>
                <a:gd name="T7" fmla="*/ 2 h 685"/>
                <a:gd name="T8" fmla="*/ 0 w 468"/>
                <a:gd name="T9" fmla="*/ 2 h 685"/>
                <a:gd name="T10" fmla="*/ 0 w 468"/>
                <a:gd name="T11" fmla="*/ 2 h 685"/>
                <a:gd name="T12" fmla="*/ 0 w 468"/>
                <a:gd name="T13" fmla="*/ 2 h 685"/>
                <a:gd name="T14" fmla="*/ 0 w 468"/>
                <a:gd name="T15" fmla="*/ 2 h 685"/>
                <a:gd name="T16" fmla="*/ 0 w 468"/>
                <a:gd name="T17" fmla="*/ 2 h 685"/>
                <a:gd name="T18" fmla="*/ 0 w 468"/>
                <a:gd name="T19" fmla="*/ 2 h 685"/>
                <a:gd name="T20" fmla="*/ 0 w 468"/>
                <a:gd name="T21" fmla="*/ 2 h 685"/>
                <a:gd name="T22" fmla="*/ 0 w 468"/>
                <a:gd name="T23" fmla="*/ 2 h 685"/>
                <a:gd name="T24" fmla="*/ 0 w 468"/>
                <a:gd name="T25" fmla="*/ 1 h 685"/>
                <a:gd name="T26" fmla="*/ 0 w 468"/>
                <a:gd name="T27" fmla="*/ 1 h 685"/>
                <a:gd name="T28" fmla="*/ 0 w 468"/>
                <a:gd name="T29" fmla="*/ 1 h 685"/>
                <a:gd name="T30" fmla="*/ 0 w 468"/>
                <a:gd name="T31" fmla="*/ 1 h 685"/>
                <a:gd name="T32" fmla="*/ 0 w 468"/>
                <a:gd name="T33" fmla="*/ 1 h 685"/>
                <a:gd name="T34" fmla="*/ 0 w 468"/>
                <a:gd name="T35" fmla="*/ 1 h 685"/>
                <a:gd name="T36" fmla="*/ 0 w 468"/>
                <a:gd name="T37" fmla="*/ 1 h 685"/>
                <a:gd name="T38" fmla="*/ 0 w 468"/>
                <a:gd name="T39" fmla="*/ 1 h 685"/>
                <a:gd name="T40" fmla="*/ 0 w 468"/>
                <a:gd name="T41" fmla="*/ 1 h 685"/>
                <a:gd name="T42" fmla="*/ 0 w 468"/>
                <a:gd name="T43" fmla="*/ 1 h 685"/>
                <a:gd name="T44" fmla="*/ 0 w 468"/>
                <a:gd name="T45" fmla="*/ 1 h 685"/>
                <a:gd name="T46" fmla="*/ 0 w 468"/>
                <a:gd name="T47" fmla="*/ 1 h 685"/>
                <a:gd name="T48" fmla="*/ 1 w 468"/>
                <a:gd name="T49" fmla="*/ 0 h 685"/>
                <a:gd name="T50" fmla="*/ 1 w 468"/>
                <a:gd name="T51" fmla="*/ 0 h 685"/>
                <a:gd name="T52" fmla="*/ 1 w 468"/>
                <a:gd name="T53" fmla="*/ 0 h 685"/>
                <a:gd name="T54" fmla="*/ 1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1 h 685"/>
                <a:gd name="T66" fmla="*/ 1 w 468"/>
                <a:gd name="T67" fmla="*/ 1 h 685"/>
                <a:gd name="T68" fmla="*/ 1 w 468"/>
                <a:gd name="T69" fmla="*/ 1 h 685"/>
                <a:gd name="T70" fmla="*/ 1 w 468"/>
                <a:gd name="T71" fmla="*/ 0 h 685"/>
                <a:gd name="T72" fmla="*/ 1 w 468"/>
                <a:gd name="T73" fmla="*/ 0 h 685"/>
                <a:gd name="T74" fmla="*/ 1 w 468"/>
                <a:gd name="T75" fmla="*/ 0 h 685"/>
                <a:gd name="T76" fmla="*/ 1 w 468"/>
                <a:gd name="T77" fmla="*/ 0 h 685"/>
                <a:gd name="T78" fmla="*/ 1 w 468"/>
                <a:gd name="T79" fmla="*/ 0 h 685"/>
                <a:gd name="T80" fmla="*/ 1 w 468"/>
                <a:gd name="T81" fmla="*/ 0 h 685"/>
                <a:gd name="T82" fmla="*/ 1 w 468"/>
                <a:gd name="T83" fmla="*/ 0 h 685"/>
                <a:gd name="T84" fmla="*/ 1 w 468"/>
                <a:gd name="T85" fmla="*/ 0 h 685"/>
                <a:gd name="T86" fmla="*/ 1 w 468"/>
                <a:gd name="T87" fmla="*/ 0 h 685"/>
                <a:gd name="T88" fmla="*/ 1 w 468"/>
                <a:gd name="T89" fmla="*/ 0 h 685"/>
                <a:gd name="T90" fmla="*/ 1 w 468"/>
                <a:gd name="T91" fmla="*/ 0 h 685"/>
                <a:gd name="T92" fmla="*/ 1 w 468"/>
                <a:gd name="T93" fmla="*/ 0 h 685"/>
                <a:gd name="T94" fmla="*/ 1 w 468"/>
                <a:gd name="T95" fmla="*/ 0 h 685"/>
                <a:gd name="T96" fmla="*/ 1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1 h 553"/>
                <a:gd name="T58" fmla="*/ 1 w 93"/>
                <a:gd name="T59" fmla="*/ 1 h 553"/>
                <a:gd name="T60" fmla="*/ 1 w 93"/>
                <a:gd name="T61" fmla="*/ 1 h 553"/>
                <a:gd name="T62" fmla="*/ 1 w 93"/>
                <a:gd name="T63" fmla="*/ 1 h 553"/>
                <a:gd name="T64" fmla="*/ 1 w 93"/>
                <a:gd name="T65" fmla="*/ 1 h 553"/>
                <a:gd name="T66" fmla="*/ 1 w 93"/>
                <a:gd name="T67" fmla="*/ 1 h 553"/>
                <a:gd name="T68" fmla="*/ 1 w 93"/>
                <a:gd name="T69" fmla="*/ 1 h 553"/>
                <a:gd name="T70" fmla="*/ 1 w 93"/>
                <a:gd name="T71" fmla="*/ 1 h 553"/>
                <a:gd name="T72" fmla="*/ 1 w 93"/>
                <a:gd name="T73" fmla="*/ 1 h 553"/>
                <a:gd name="T74" fmla="*/ 1 w 93"/>
                <a:gd name="T75" fmla="*/ 1 h 553"/>
                <a:gd name="T76" fmla="*/ 1 w 93"/>
                <a:gd name="T77" fmla="*/ 1 h 553"/>
                <a:gd name="T78" fmla="*/ 1 w 93"/>
                <a:gd name="T79" fmla="*/ 1 h 553"/>
                <a:gd name="T80" fmla="*/ 1 w 93"/>
                <a:gd name="T81" fmla="*/ 1 h 553"/>
                <a:gd name="T82" fmla="*/ 1 w 93"/>
                <a:gd name="T83" fmla="*/ 1 h 553"/>
                <a:gd name="T84" fmla="*/ 1 w 93"/>
                <a:gd name="T85" fmla="*/ 2 h 553"/>
                <a:gd name="T86" fmla="*/ 1 w 93"/>
                <a:gd name="T87" fmla="*/ 1 h 553"/>
                <a:gd name="T88" fmla="*/ 1 w 93"/>
                <a:gd name="T89" fmla="*/ 2 h 553"/>
                <a:gd name="T90" fmla="*/ 1 w 93"/>
                <a:gd name="T91" fmla="*/ 2 h 553"/>
                <a:gd name="T92" fmla="*/ 1 w 93"/>
                <a:gd name="T93" fmla="*/ 1 h 553"/>
                <a:gd name="T94" fmla="*/ 1 w 93"/>
                <a:gd name="T95" fmla="*/ 1 h 553"/>
                <a:gd name="T96" fmla="*/ 1 w 93"/>
                <a:gd name="T97" fmla="*/ 2 h 553"/>
                <a:gd name="T98" fmla="*/ 1 w 93"/>
                <a:gd name="T99" fmla="*/ 2 h 553"/>
                <a:gd name="T100" fmla="*/ 1 w 93"/>
                <a:gd name="T101" fmla="*/ 2 h 553"/>
                <a:gd name="T102" fmla="*/ 1 w 93"/>
                <a:gd name="T103" fmla="*/ 2 h 553"/>
                <a:gd name="T104" fmla="*/ 0 w 93"/>
                <a:gd name="T105" fmla="*/ 1 h 553"/>
                <a:gd name="T106" fmla="*/ 1 w 93"/>
                <a:gd name="T107" fmla="*/ 1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1 w 2753"/>
                <a:gd name="T1" fmla="*/ 2 h 496"/>
                <a:gd name="T2" fmla="*/ 11 w 2753"/>
                <a:gd name="T3" fmla="*/ 2 h 496"/>
                <a:gd name="T4" fmla="*/ 11 w 2753"/>
                <a:gd name="T5" fmla="*/ 2 h 496"/>
                <a:gd name="T6" fmla="*/ 11 w 2753"/>
                <a:gd name="T7" fmla="*/ 2 h 496"/>
                <a:gd name="T8" fmla="*/ 10 w 2753"/>
                <a:gd name="T9" fmla="*/ 2 h 496"/>
                <a:gd name="T10" fmla="*/ 10 w 2753"/>
                <a:gd name="T11" fmla="*/ 2 h 496"/>
                <a:gd name="T12" fmla="*/ 10 w 2753"/>
                <a:gd name="T13" fmla="*/ 2 h 496"/>
                <a:gd name="T14" fmla="*/ 9 w 2753"/>
                <a:gd name="T15" fmla="*/ 2 h 496"/>
                <a:gd name="T16" fmla="*/ 9 w 2753"/>
                <a:gd name="T17" fmla="*/ 2 h 496"/>
                <a:gd name="T18" fmla="*/ 9 w 2753"/>
                <a:gd name="T19" fmla="*/ 2 h 496"/>
                <a:gd name="T20" fmla="*/ 9 w 2753"/>
                <a:gd name="T21" fmla="*/ 2 h 496"/>
                <a:gd name="T22" fmla="*/ 9 w 2753"/>
                <a:gd name="T23" fmla="*/ 2 h 496"/>
                <a:gd name="T24" fmla="*/ 8 w 2753"/>
                <a:gd name="T25" fmla="*/ 2 h 496"/>
                <a:gd name="T26" fmla="*/ 8 w 2753"/>
                <a:gd name="T27" fmla="*/ 2 h 496"/>
                <a:gd name="T28" fmla="*/ 8 w 2753"/>
                <a:gd name="T29" fmla="*/ 2 h 496"/>
                <a:gd name="T30" fmla="*/ 8 w 2753"/>
                <a:gd name="T31" fmla="*/ 2 h 496"/>
                <a:gd name="T32" fmla="*/ 7 w 2753"/>
                <a:gd name="T33" fmla="*/ 2 h 496"/>
                <a:gd name="T34" fmla="*/ 7 w 2753"/>
                <a:gd name="T35" fmla="*/ 2 h 496"/>
                <a:gd name="T36" fmla="*/ 7 w 2753"/>
                <a:gd name="T37" fmla="*/ 2 h 496"/>
                <a:gd name="T38" fmla="*/ 7 w 2753"/>
                <a:gd name="T39" fmla="*/ 2 h 496"/>
                <a:gd name="T40" fmla="*/ 7 w 2753"/>
                <a:gd name="T41" fmla="*/ 2 h 496"/>
                <a:gd name="T42" fmla="*/ 6 w 2753"/>
                <a:gd name="T43" fmla="*/ 2 h 496"/>
                <a:gd name="T44" fmla="*/ 6 w 2753"/>
                <a:gd name="T45" fmla="*/ 2 h 496"/>
                <a:gd name="T46" fmla="*/ 6 w 2753"/>
                <a:gd name="T47" fmla="*/ 2 h 496"/>
                <a:gd name="T48" fmla="*/ 6 w 2753"/>
                <a:gd name="T49" fmla="*/ 2 h 496"/>
                <a:gd name="T50" fmla="*/ 5 w 2753"/>
                <a:gd name="T51" fmla="*/ 2 h 496"/>
                <a:gd name="T52" fmla="*/ 5 w 2753"/>
                <a:gd name="T53" fmla="*/ 2 h 496"/>
                <a:gd name="T54" fmla="*/ 5 w 2753"/>
                <a:gd name="T55" fmla="*/ 2 h 496"/>
                <a:gd name="T56" fmla="*/ 4 w 2753"/>
                <a:gd name="T57" fmla="*/ 2 h 496"/>
                <a:gd name="T58" fmla="*/ 5 w 2753"/>
                <a:gd name="T59" fmla="*/ 2 h 496"/>
                <a:gd name="T60" fmla="*/ 4 w 2753"/>
                <a:gd name="T61" fmla="*/ 2 h 496"/>
                <a:gd name="T62" fmla="*/ 3 w 2753"/>
                <a:gd name="T63" fmla="*/ 2 h 496"/>
                <a:gd name="T64" fmla="*/ 3 w 2753"/>
                <a:gd name="T65" fmla="*/ 2 h 496"/>
                <a:gd name="T66" fmla="*/ 3 w 2753"/>
                <a:gd name="T67" fmla="*/ 2 h 496"/>
                <a:gd name="T68" fmla="*/ 3 w 2753"/>
                <a:gd name="T69" fmla="*/ 2 h 496"/>
                <a:gd name="T70" fmla="*/ 2 w 2753"/>
                <a:gd name="T71" fmla="*/ 2 h 496"/>
                <a:gd name="T72" fmla="*/ 2 w 2753"/>
                <a:gd name="T73" fmla="*/ 2 h 496"/>
                <a:gd name="T74" fmla="*/ 2 w 2753"/>
                <a:gd name="T75" fmla="*/ 2 h 496"/>
                <a:gd name="T76" fmla="*/ 1 w 2753"/>
                <a:gd name="T77" fmla="*/ 2 h 496"/>
                <a:gd name="T78" fmla="*/ 1 w 2753"/>
                <a:gd name="T79" fmla="*/ 2 h 496"/>
                <a:gd name="T80" fmla="*/ 1 w 2753"/>
                <a:gd name="T81" fmla="*/ 2 h 496"/>
                <a:gd name="T82" fmla="*/ 9 w 2753"/>
                <a:gd name="T83" fmla="*/ 1 h 496"/>
                <a:gd name="T84" fmla="*/ 8 w 2753"/>
                <a:gd name="T85" fmla="*/ 1 h 496"/>
                <a:gd name="T86" fmla="*/ 8 w 2753"/>
                <a:gd name="T87" fmla="*/ 1 h 496"/>
                <a:gd name="T88" fmla="*/ 8 w 2753"/>
                <a:gd name="T89" fmla="*/ 1 h 496"/>
                <a:gd name="T90" fmla="*/ 8 w 2753"/>
                <a:gd name="T91" fmla="*/ 1 h 496"/>
                <a:gd name="T92" fmla="*/ 8 w 2753"/>
                <a:gd name="T93" fmla="*/ 1 h 496"/>
                <a:gd name="T94" fmla="*/ 7 w 2753"/>
                <a:gd name="T95" fmla="*/ 1 h 496"/>
                <a:gd name="T96" fmla="*/ 7 w 2753"/>
                <a:gd name="T97" fmla="*/ 1 h 496"/>
                <a:gd name="T98" fmla="*/ 7 w 2753"/>
                <a:gd name="T99" fmla="*/ 1 h 496"/>
                <a:gd name="T100" fmla="*/ 7 w 2753"/>
                <a:gd name="T101" fmla="*/ 1 h 496"/>
                <a:gd name="T102" fmla="*/ 6 w 2753"/>
                <a:gd name="T103" fmla="*/ 0 h 496"/>
                <a:gd name="T104" fmla="*/ 6 w 2753"/>
                <a:gd name="T105" fmla="*/ 1 h 496"/>
                <a:gd name="T106" fmla="*/ 6 w 2753"/>
                <a:gd name="T107" fmla="*/ 1 h 496"/>
                <a:gd name="T108" fmla="*/ 6 w 2753"/>
                <a:gd name="T109" fmla="*/ 1 h 496"/>
                <a:gd name="T110" fmla="*/ 6 w 2753"/>
                <a:gd name="T111" fmla="*/ 1 h 496"/>
                <a:gd name="T112" fmla="*/ 5 w 2753"/>
                <a:gd name="T113" fmla="*/ 1 h 496"/>
                <a:gd name="T114" fmla="*/ 5 w 2753"/>
                <a:gd name="T115" fmla="*/ 1 h 496"/>
                <a:gd name="T116" fmla="*/ 4 w 2753"/>
                <a:gd name="T117" fmla="*/ 1 h 496"/>
                <a:gd name="T118" fmla="*/ 4 w 2753"/>
                <a:gd name="T119" fmla="*/ 1 h 496"/>
                <a:gd name="T120" fmla="*/ 3 w 2753"/>
                <a:gd name="T121" fmla="*/ 1 h 496"/>
                <a:gd name="T122" fmla="*/ 3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2 h 639"/>
                <a:gd name="T2" fmla="*/ 0 w 1400"/>
                <a:gd name="T3" fmla="*/ 1 h 639"/>
                <a:gd name="T4" fmla="*/ 0 w 1400"/>
                <a:gd name="T5" fmla="*/ 1 h 639"/>
                <a:gd name="T6" fmla="*/ 0 w 1400"/>
                <a:gd name="T7" fmla="*/ 1 h 639"/>
                <a:gd name="T8" fmla="*/ 0 w 1400"/>
                <a:gd name="T9" fmla="*/ 1 h 639"/>
                <a:gd name="T10" fmla="*/ 1 w 1400"/>
                <a:gd name="T11" fmla="*/ 1 h 639"/>
                <a:gd name="T12" fmla="*/ 1 w 1400"/>
                <a:gd name="T13" fmla="*/ 1 h 639"/>
                <a:gd name="T14" fmla="*/ 1 w 1400"/>
                <a:gd name="T15" fmla="*/ 1 h 639"/>
                <a:gd name="T16" fmla="*/ 1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1 h 639"/>
                <a:gd name="T30" fmla="*/ 0 w 1400"/>
                <a:gd name="T31" fmla="*/ 1 h 639"/>
                <a:gd name="T32" fmla="*/ 0 w 1400"/>
                <a:gd name="T33" fmla="*/ 1 h 639"/>
                <a:gd name="T34" fmla="*/ 0 w 1400"/>
                <a:gd name="T35" fmla="*/ 1 h 639"/>
                <a:gd name="T36" fmla="*/ 0 w 1400"/>
                <a:gd name="T37" fmla="*/ 1 h 639"/>
                <a:gd name="T38" fmla="*/ 0 w 1400"/>
                <a:gd name="T39" fmla="*/ 2 h 639"/>
                <a:gd name="T40" fmla="*/ 0 w 1400"/>
                <a:gd name="T41" fmla="*/ 2 h 639"/>
                <a:gd name="T42" fmla="*/ 0 w 1400"/>
                <a:gd name="T43" fmla="*/ 2 h 639"/>
                <a:gd name="T44" fmla="*/ 0 w 1400"/>
                <a:gd name="T45" fmla="*/ 2 h 639"/>
                <a:gd name="T46" fmla="*/ 1 w 1400"/>
                <a:gd name="T47" fmla="*/ 2 h 639"/>
                <a:gd name="T48" fmla="*/ 2 w 1400"/>
                <a:gd name="T49" fmla="*/ 2 h 639"/>
                <a:gd name="T50" fmla="*/ 3 w 1400"/>
                <a:gd name="T51" fmla="*/ 2 h 639"/>
                <a:gd name="T52" fmla="*/ 4 w 1400"/>
                <a:gd name="T53" fmla="*/ 2 h 639"/>
                <a:gd name="T54" fmla="*/ 5 w 1400"/>
                <a:gd name="T55" fmla="*/ 2 h 639"/>
                <a:gd name="T56" fmla="*/ 5 w 1400"/>
                <a:gd name="T57" fmla="*/ 2 h 639"/>
                <a:gd name="T58" fmla="*/ 5 w 1400"/>
                <a:gd name="T59" fmla="*/ 2 h 639"/>
                <a:gd name="T60" fmla="*/ 5 w 1400"/>
                <a:gd name="T61" fmla="*/ 2 h 639"/>
                <a:gd name="T62" fmla="*/ 5 w 1400"/>
                <a:gd name="T63" fmla="*/ 2 h 639"/>
                <a:gd name="T64" fmla="*/ 5 w 1400"/>
                <a:gd name="T65" fmla="*/ 2 h 639"/>
                <a:gd name="T66" fmla="*/ 4 w 1400"/>
                <a:gd name="T67" fmla="*/ 2 h 639"/>
                <a:gd name="T68" fmla="*/ 3 w 1400"/>
                <a:gd name="T69" fmla="*/ 2 h 639"/>
                <a:gd name="T70" fmla="*/ 2 w 1400"/>
                <a:gd name="T71" fmla="*/ 2 h 639"/>
                <a:gd name="T72" fmla="*/ 1 w 1400"/>
                <a:gd name="T73" fmla="*/ 2 h 639"/>
                <a:gd name="T74" fmla="*/ 1 w 1400"/>
                <a:gd name="T75" fmla="*/ 2 h 639"/>
                <a:gd name="T76" fmla="*/ 1 w 1400"/>
                <a:gd name="T77" fmla="*/ 2 h 639"/>
                <a:gd name="T78" fmla="*/ 0 w 1400"/>
                <a:gd name="T79" fmla="*/ 1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1 w 1400"/>
                <a:gd name="T87" fmla="*/ 1 h 639"/>
                <a:gd name="T88" fmla="*/ 0 w 1400"/>
                <a:gd name="T89" fmla="*/ 1 h 639"/>
                <a:gd name="T90" fmla="*/ 0 w 1400"/>
                <a:gd name="T91" fmla="*/ 1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7 w 2101"/>
                <a:gd name="T1" fmla="*/ 0 h 1421"/>
                <a:gd name="T2" fmla="*/ 7 w 2101"/>
                <a:gd name="T3" fmla="*/ 0 h 1421"/>
                <a:gd name="T4" fmla="*/ 6 w 2101"/>
                <a:gd name="T5" fmla="*/ 0 h 1421"/>
                <a:gd name="T6" fmla="*/ 5 w 2101"/>
                <a:gd name="T7" fmla="*/ 0 h 1421"/>
                <a:gd name="T8" fmla="*/ 5 w 2101"/>
                <a:gd name="T9" fmla="*/ 0 h 1421"/>
                <a:gd name="T10" fmla="*/ 6 w 2101"/>
                <a:gd name="T11" fmla="*/ 0 h 1421"/>
                <a:gd name="T12" fmla="*/ 7 w 2101"/>
                <a:gd name="T13" fmla="*/ 3 h 1421"/>
                <a:gd name="T14" fmla="*/ 7 w 2101"/>
                <a:gd name="T15" fmla="*/ 2 h 1421"/>
                <a:gd name="T16" fmla="*/ 7 w 2101"/>
                <a:gd name="T17" fmla="*/ 2 h 1421"/>
                <a:gd name="T18" fmla="*/ 7 w 2101"/>
                <a:gd name="T19" fmla="*/ 2 h 1421"/>
                <a:gd name="T20" fmla="*/ 7 w 2101"/>
                <a:gd name="T21" fmla="*/ 2 h 1421"/>
                <a:gd name="T22" fmla="*/ 5 w 2101"/>
                <a:gd name="T23" fmla="*/ 1 h 1421"/>
                <a:gd name="T24" fmla="*/ 5 w 2101"/>
                <a:gd name="T25" fmla="*/ 1 h 1421"/>
                <a:gd name="T26" fmla="*/ 5 w 2101"/>
                <a:gd name="T27" fmla="*/ 1 h 1421"/>
                <a:gd name="T28" fmla="*/ 5 w 2101"/>
                <a:gd name="T29" fmla="*/ 1 h 1421"/>
                <a:gd name="T30" fmla="*/ 5 w 2101"/>
                <a:gd name="T31" fmla="*/ 0 h 1421"/>
                <a:gd name="T32" fmla="*/ 6 w 2101"/>
                <a:gd name="T33" fmla="*/ 0 h 1421"/>
                <a:gd name="T34" fmla="*/ 6 w 2101"/>
                <a:gd name="T35" fmla="*/ 0 h 1421"/>
                <a:gd name="T36" fmla="*/ 7 w 2101"/>
                <a:gd name="T37" fmla="*/ 0 h 1421"/>
                <a:gd name="T38" fmla="*/ 7 w 2101"/>
                <a:gd name="T39" fmla="*/ 0 h 1421"/>
                <a:gd name="T40" fmla="*/ 6 w 2101"/>
                <a:gd name="T41" fmla="*/ 0 h 1421"/>
                <a:gd name="T42" fmla="*/ 5 w 2101"/>
                <a:gd name="T43" fmla="*/ 0 h 1421"/>
                <a:gd name="T44" fmla="*/ 5 w 2101"/>
                <a:gd name="T45" fmla="*/ 0 h 1421"/>
                <a:gd name="T46" fmla="*/ 4 w 2101"/>
                <a:gd name="T47" fmla="*/ 0 h 1421"/>
                <a:gd name="T48" fmla="*/ 3 w 2101"/>
                <a:gd name="T49" fmla="*/ 1 h 1421"/>
                <a:gd name="T50" fmla="*/ 2 w 2101"/>
                <a:gd name="T51" fmla="*/ 0 h 1421"/>
                <a:gd name="T52" fmla="*/ 1 w 2101"/>
                <a:gd name="T53" fmla="*/ 0 h 1421"/>
                <a:gd name="T54" fmla="*/ 0 w 2101"/>
                <a:gd name="T55" fmla="*/ 2 h 1421"/>
                <a:gd name="T56" fmla="*/ 1 w 2101"/>
                <a:gd name="T57" fmla="*/ 2 h 1421"/>
                <a:gd name="T58" fmla="*/ 1 w 2101"/>
                <a:gd name="T59" fmla="*/ 0 h 1421"/>
                <a:gd name="T60" fmla="*/ 2 w 2101"/>
                <a:gd name="T61" fmla="*/ 2 h 1421"/>
                <a:gd name="T62" fmla="*/ 2 w 2101"/>
                <a:gd name="T63" fmla="*/ 2 h 1421"/>
                <a:gd name="T64" fmla="*/ 2 w 2101"/>
                <a:gd name="T65" fmla="*/ 4 h 1421"/>
                <a:gd name="T66" fmla="*/ 2 w 2101"/>
                <a:gd name="T67" fmla="*/ 3 h 1421"/>
                <a:gd name="T68" fmla="*/ 3 w 2101"/>
                <a:gd name="T69" fmla="*/ 3 h 1421"/>
                <a:gd name="T70" fmla="*/ 4 w 2101"/>
                <a:gd name="T71" fmla="*/ 4 h 1421"/>
                <a:gd name="T72" fmla="*/ 6 w 2101"/>
                <a:gd name="T73" fmla="*/ 2 h 1421"/>
                <a:gd name="T74" fmla="*/ 6 w 2101"/>
                <a:gd name="T75" fmla="*/ 4 h 1421"/>
                <a:gd name="T76" fmla="*/ 6 w 2101"/>
                <a:gd name="T77" fmla="*/ 4 h 1421"/>
                <a:gd name="T78" fmla="*/ 6 w 2101"/>
                <a:gd name="T79" fmla="*/ 3 h 1421"/>
                <a:gd name="T80" fmla="*/ 7 w 2101"/>
                <a:gd name="T81" fmla="*/ 3 h 1421"/>
                <a:gd name="T82" fmla="*/ 7 w 2101"/>
                <a:gd name="T83" fmla="*/ 5 h 1421"/>
                <a:gd name="T84" fmla="*/ 8 w 2101"/>
                <a:gd name="T85" fmla="*/ 5 h 1421"/>
                <a:gd name="T86" fmla="*/ 8 w 2101"/>
                <a:gd name="T87" fmla="*/ 3 h 1421"/>
                <a:gd name="T88" fmla="*/ 9 w 2101"/>
                <a:gd name="T89" fmla="*/ 3 h 1421"/>
                <a:gd name="T90" fmla="*/ 8 w 2101"/>
                <a:gd name="T91" fmla="*/ 3 h 1421"/>
                <a:gd name="T92" fmla="*/ 6 w 2101"/>
                <a:gd name="T93" fmla="*/ 2 h 1421"/>
                <a:gd name="T94" fmla="*/ 6 w 2101"/>
                <a:gd name="T95" fmla="*/ 2 h 1421"/>
                <a:gd name="T96" fmla="*/ 5 w 2101"/>
                <a:gd name="T97" fmla="*/ 2 h 1421"/>
                <a:gd name="T98" fmla="*/ 4 w 2101"/>
                <a:gd name="T99" fmla="*/ 2 h 1421"/>
                <a:gd name="T100" fmla="*/ 5 w 2101"/>
                <a:gd name="T101" fmla="*/ 3 h 1421"/>
                <a:gd name="T102" fmla="*/ 4 w 2101"/>
                <a:gd name="T103" fmla="*/ 4 h 1421"/>
                <a:gd name="T104" fmla="*/ 4 w 2101"/>
                <a:gd name="T105" fmla="*/ 4 h 1421"/>
                <a:gd name="T106" fmla="*/ 3 w 2101"/>
                <a:gd name="T107" fmla="*/ 2 h 1421"/>
                <a:gd name="T108" fmla="*/ 4 w 2101"/>
                <a:gd name="T109" fmla="*/ 0 h 1421"/>
                <a:gd name="T110" fmla="*/ 4 w 2101"/>
                <a:gd name="T111" fmla="*/ 2 h 1421"/>
                <a:gd name="T112" fmla="*/ 5 w 2101"/>
                <a:gd name="T113" fmla="*/ 2 h 1421"/>
                <a:gd name="T114" fmla="*/ 5 w 2101"/>
                <a:gd name="T115" fmla="*/ 2 h 1421"/>
                <a:gd name="T116" fmla="*/ 6 w 2101"/>
                <a:gd name="T117" fmla="*/ 2 h 1421"/>
                <a:gd name="T118" fmla="*/ 6 w 2101"/>
                <a:gd name="T119" fmla="*/ 2 h 1421"/>
                <a:gd name="T120" fmla="*/ 6 w 2101"/>
                <a:gd name="T121" fmla="*/ 2 h 1421"/>
                <a:gd name="T122" fmla="*/ 6 w 2101"/>
                <a:gd name="T123" fmla="*/ 2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2 w 4304"/>
                <a:gd name="T3" fmla="*/ 1 h 532"/>
                <a:gd name="T4" fmla="*/ 3 w 4304"/>
                <a:gd name="T5" fmla="*/ 2 h 532"/>
                <a:gd name="T6" fmla="*/ 4 w 4304"/>
                <a:gd name="T7" fmla="*/ 1 h 532"/>
                <a:gd name="T8" fmla="*/ 4 w 4304"/>
                <a:gd name="T9" fmla="*/ 1 h 532"/>
                <a:gd name="T10" fmla="*/ 4 w 4304"/>
                <a:gd name="T11" fmla="*/ 1 h 532"/>
                <a:gd name="T12" fmla="*/ 3 w 4304"/>
                <a:gd name="T13" fmla="*/ 1 h 532"/>
                <a:gd name="T14" fmla="*/ 6 w 4304"/>
                <a:gd name="T15" fmla="*/ 1 h 532"/>
                <a:gd name="T16" fmla="*/ 5 w 4304"/>
                <a:gd name="T17" fmla="*/ 1 h 532"/>
                <a:gd name="T18" fmla="*/ 6 w 4304"/>
                <a:gd name="T19" fmla="*/ 1 h 532"/>
                <a:gd name="T20" fmla="*/ 6 w 4304"/>
                <a:gd name="T21" fmla="*/ 1 h 532"/>
                <a:gd name="T22" fmla="*/ 7 w 4304"/>
                <a:gd name="T23" fmla="*/ 1 h 532"/>
                <a:gd name="T24" fmla="*/ 7 w 4304"/>
                <a:gd name="T25" fmla="*/ 1 h 532"/>
                <a:gd name="T26" fmla="*/ 7 w 4304"/>
                <a:gd name="T27" fmla="*/ 1 h 532"/>
                <a:gd name="T28" fmla="*/ 7 w 4304"/>
                <a:gd name="T29" fmla="*/ 2 h 532"/>
                <a:gd name="T30" fmla="*/ 8 w 4304"/>
                <a:gd name="T31" fmla="*/ 2 h 532"/>
                <a:gd name="T32" fmla="*/ 10 w 4304"/>
                <a:gd name="T33" fmla="*/ 2 h 532"/>
                <a:gd name="T34" fmla="*/ 10 w 4304"/>
                <a:gd name="T35" fmla="*/ 1 h 532"/>
                <a:gd name="T36" fmla="*/ 10 w 4304"/>
                <a:gd name="T37" fmla="*/ 1 h 532"/>
                <a:gd name="T38" fmla="*/ 10 w 4304"/>
                <a:gd name="T39" fmla="*/ 1 h 532"/>
                <a:gd name="T40" fmla="*/ 11 w 4304"/>
                <a:gd name="T41" fmla="*/ 1 h 532"/>
                <a:gd name="T42" fmla="*/ 11 w 4304"/>
                <a:gd name="T43" fmla="*/ 1 h 532"/>
                <a:gd name="T44" fmla="*/ 11 w 4304"/>
                <a:gd name="T45" fmla="*/ 1 h 532"/>
                <a:gd name="T46" fmla="*/ 11 w 4304"/>
                <a:gd name="T47" fmla="*/ 1 h 532"/>
                <a:gd name="T48" fmla="*/ 12 w 4304"/>
                <a:gd name="T49" fmla="*/ 1 h 532"/>
                <a:gd name="T50" fmla="*/ 12 w 4304"/>
                <a:gd name="T51" fmla="*/ 1 h 532"/>
                <a:gd name="T52" fmla="*/ 13 w 4304"/>
                <a:gd name="T53" fmla="*/ 1 h 532"/>
                <a:gd name="T54" fmla="*/ 13 w 4304"/>
                <a:gd name="T55" fmla="*/ 1 h 532"/>
                <a:gd name="T56" fmla="*/ 13 w 4304"/>
                <a:gd name="T57" fmla="*/ 1 h 532"/>
                <a:gd name="T58" fmla="*/ 14 w 4304"/>
                <a:gd name="T59" fmla="*/ 1 h 532"/>
                <a:gd name="T60" fmla="*/ 14 w 4304"/>
                <a:gd name="T61" fmla="*/ 1 h 532"/>
                <a:gd name="T62" fmla="*/ 14 w 4304"/>
                <a:gd name="T63" fmla="*/ 1 h 532"/>
                <a:gd name="T64" fmla="*/ 14 w 4304"/>
                <a:gd name="T65" fmla="*/ 2 h 532"/>
                <a:gd name="T66" fmla="*/ 15 w 4304"/>
                <a:gd name="T67" fmla="*/ 2 h 532"/>
                <a:gd name="T68" fmla="*/ 17 w 4304"/>
                <a:gd name="T69" fmla="*/ 1 h 532"/>
                <a:gd name="T70" fmla="*/ 17 w 4304"/>
                <a:gd name="T71" fmla="*/ 2 h 532"/>
                <a:gd name="T72" fmla="*/ 2 w 4304"/>
                <a:gd name="T73" fmla="*/ 3 h 532"/>
                <a:gd name="T74" fmla="*/ 3 w 4304"/>
                <a:gd name="T75" fmla="*/ 3 h 532"/>
                <a:gd name="T76" fmla="*/ 4 w 4304"/>
                <a:gd name="T77" fmla="*/ 2 h 532"/>
                <a:gd name="T78" fmla="*/ 5 w 4304"/>
                <a:gd name="T79" fmla="*/ 3 h 532"/>
                <a:gd name="T80" fmla="*/ 5 w 4304"/>
                <a:gd name="T81" fmla="*/ 2 h 532"/>
                <a:gd name="T82" fmla="*/ 5 w 4304"/>
                <a:gd name="T83" fmla="*/ 2 h 532"/>
                <a:gd name="T84" fmla="*/ 6 w 4304"/>
                <a:gd name="T85" fmla="*/ 2 h 532"/>
                <a:gd name="T86" fmla="*/ 6 w 4304"/>
                <a:gd name="T87" fmla="*/ 2 h 532"/>
                <a:gd name="T88" fmla="*/ 7 w 4304"/>
                <a:gd name="T89" fmla="*/ 3 h 532"/>
                <a:gd name="T90" fmla="*/ 8 w 4304"/>
                <a:gd name="T91" fmla="*/ 2 h 532"/>
                <a:gd name="T92" fmla="*/ 9 w 4304"/>
                <a:gd name="T93" fmla="*/ 2 h 532"/>
                <a:gd name="T94" fmla="*/ 9 w 4304"/>
                <a:gd name="T95" fmla="*/ 2 h 532"/>
                <a:gd name="T96" fmla="*/ 10 w 4304"/>
                <a:gd name="T97" fmla="*/ 2 h 532"/>
                <a:gd name="T98" fmla="*/ 11 w 4304"/>
                <a:gd name="T99" fmla="*/ 2 h 532"/>
                <a:gd name="T100" fmla="*/ 11 w 4304"/>
                <a:gd name="T101" fmla="*/ 2 h 532"/>
                <a:gd name="T102" fmla="*/ 10 w 4304"/>
                <a:gd name="T103" fmla="*/ 3 h 532"/>
                <a:gd name="T104" fmla="*/ 11 w 4304"/>
                <a:gd name="T105" fmla="*/ 2 h 532"/>
                <a:gd name="T106" fmla="*/ 12 w 4304"/>
                <a:gd name="T107" fmla="*/ 2 h 532"/>
                <a:gd name="T108" fmla="*/ 13 w 4304"/>
                <a:gd name="T109" fmla="*/ 3 h 532"/>
                <a:gd name="T110" fmla="*/ 12 w 4304"/>
                <a:gd name="T111" fmla="*/ 2 h 532"/>
                <a:gd name="T112" fmla="*/ 13 w 4304"/>
                <a:gd name="T113" fmla="*/ 2 h 532"/>
                <a:gd name="T114" fmla="*/ 13 w 4304"/>
                <a:gd name="T115" fmla="*/ 2 h 532"/>
                <a:gd name="T116" fmla="*/ 14 w 4304"/>
                <a:gd name="T117" fmla="*/ 2 h 532"/>
                <a:gd name="T118" fmla="*/ 15 w 4304"/>
                <a:gd name="T119" fmla="*/ 2 h 532"/>
                <a:gd name="T120" fmla="*/ 14 w 4304"/>
                <a:gd name="T121" fmla="*/ 3 h 532"/>
                <a:gd name="T122" fmla="*/ 15 w 4304"/>
                <a:gd name="T123" fmla="*/ 2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2 w 1529"/>
                <a:gd name="T1" fmla="*/ 3 h 1275"/>
                <a:gd name="T2" fmla="*/ 3 w 1529"/>
                <a:gd name="T3" fmla="*/ 3 h 1275"/>
                <a:gd name="T4" fmla="*/ 3 w 1529"/>
                <a:gd name="T5" fmla="*/ 2 h 1275"/>
                <a:gd name="T6" fmla="*/ 1 w 1529"/>
                <a:gd name="T7" fmla="*/ 2 h 1275"/>
                <a:gd name="T8" fmla="*/ 1 w 1529"/>
                <a:gd name="T9" fmla="*/ 4 h 1275"/>
                <a:gd name="T10" fmla="*/ 4 w 1529"/>
                <a:gd name="T11" fmla="*/ 4 h 1275"/>
                <a:gd name="T12" fmla="*/ 4 w 1529"/>
                <a:gd name="T13" fmla="*/ 1 h 1275"/>
                <a:gd name="T14" fmla="*/ 0 w 1529"/>
                <a:gd name="T15" fmla="*/ 1 h 1275"/>
                <a:gd name="T16" fmla="*/ 0 w 1529"/>
                <a:gd name="T17" fmla="*/ 5 h 1275"/>
                <a:gd name="T18" fmla="*/ 5 w 1529"/>
                <a:gd name="T19" fmla="*/ 5 h 1275"/>
                <a:gd name="T20" fmla="*/ 5 w 1529"/>
                <a:gd name="T21" fmla="*/ 1 h 1275"/>
                <a:gd name="T22" fmla="*/ 5 w 1529"/>
                <a:gd name="T23" fmla="*/ 1 h 1275"/>
                <a:gd name="T24" fmla="*/ 5 w 1529"/>
                <a:gd name="T25" fmla="*/ 5 h 1275"/>
                <a:gd name="T26" fmla="*/ 0 w 1529"/>
                <a:gd name="T27" fmla="*/ 5 h 1275"/>
                <a:gd name="T28" fmla="*/ 0 w 1529"/>
                <a:gd name="T29" fmla="*/ 5 h 1275"/>
                <a:gd name="T30" fmla="*/ 0 w 1529"/>
                <a:gd name="T31" fmla="*/ 0 h 1275"/>
                <a:gd name="T32" fmla="*/ 4 w 1529"/>
                <a:gd name="T33" fmla="*/ 0 h 1275"/>
                <a:gd name="T34" fmla="*/ 4 w 1529"/>
                <a:gd name="T35" fmla="*/ 1 h 1275"/>
                <a:gd name="T36" fmla="*/ 4 w 1529"/>
                <a:gd name="T37" fmla="*/ 1 h 1275"/>
                <a:gd name="T38" fmla="*/ 4 w 1529"/>
                <a:gd name="T39" fmla="*/ 1 h 1275"/>
                <a:gd name="T40" fmla="*/ 4 w 1529"/>
                <a:gd name="T41" fmla="*/ 1 h 1275"/>
                <a:gd name="T42" fmla="*/ 4 w 1529"/>
                <a:gd name="T43" fmla="*/ 2 h 1275"/>
                <a:gd name="T44" fmla="*/ 4 w 1529"/>
                <a:gd name="T45" fmla="*/ 2 h 1275"/>
                <a:gd name="T46" fmla="*/ 4 w 1529"/>
                <a:gd name="T47" fmla="*/ 2 h 1275"/>
                <a:gd name="T48" fmla="*/ 4 w 1529"/>
                <a:gd name="T49" fmla="*/ 2 h 1275"/>
                <a:gd name="T50" fmla="*/ 4 w 1529"/>
                <a:gd name="T51" fmla="*/ 3 h 1275"/>
                <a:gd name="T52" fmla="*/ 4 w 1529"/>
                <a:gd name="T53" fmla="*/ 3 h 1275"/>
                <a:gd name="T54" fmla="*/ 4 w 1529"/>
                <a:gd name="T55" fmla="*/ 3 h 1275"/>
                <a:gd name="T56" fmla="*/ 4 w 1529"/>
                <a:gd name="T57" fmla="*/ 3 h 1275"/>
                <a:gd name="T58" fmla="*/ 4 w 1529"/>
                <a:gd name="T59" fmla="*/ 4 h 1275"/>
                <a:gd name="T60" fmla="*/ 4 w 1529"/>
                <a:gd name="T61" fmla="*/ 4 h 1275"/>
                <a:gd name="T62" fmla="*/ 4 w 1529"/>
                <a:gd name="T63" fmla="*/ 4 h 1275"/>
                <a:gd name="T64" fmla="*/ 4 w 1529"/>
                <a:gd name="T65" fmla="*/ 4 h 1275"/>
                <a:gd name="T66" fmla="*/ 4 w 1529"/>
                <a:gd name="T67" fmla="*/ 4 h 1275"/>
                <a:gd name="T68" fmla="*/ 4 w 1529"/>
                <a:gd name="T69" fmla="*/ 4 h 1275"/>
                <a:gd name="T70" fmla="*/ 4 w 1529"/>
                <a:gd name="T71" fmla="*/ 4 h 1275"/>
                <a:gd name="T72" fmla="*/ 4 w 1529"/>
                <a:gd name="T73" fmla="*/ 4 h 1275"/>
                <a:gd name="T74" fmla="*/ 3 w 1529"/>
                <a:gd name="T75" fmla="*/ 4 h 1275"/>
                <a:gd name="T76" fmla="*/ 3 w 1529"/>
                <a:gd name="T77" fmla="*/ 4 h 1275"/>
                <a:gd name="T78" fmla="*/ 3 w 1529"/>
                <a:gd name="T79" fmla="*/ 4 h 1275"/>
                <a:gd name="T80" fmla="*/ 3 w 1529"/>
                <a:gd name="T81" fmla="*/ 4 h 1275"/>
                <a:gd name="T82" fmla="*/ 2 w 1529"/>
                <a:gd name="T83" fmla="*/ 4 h 1275"/>
                <a:gd name="T84" fmla="*/ 2 w 1529"/>
                <a:gd name="T85" fmla="*/ 4 h 1275"/>
                <a:gd name="T86" fmla="*/ 2 w 1529"/>
                <a:gd name="T87" fmla="*/ 4 h 1275"/>
                <a:gd name="T88" fmla="*/ 2 w 1529"/>
                <a:gd name="T89" fmla="*/ 4 h 1275"/>
                <a:gd name="T90" fmla="*/ 1 w 1529"/>
                <a:gd name="T91" fmla="*/ 4 h 1275"/>
                <a:gd name="T92" fmla="*/ 1 w 1529"/>
                <a:gd name="T93" fmla="*/ 4 h 1275"/>
                <a:gd name="T94" fmla="*/ 1 w 1529"/>
                <a:gd name="T95" fmla="*/ 4 h 1275"/>
                <a:gd name="T96" fmla="*/ 1 w 1529"/>
                <a:gd name="T97" fmla="*/ 4 h 1275"/>
                <a:gd name="T98" fmla="*/ 1 w 1529"/>
                <a:gd name="T99" fmla="*/ 4 h 1275"/>
                <a:gd name="T100" fmla="*/ 1 w 1529"/>
                <a:gd name="T101" fmla="*/ 4 h 1275"/>
                <a:gd name="T102" fmla="*/ 1 w 1529"/>
                <a:gd name="T103" fmla="*/ 3 h 1275"/>
                <a:gd name="T104" fmla="*/ 1 w 1529"/>
                <a:gd name="T105" fmla="*/ 3 h 1275"/>
                <a:gd name="T106" fmla="*/ 1 w 1529"/>
                <a:gd name="T107" fmla="*/ 3 h 1275"/>
                <a:gd name="T108" fmla="*/ 1 w 1529"/>
                <a:gd name="T109" fmla="*/ 2 h 1275"/>
                <a:gd name="T110" fmla="*/ 1 w 1529"/>
                <a:gd name="T111" fmla="*/ 2 h 1275"/>
                <a:gd name="T112" fmla="*/ 1 w 1529"/>
                <a:gd name="T113" fmla="*/ 2 h 1275"/>
                <a:gd name="T114" fmla="*/ 3 w 1529"/>
                <a:gd name="T115" fmla="*/ 2 h 1275"/>
                <a:gd name="T116" fmla="*/ 3 w 1529"/>
                <a:gd name="T117" fmla="*/ 3 h 1275"/>
                <a:gd name="T118" fmla="*/ 2 w 1529"/>
                <a:gd name="T119" fmla="*/ 3 h 1275"/>
                <a:gd name="T120" fmla="*/ 2 w 1529"/>
                <a:gd name="T121" fmla="*/ 3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4 w 2467"/>
                <a:gd name="T1" fmla="*/ 1 h 262"/>
                <a:gd name="T2" fmla="*/ 4 w 2467"/>
                <a:gd name="T3" fmla="*/ 1 h 262"/>
                <a:gd name="T4" fmla="*/ 4 w 2467"/>
                <a:gd name="T5" fmla="*/ 1 h 262"/>
                <a:gd name="T6" fmla="*/ 3 w 2467"/>
                <a:gd name="T7" fmla="*/ 1 h 262"/>
                <a:gd name="T8" fmla="*/ 3 w 2467"/>
                <a:gd name="T9" fmla="*/ 1 h 262"/>
                <a:gd name="T10" fmla="*/ 3 w 2467"/>
                <a:gd name="T11" fmla="*/ 1 h 262"/>
                <a:gd name="T12" fmla="*/ 3 w 2467"/>
                <a:gd name="T13" fmla="*/ 1 h 262"/>
                <a:gd name="T14" fmla="*/ 3 w 2467"/>
                <a:gd name="T15" fmla="*/ 1 h 262"/>
                <a:gd name="T16" fmla="*/ 3 w 2467"/>
                <a:gd name="T17" fmla="*/ 1 h 262"/>
                <a:gd name="T18" fmla="*/ 3 w 2467"/>
                <a:gd name="T19" fmla="*/ 1 h 262"/>
                <a:gd name="T20" fmla="*/ 3 w 2467"/>
                <a:gd name="T21" fmla="*/ 1 h 262"/>
                <a:gd name="T22" fmla="*/ 3 w 2467"/>
                <a:gd name="T23" fmla="*/ 1 h 262"/>
                <a:gd name="T24" fmla="*/ 2 w 2467"/>
                <a:gd name="T25" fmla="*/ 1 h 262"/>
                <a:gd name="T26" fmla="*/ 3 w 2467"/>
                <a:gd name="T27" fmla="*/ 1 h 262"/>
                <a:gd name="T28" fmla="*/ 3 w 2467"/>
                <a:gd name="T29" fmla="*/ 1 h 262"/>
                <a:gd name="T30" fmla="*/ 3 w 2467"/>
                <a:gd name="T31" fmla="*/ 1 h 262"/>
                <a:gd name="T32" fmla="*/ 2 w 2467"/>
                <a:gd name="T33" fmla="*/ 1 h 262"/>
                <a:gd name="T34" fmla="*/ 2 w 2467"/>
                <a:gd name="T35" fmla="*/ 1 h 262"/>
                <a:gd name="T36" fmla="*/ 2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0 w 2467"/>
                <a:gd name="T51" fmla="*/ 1 h 262"/>
                <a:gd name="T52" fmla="*/ 10 w 2467"/>
                <a:gd name="T53" fmla="*/ 1 h 262"/>
                <a:gd name="T54" fmla="*/ 10 w 2467"/>
                <a:gd name="T55" fmla="*/ 1 h 262"/>
                <a:gd name="T56" fmla="*/ 10 w 2467"/>
                <a:gd name="T57" fmla="*/ 1 h 262"/>
                <a:gd name="T58" fmla="*/ 10 w 2467"/>
                <a:gd name="T59" fmla="*/ 1 h 262"/>
                <a:gd name="T60" fmla="*/ 9 w 2467"/>
                <a:gd name="T61" fmla="*/ 1 h 262"/>
                <a:gd name="T62" fmla="*/ 9 w 2467"/>
                <a:gd name="T63" fmla="*/ 1 h 262"/>
                <a:gd name="T64" fmla="*/ 9 w 2467"/>
                <a:gd name="T65" fmla="*/ 1 h 262"/>
                <a:gd name="T66" fmla="*/ 9 w 2467"/>
                <a:gd name="T67" fmla="*/ 1 h 262"/>
                <a:gd name="T68" fmla="*/ 8 w 2467"/>
                <a:gd name="T69" fmla="*/ 1 h 262"/>
                <a:gd name="T70" fmla="*/ 8 w 2467"/>
                <a:gd name="T71" fmla="*/ 1 h 262"/>
                <a:gd name="T72" fmla="*/ 8 w 2467"/>
                <a:gd name="T73" fmla="*/ 1 h 262"/>
                <a:gd name="T74" fmla="*/ 8 w 2467"/>
                <a:gd name="T75" fmla="*/ 1 h 262"/>
                <a:gd name="T76" fmla="*/ 8 w 2467"/>
                <a:gd name="T77" fmla="*/ 1 h 262"/>
                <a:gd name="T78" fmla="*/ 8 w 2467"/>
                <a:gd name="T79" fmla="*/ 1 h 262"/>
                <a:gd name="T80" fmla="*/ 8 w 2467"/>
                <a:gd name="T81" fmla="*/ 1 h 262"/>
                <a:gd name="T82" fmla="*/ 8 w 2467"/>
                <a:gd name="T83" fmla="*/ 1 h 262"/>
                <a:gd name="T84" fmla="*/ 7 w 2467"/>
                <a:gd name="T85" fmla="*/ 1 h 262"/>
                <a:gd name="T86" fmla="*/ 7 w 2467"/>
                <a:gd name="T87" fmla="*/ 1 h 262"/>
                <a:gd name="T88" fmla="*/ 7 w 2467"/>
                <a:gd name="T89" fmla="*/ 1 h 262"/>
                <a:gd name="T90" fmla="*/ 7 w 2467"/>
                <a:gd name="T91" fmla="*/ 1 h 262"/>
                <a:gd name="T92" fmla="*/ 7 w 2467"/>
                <a:gd name="T93" fmla="*/ 1 h 262"/>
                <a:gd name="T94" fmla="*/ 7 w 2467"/>
                <a:gd name="T95" fmla="*/ 1 h 262"/>
                <a:gd name="T96" fmla="*/ 7 w 2467"/>
                <a:gd name="T97" fmla="*/ 1 h 262"/>
                <a:gd name="T98" fmla="*/ 7 w 2467"/>
                <a:gd name="T99" fmla="*/ 1 h 262"/>
                <a:gd name="T100" fmla="*/ 6 w 2467"/>
                <a:gd name="T101" fmla="*/ 1 h 262"/>
                <a:gd name="T102" fmla="*/ 6 w 2467"/>
                <a:gd name="T103" fmla="*/ 1 h 262"/>
                <a:gd name="T104" fmla="*/ 6 w 2467"/>
                <a:gd name="T105" fmla="*/ 1 h 262"/>
                <a:gd name="T106" fmla="*/ 6 w 2467"/>
                <a:gd name="T107" fmla="*/ 1 h 262"/>
                <a:gd name="T108" fmla="*/ 6 w 2467"/>
                <a:gd name="T109" fmla="*/ 1 h 262"/>
                <a:gd name="T110" fmla="*/ 5 w 2467"/>
                <a:gd name="T111" fmla="*/ 1 h 262"/>
                <a:gd name="T112" fmla="*/ 5 w 2467"/>
                <a:gd name="T113" fmla="*/ 1 h 262"/>
                <a:gd name="T114" fmla="*/ 5 w 2467"/>
                <a:gd name="T115" fmla="*/ 1 h 262"/>
                <a:gd name="T116" fmla="*/ 5 w 2467"/>
                <a:gd name="T117" fmla="*/ 1 h 262"/>
                <a:gd name="T118" fmla="*/ 5 w 2467"/>
                <a:gd name="T119" fmla="*/ 1 h 262"/>
                <a:gd name="T120" fmla="*/ 5 w 2467"/>
                <a:gd name="T121" fmla="*/ 1 h 262"/>
                <a:gd name="T122" fmla="*/ 5 w 2467"/>
                <a:gd name="T123" fmla="*/ 1 h 262"/>
                <a:gd name="T124" fmla="*/ 5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8 w 2131"/>
                <a:gd name="T1" fmla="*/ 0 h 263"/>
                <a:gd name="T2" fmla="*/ 8 w 2131"/>
                <a:gd name="T3" fmla="*/ 0 h 263"/>
                <a:gd name="T4" fmla="*/ 8 w 2131"/>
                <a:gd name="T5" fmla="*/ 0 h 263"/>
                <a:gd name="T6" fmla="*/ 8 w 2131"/>
                <a:gd name="T7" fmla="*/ 0 h 263"/>
                <a:gd name="T8" fmla="*/ 7 w 2131"/>
                <a:gd name="T9" fmla="*/ 0 h 263"/>
                <a:gd name="T10" fmla="*/ 8 w 2131"/>
                <a:gd name="T11" fmla="*/ 0 h 263"/>
                <a:gd name="T12" fmla="*/ 8 w 2131"/>
                <a:gd name="T13" fmla="*/ 0 h 263"/>
                <a:gd name="T14" fmla="*/ 8 w 2131"/>
                <a:gd name="T15" fmla="*/ 0 h 263"/>
                <a:gd name="T16" fmla="*/ 8 w 2131"/>
                <a:gd name="T17" fmla="*/ 0 h 263"/>
                <a:gd name="T18" fmla="*/ 8 w 2131"/>
                <a:gd name="T19" fmla="*/ 0 h 263"/>
                <a:gd name="T20" fmla="*/ 8 w 2131"/>
                <a:gd name="T21" fmla="*/ 0 h 263"/>
                <a:gd name="T22" fmla="*/ 7 w 2131"/>
                <a:gd name="T23" fmla="*/ 0 h 263"/>
                <a:gd name="T24" fmla="*/ 6 w 2131"/>
                <a:gd name="T25" fmla="*/ 0 h 263"/>
                <a:gd name="T26" fmla="*/ 6 w 2131"/>
                <a:gd name="T27" fmla="*/ 0 h 263"/>
                <a:gd name="T28" fmla="*/ 6 w 2131"/>
                <a:gd name="T29" fmla="*/ 0 h 263"/>
                <a:gd name="T30" fmla="*/ 6 w 2131"/>
                <a:gd name="T31" fmla="*/ 0 h 263"/>
                <a:gd name="T32" fmla="*/ 6 w 2131"/>
                <a:gd name="T33" fmla="*/ 0 h 263"/>
                <a:gd name="T34" fmla="*/ 6 w 2131"/>
                <a:gd name="T35" fmla="*/ 0 h 263"/>
                <a:gd name="T36" fmla="*/ 6 w 2131"/>
                <a:gd name="T37" fmla="*/ 0 h 263"/>
                <a:gd name="T38" fmla="*/ 6 w 2131"/>
                <a:gd name="T39" fmla="*/ 0 h 263"/>
                <a:gd name="T40" fmla="*/ 5 w 2131"/>
                <a:gd name="T41" fmla="*/ 0 h 263"/>
                <a:gd name="T42" fmla="*/ 5 w 2131"/>
                <a:gd name="T43" fmla="*/ 0 h 263"/>
                <a:gd name="T44" fmla="*/ 5 w 2131"/>
                <a:gd name="T45" fmla="*/ 0 h 263"/>
                <a:gd name="T46" fmla="*/ 5 w 2131"/>
                <a:gd name="T47" fmla="*/ 0 h 263"/>
                <a:gd name="T48" fmla="*/ 5 w 2131"/>
                <a:gd name="T49" fmla="*/ 0 h 263"/>
                <a:gd name="T50" fmla="*/ 5 w 2131"/>
                <a:gd name="T51" fmla="*/ 0 h 263"/>
                <a:gd name="T52" fmla="*/ 5 w 2131"/>
                <a:gd name="T53" fmla="*/ 0 h 263"/>
                <a:gd name="T54" fmla="*/ 5 w 2131"/>
                <a:gd name="T55" fmla="*/ 0 h 263"/>
                <a:gd name="T56" fmla="*/ 5 w 2131"/>
                <a:gd name="T57" fmla="*/ 0 h 263"/>
                <a:gd name="T58" fmla="*/ 4 w 2131"/>
                <a:gd name="T59" fmla="*/ 0 h 263"/>
                <a:gd name="T60" fmla="*/ 4 w 2131"/>
                <a:gd name="T61" fmla="*/ 0 h 263"/>
                <a:gd name="T62" fmla="*/ 4 w 2131"/>
                <a:gd name="T63" fmla="*/ 0 h 263"/>
                <a:gd name="T64" fmla="*/ 4 w 2131"/>
                <a:gd name="T65" fmla="*/ 0 h 263"/>
                <a:gd name="T66" fmla="*/ 4 w 2131"/>
                <a:gd name="T67" fmla="*/ 0 h 263"/>
                <a:gd name="T68" fmla="*/ 4 w 2131"/>
                <a:gd name="T69" fmla="*/ 0 h 263"/>
                <a:gd name="T70" fmla="*/ 4 w 2131"/>
                <a:gd name="T71" fmla="*/ 0 h 263"/>
                <a:gd name="T72" fmla="*/ 4 w 2131"/>
                <a:gd name="T73" fmla="*/ 0 h 263"/>
                <a:gd name="T74" fmla="*/ 3 w 2131"/>
                <a:gd name="T75" fmla="*/ 0 h 263"/>
                <a:gd name="T76" fmla="*/ 3 w 2131"/>
                <a:gd name="T77" fmla="*/ 0 h 263"/>
                <a:gd name="T78" fmla="*/ 3 w 2131"/>
                <a:gd name="T79" fmla="*/ 0 h 263"/>
                <a:gd name="T80" fmla="*/ 3 w 2131"/>
                <a:gd name="T81" fmla="*/ 0 h 263"/>
                <a:gd name="T82" fmla="*/ 3 w 2131"/>
                <a:gd name="T83" fmla="*/ 0 h 263"/>
                <a:gd name="T84" fmla="*/ 2 w 2131"/>
                <a:gd name="T85" fmla="*/ 0 h 263"/>
                <a:gd name="T86" fmla="*/ 2 w 2131"/>
                <a:gd name="T87" fmla="*/ 0 h 263"/>
                <a:gd name="T88" fmla="*/ 3 w 2131"/>
                <a:gd name="T89" fmla="*/ 0 h 263"/>
                <a:gd name="T90" fmla="*/ 2 w 2131"/>
                <a:gd name="T91" fmla="*/ 0 h 263"/>
                <a:gd name="T92" fmla="*/ 3 w 2131"/>
                <a:gd name="T93" fmla="*/ 0 h 263"/>
                <a:gd name="T94" fmla="*/ 2 w 2131"/>
                <a:gd name="T95" fmla="*/ 0 h 263"/>
                <a:gd name="T96" fmla="*/ 2 w 2131"/>
                <a:gd name="T97" fmla="*/ 0 h 263"/>
                <a:gd name="T98" fmla="*/ 1 w 2131"/>
                <a:gd name="T99" fmla="*/ 0 h 263"/>
                <a:gd name="T100" fmla="*/ 2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0 w 2582"/>
                <a:gd name="T1" fmla="*/ 1 h 254"/>
                <a:gd name="T2" fmla="*/ 10 w 2582"/>
                <a:gd name="T3" fmla="*/ 1 h 254"/>
                <a:gd name="T4" fmla="*/ 10 w 2582"/>
                <a:gd name="T5" fmla="*/ 1 h 254"/>
                <a:gd name="T6" fmla="*/ 9 w 2582"/>
                <a:gd name="T7" fmla="*/ 1 h 254"/>
                <a:gd name="T8" fmla="*/ 10 w 2582"/>
                <a:gd name="T9" fmla="*/ 1 h 254"/>
                <a:gd name="T10" fmla="*/ 10 w 2582"/>
                <a:gd name="T11" fmla="*/ 1 h 254"/>
                <a:gd name="T12" fmla="*/ 9 w 2582"/>
                <a:gd name="T13" fmla="*/ 1 h 254"/>
                <a:gd name="T14" fmla="*/ 9 w 2582"/>
                <a:gd name="T15" fmla="*/ 1 h 254"/>
                <a:gd name="T16" fmla="*/ 9 w 2582"/>
                <a:gd name="T17" fmla="*/ 1 h 254"/>
                <a:gd name="T18" fmla="*/ 9 w 2582"/>
                <a:gd name="T19" fmla="*/ 1 h 254"/>
                <a:gd name="T20" fmla="*/ 9 w 2582"/>
                <a:gd name="T21" fmla="*/ 1 h 254"/>
                <a:gd name="T22" fmla="*/ 8 w 2582"/>
                <a:gd name="T23" fmla="*/ 1 h 254"/>
                <a:gd name="T24" fmla="*/ 8 w 2582"/>
                <a:gd name="T25" fmla="*/ 1 h 254"/>
                <a:gd name="T26" fmla="*/ 8 w 2582"/>
                <a:gd name="T27" fmla="*/ 1 h 254"/>
                <a:gd name="T28" fmla="*/ 8 w 2582"/>
                <a:gd name="T29" fmla="*/ 1 h 254"/>
                <a:gd name="T30" fmla="*/ 8 w 2582"/>
                <a:gd name="T31" fmla="*/ 1 h 254"/>
                <a:gd name="T32" fmla="*/ 7 w 2582"/>
                <a:gd name="T33" fmla="*/ 1 h 254"/>
                <a:gd name="T34" fmla="*/ 7 w 2582"/>
                <a:gd name="T35" fmla="*/ 1 h 254"/>
                <a:gd name="T36" fmla="*/ 8 w 2582"/>
                <a:gd name="T37" fmla="*/ 1 h 254"/>
                <a:gd name="T38" fmla="*/ 7 w 2582"/>
                <a:gd name="T39" fmla="*/ 1 h 254"/>
                <a:gd name="T40" fmla="*/ 7 w 2582"/>
                <a:gd name="T41" fmla="*/ 1 h 254"/>
                <a:gd name="T42" fmla="*/ 7 w 2582"/>
                <a:gd name="T43" fmla="*/ 1 h 254"/>
                <a:gd name="T44" fmla="*/ 7 w 2582"/>
                <a:gd name="T45" fmla="*/ 1 h 254"/>
                <a:gd name="T46" fmla="*/ 6 w 2582"/>
                <a:gd name="T47" fmla="*/ 1 h 254"/>
                <a:gd name="T48" fmla="*/ 6 w 2582"/>
                <a:gd name="T49" fmla="*/ 1 h 254"/>
                <a:gd name="T50" fmla="*/ 6 w 2582"/>
                <a:gd name="T51" fmla="*/ 1 h 254"/>
                <a:gd name="T52" fmla="*/ 6 w 2582"/>
                <a:gd name="T53" fmla="*/ 1 h 254"/>
                <a:gd name="T54" fmla="*/ 6 w 2582"/>
                <a:gd name="T55" fmla="*/ 1 h 254"/>
                <a:gd name="T56" fmla="*/ 6 w 2582"/>
                <a:gd name="T57" fmla="*/ 1 h 254"/>
                <a:gd name="T58" fmla="*/ 5 w 2582"/>
                <a:gd name="T59" fmla="*/ 1 h 254"/>
                <a:gd name="T60" fmla="*/ 5 w 2582"/>
                <a:gd name="T61" fmla="*/ 1 h 254"/>
                <a:gd name="T62" fmla="*/ 5 w 2582"/>
                <a:gd name="T63" fmla="*/ 1 h 254"/>
                <a:gd name="T64" fmla="*/ 5 w 2582"/>
                <a:gd name="T65" fmla="*/ 1 h 254"/>
                <a:gd name="T66" fmla="*/ 4 w 2582"/>
                <a:gd name="T67" fmla="*/ 1 h 254"/>
                <a:gd name="T68" fmla="*/ 4 w 2582"/>
                <a:gd name="T69" fmla="*/ 1 h 254"/>
                <a:gd name="T70" fmla="*/ 4 w 2582"/>
                <a:gd name="T71" fmla="*/ 1 h 254"/>
                <a:gd name="T72" fmla="*/ 4 w 2582"/>
                <a:gd name="T73" fmla="*/ 1 h 254"/>
                <a:gd name="T74" fmla="*/ 4 w 2582"/>
                <a:gd name="T75" fmla="*/ 1 h 254"/>
                <a:gd name="T76" fmla="*/ 4 w 2582"/>
                <a:gd name="T77" fmla="*/ 1 h 254"/>
                <a:gd name="T78" fmla="*/ 3 w 2582"/>
                <a:gd name="T79" fmla="*/ 1 h 254"/>
                <a:gd name="T80" fmla="*/ 3 w 2582"/>
                <a:gd name="T81" fmla="*/ 1 h 254"/>
                <a:gd name="T82" fmla="*/ 3 w 2582"/>
                <a:gd name="T83" fmla="*/ 1 h 254"/>
                <a:gd name="T84" fmla="*/ 2 w 2582"/>
                <a:gd name="T85" fmla="*/ 1 h 254"/>
                <a:gd name="T86" fmla="*/ 3 w 2582"/>
                <a:gd name="T87" fmla="*/ 1 h 254"/>
                <a:gd name="T88" fmla="*/ 3 w 2582"/>
                <a:gd name="T89" fmla="*/ 1 h 254"/>
                <a:gd name="T90" fmla="*/ 2 w 2582"/>
                <a:gd name="T91" fmla="*/ 1 h 254"/>
                <a:gd name="T92" fmla="*/ 2 w 2582"/>
                <a:gd name="T93" fmla="*/ 1 h 254"/>
                <a:gd name="T94" fmla="*/ 2 w 2582"/>
                <a:gd name="T95" fmla="*/ 1 h 254"/>
                <a:gd name="T96" fmla="*/ 2 w 2582"/>
                <a:gd name="T97" fmla="*/ 1 h 254"/>
                <a:gd name="T98" fmla="*/ 2 w 2582"/>
                <a:gd name="T99" fmla="*/ 1 h 254"/>
                <a:gd name="T100" fmla="*/ 2 w 2582"/>
                <a:gd name="T101" fmla="*/ 1 h 254"/>
                <a:gd name="T102" fmla="*/ 2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2 w 4312"/>
                <a:gd name="T3" fmla="*/ 0 h 228"/>
                <a:gd name="T4" fmla="*/ 2 w 4312"/>
                <a:gd name="T5" fmla="*/ 0 h 228"/>
                <a:gd name="T6" fmla="*/ 2 w 4312"/>
                <a:gd name="T7" fmla="*/ 0 h 228"/>
                <a:gd name="T8" fmla="*/ 2 w 4312"/>
                <a:gd name="T9" fmla="*/ 0 h 228"/>
                <a:gd name="T10" fmla="*/ 2 w 4312"/>
                <a:gd name="T11" fmla="*/ 0 h 228"/>
                <a:gd name="T12" fmla="*/ 2 w 4312"/>
                <a:gd name="T13" fmla="*/ 0 h 228"/>
                <a:gd name="T14" fmla="*/ 3 w 4312"/>
                <a:gd name="T15" fmla="*/ 0 h 228"/>
                <a:gd name="T16" fmla="*/ 3 w 4312"/>
                <a:gd name="T17" fmla="*/ 0 h 228"/>
                <a:gd name="T18" fmla="*/ 3 w 4312"/>
                <a:gd name="T19" fmla="*/ 0 h 228"/>
                <a:gd name="T20" fmla="*/ 3 w 4312"/>
                <a:gd name="T21" fmla="*/ 0 h 228"/>
                <a:gd name="T22" fmla="*/ 4 w 4312"/>
                <a:gd name="T23" fmla="*/ 0 h 228"/>
                <a:gd name="T24" fmla="*/ 4 w 4312"/>
                <a:gd name="T25" fmla="*/ 0 h 228"/>
                <a:gd name="T26" fmla="*/ 5 w 4312"/>
                <a:gd name="T27" fmla="*/ 0 h 228"/>
                <a:gd name="T28" fmla="*/ 5 w 4312"/>
                <a:gd name="T29" fmla="*/ 0 h 228"/>
                <a:gd name="T30" fmla="*/ 5 w 4312"/>
                <a:gd name="T31" fmla="*/ 0 h 228"/>
                <a:gd name="T32" fmla="*/ 5 w 4312"/>
                <a:gd name="T33" fmla="*/ 0 h 228"/>
                <a:gd name="T34" fmla="*/ 6 w 4312"/>
                <a:gd name="T35" fmla="*/ 0 h 228"/>
                <a:gd name="T36" fmla="*/ 6 w 4312"/>
                <a:gd name="T37" fmla="*/ 0 h 228"/>
                <a:gd name="T38" fmla="*/ 7 w 4312"/>
                <a:gd name="T39" fmla="*/ 0 h 228"/>
                <a:gd name="T40" fmla="*/ 6 w 4312"/>
                <a:gd name="T41" fmla="*/ 0 h 228"/>
                <a:gd name="T42" fmla="*/ 6 w 4312"/>
                <a:gd name="T43" fmla="*/ 0 h 228"/>
                <a:gd name="T44" fmla="*/ 7 w 4312"/>
                <a:gd name="T45" fmla="*/ 0 h 228"/>
                <a:gd name="T46" fmla="*/ 7 w 4312"/>
                <a:gd name="T47" fmla="*/ 0 h 228"/>
                <a:gd name="T48" fmla="*/ 7 w 4312"/>
                <a:gd name="T49" fmla="*/ 0 h 228"/>
                <a:gd name="T50" fmla="*/ 7 w 4312"/>
                <a:gd name="T51" fmla="*/ 0 h 228"/>
                <a:gd name="T52" fmla="*/ 8 w 4312"/>
                <a:gd name="T53" fmla="*/ 0 h 228"/>
                <a:gd name="T54" fmla="*/ 9 w 4312"/>
                <a:gd name="T55" fmla="*/ 0 h 228"/>
                <a:gd name="T56" fmla="*/ 9 w 4312"/>
                <a:gd name="T57" fmla="*/ 0 h 228"/>
                <a:gd name="T58" fmla="*/ 9 w 4312"/>
                <a:gd name="T59" fmla="*/ 0 h 228"/>
                <a:gd name="T60" fmla="*/ 9 w 4312"/>
                <a:gd name="T61" fmla="*/ 0 h 228"/>
                <a:gd name="T62" fmla="*/ 9 w 4312"/>
                <a:gd name="T63" fmla="*/ 0 h 228"/>
                <a:gd name="T64" fmla="*/ 9 w 4312"/>
                <a:gd name="T65" fmla="*/ 0 h 228"/>
                <a:gd name="T66" fmla="*/ 9 w 4312"/>
                <a:gd name="T67" fmla="*/ 0 h 228"/>
                <a:gd name="T68" fmla="*/ 10 w 4312"/>
                <a:gd name="T69" fmla="*/ 0 h 228"/>
                <a:gd name="T70" fmla="*/ 10 w 4312"/>
                <a:gd name="T71" fmla="*/ 0 h 228"/>
                <a:gd name="T72" fmla="*/ 11 w 4312"/>
                <a:gd name="T73" fmla="*/ 0 h 228"/>
                <a:gd name="T74" fmla="*/ 11 w 4312"/>
                <a:gd name="T75" fmla="*/ 0 h 228"/>
                <a:gd name="T76" fmla="*/ 11 w 4312"/>
                <a:gd name="T77" fmla="*/ 0 h 228"/>
                <a:gd name="T78" fmla="*/ 12 w 4312"/>
                <a:gd name="T79" fmla="*/ 0 h 228"/>
                <a:gd name="T80" fmla="*/ 12 w 4312"/>
                <a:gd name="T81" fmla="*/ 0 h 228"/>
                <a:gd name="T82" fmla="*/ 12 w 4312"/>
                <a:gd name="T83" fmla="*/ 0 h 228"/>
                <a:gd name="T84" fmla="*/ 12 w 4312"/>
                <a:gd name="T85" fmla="*/ 0 h 228"/>
                <a:gd name="T86" fmla="*/ 12 w 4312"/>
                <a:gd name="T87" fmla="*/ 0 h 228"/>
                <a:gd name="T88" fmla="*/ 13 w 4312"/>
                <a:gd name="T89" fmla="*/ 0 h 228"/>
                <a:gd name="T90" fmla="*/ 13 w 4312"/>
                <a:gd name="T91" fmla="*/ 0 h 228"/>
                <a:gd name="T92" fmla="*/ 13 w 4312"/>
                <a:gd name="T93" fmla="*/ 0 h 228"/>
                <a:gd name="T94" fmla="*/ 14 w 4312"/>
                <a:gd name="T95" fmla="*/ 0 h 228"/>
                <a:gd name="T96" fmla="*/ 14 w 4312"/>
                <a:gd name="T97" fmla="*/ 0 h 228"/>
                <a:gd name="T98" fmla="*/ 14 w 4312"/>
                <a:gd name="T99" fmla="*/ 0 h 228"/>
                <a:gd name="T100" fmla="*/ 15 w 4312"/>
                <a:gd name="T101" fmla="*/ 0 h 228"/>
                <a:gd name="T102" fmla="*/ 15 w 4312"/>
                <a:gd name="T103" fmla="*/ 0 h 228"/>
                <a:gd name="T104" fmla="*/ 15 w 4312"/>
                <a:gd name="T105" fmla="*/ 0 h 228"/>
                <a:gd name="T106" fmla="*/ 15 w 4312"/>
                <a:gd name="T107" fmla="*/ 0 h 228"/>
                <a:gd name="T108" fmla="*/ 15 w 4312"/>
                <a:gd name="T109" fmla="*/ 0 h 228"/>
                <a:gd name="T110" fmla="*/ 16 w 4312"/>
                <a:gd name="T111" fmla="*/ 0 h 228"/>
                <a:gd name="T112" fmla="*/ 16 w 4312"/>
                <a:gd name="T113" fmla="*/ 0 h 228"/>
                <a:gd name="T114" fmla="*/ 17 w 4312"/>
                <a:gd name="T115" fmla="*/ 0 h 228"/>
                <a:gd name="T116" fmla="*/ 17 w 4312"/>
                <a:gd name="T117" fmla="*/ 0 h 228"/>
                <a:gd name="T118" fmla="*/ 17 w 4312"/>
                <a:gd name="T119" fmla="*/ 0 h 228"/>
                <a:gd name="T120" fmla="*/ 17 w 4312"/>
                <a:gd name="T121" fmla="*/ 0 h 228"/>
                <a:gd name="T122" fmla="*/ 17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9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608512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Datum vytvoření: 25. </a:t>
            </a: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9</a:t>
            </a: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2012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Číslo DUM: VY_32_INOVACE_17_FY_A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Ročník: I.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oblast: Přírodovědné vzdělávání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obor: 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Tematický okruh: Mechanika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Téma: Výpočty ve fyzice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+mj-lt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+mj-lt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Metodický list/anotace:</a:t>
            </a:r>
          </a:p>
          <a:p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Ř</a:t>
            </a:r>
            <a:r>
              <a:rPr lang="cs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ešeni slovních úloh z fyziky často provázejí chyby nebo postupy přejaté z matematiky, kde studenti pracují s čísly jako takovými.</a:t>
            </a:r>
          </a:p>
          <a:p>
            <a:r>
              <a:rPr lang="cs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Někdy si žáci obtížněji zvykají na pravidlo, zapisovat fyzikální hodnoty společně s jejich jednotkou.</a:t>
            </a:r>
          </a:p>
          <a:p>
            <a:r>
              <a:rPr lang="cs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Právě četnost chyb v řešení slovních úloh, stála u vzniku tohoto DUMu.</a:t>
            </a:r>
          </a:p>
          <a:p>
            <a:r>
              <a:rPr lang="cs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DUM lze využít k rychlému připomenutí možných postpů, k samostudiu nebo podrobnému rozboru řešení. </a:t>
            </a: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r>
              <a:rPr lang="cs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závislost na potřebě té které třídy nebo studenta.</a:t>
            </a:r>
          </a:p>
          <a:p>
            <a:r>
              <a:rPr lang="cs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 </a:t>
            </a:r>
            <a:r>
              <a:rPr lang="cs" sz="12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demonstraci zápisu jsou zvoleny jednoduché příklady, které studenti znají ze základní </a:t>
            </a:r>
            <a:r>
              <a:rPr lang="cs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školy nebo z prvních ročníkůškol středních.</a:t>
            </a:r>
          </a:p>
          <a:p>
            <a:r>
              <a:rPr lang="cs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Výběr je zohledněn z pohledu školy odborné.</a:t>
            </a:r>
          </a:p>
          <a:p>
            <a:r>
              <a:rPr lang="cs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Vzorové řešení není jediné možné, řada vyučujících používá své osvědčené postupy a pravidla.</a:t>
            </a:r>
          </a:p>
        </p:txBody>
      </p:sp>
    </p:spTree>
    <p:extLst>
      <p:ext uri="{BB962C8B-B14F-4D97-AF65-F5344CB8AC3E}">
        <p14:creationId xmlns:p14="http://schemas.microsoft.com/office/powerpoint/2010/main" val="209756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pixabay.com/get/af7022fc52d461be2c48/1370607613/mathematics-111423_12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9288" y="621975"/>
            <a:ext cx="7229216" cy="5111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51520" y="4365104"/>
            <a:ext cx="6551960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ts val="600"/>
              </a:spcAft>
            </a:pPr>
            <a:r>
              <a:rPr lang="cs-CZ" sz="1600" kern="1200" dirty="0" smtClean="0">
                <a:solidFill>
                  <a:srgbClr val="FFFFFF"/>
                </a:solidFill>
                <a:latin typeface="Arial" charset="0"/>
                <a:ea typeface="+mn-ea"/>
                <a:cs typeface="Arial" charset="0"/>
                <a:hlinkClick r:id="rId3" action="ppaction://hlinksldjump"/>
              </a:rPr>
              <a:t>►</a:t>
            </a:r>
            <a:r>
              <a:rPr lang="cs-CZ" sz="1600" kern="1200" dirty="0" smtClean="0">
                <a:solidFill>
                  <a:srgbClr val="FFFFFF"/>
                </a:solidFill>
                <a:latin typeface="Arial" charset="0"/>
                <a:ea typeface="+mn-ea"/>
                <a:cs typeface="Arial" charset="0"/>
              </a:rPr>
              <a:t> Blokové schéma řešení</a:t>
            </a:r>
            <a:endParaRPr lang="cs-CZ" sz="1600" kern="1200" dirty="0">
              <a:solidFill>
                <a:srgbClr val="FFFFFF"/>
              </a:solidFill>
              <a:latin typeface="Arial" charset="0"/>
              <a:ea typeface="+mn-ea"/>
              <a:cs typeface="Arial" charset="0"/>
            </a:endParaRPr>
          </a:p>
          <a:p>
            <a:pPr fontAlgn="base">
              <a:spcBef>
                <a:spcPct val="20000"/>
              </a:spcBef>
              <a:spcAft>
                <a:spcPts val="600"/>
              </a:spcAft>
            </a:pPr>
            <a:r>
              <a:rPr lang="cs-CZ" sz="1600" kern="1200" dirty="0">
                <a:solidFill>
                  <a:srgbClr val="FFFFFF"/>
                </a:solidFill>
                <a:latin typeface="Arial" charset="0"/>
                <a:ea typeface="+mn-ea"/>
                <a:cs typeface="Arial" charset="0"/>
                <a:hlinkClick r:id="rId4" action="ppaction://hlinksldjump"/>
              </a:rPr>
              <a:t>►</a:t>
            </a:r>
            <a:r>
              <a:rPr lang="cs-CZ" sz="1600" kern="1200" dirty="0">
                <a:solidFill>
                  <a:srgbClr val="FFFFFF"/>
                </a:solidFill>
                <a:latin typeface="Arial" charset="0"/>
                <a:ea typeface="+mn-ea"/>
                <a:cs typeface="Arial" charset="0"/>
              </a:rPr>
              <a:t> </a:t>
            </a:r>
            <a:r>
              <a:rPr lang="cs-CZ" sz="1600" kern="1200" dirty="0" smtClean="0">
                <a:solidFill>
                  <a:srgbClr val="FFFFFF"/>
                </a:solidFill>
                <a:latin typeface="Arial" charset="0"/>
                <a:ea typeface="+mn-ea"/>
                <a:cs typeface="Arial" charset="0"/>
              </a:rPr>
              <a:t>Sčítání a odčítání, malá čísla</a:t>
            </a:r>
          </a:p>
          <a:p>
            <a:pPr fontAlgn="base">
              <a:spcBef>
                <a:spcPct val="20000"/>
              </a:spcBef>
              <a:spcAft>
                <a:spcPts val="600"/>
              </a:spcAft>
            </a:pPr>
            <a:r>
              <a:rPr lang="cs-CZ" sz="1600" kern="1200" dirty="0" smtClean="0">
                <a:solidFill>
                  <a:srgbClr val="FFFFFF"/>
                </a:solidFill>
                <a:latin typeface="Arial" charset="0"/>
                <a:ea typeface="+mn-ea"/>
                <a:cs typeface="Arial" charset="0"/>
                <a:hlinkClick r:id="rId5" action="ppaction://hlinksldjump"/>
              </a:rPr>
              <a:t>►</a:t>
            </a:r>
            <a:r>
              <a:rPr lang="cs-CZ" sz="1600" kern="1200" dirty="0" smtClean="0">
                <a:solidFill>
                  <a:srgbClr val="FFFFFF"/>
                </a:solidFill>
                <a:latin typeface="Arial" charset="0"/>
                <a:ea typeface="+mn-ea"/>
                <a:cs typeface="Arial" charset="0"/>
              </a:rPr>
              <a:t> </a:t>
            </a:r>
            <a:r>
              <a:rPr lang="cs-CZ" sz="1600" kern="1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Sčítání </a:t>
            </a:r>
            <a:r>
              <a:rPr lang="cs-CZ" sz="1600" kern="1200" dirty="0">
                <a:solidFill>
                  <a:srgbClr val="FFFFFF"/>
                </a:solidFill>
                <a:latin typeface="Arial" charset="0"/>
                <a:cs typeface="Arial" charset="0"/>
              </a:rPr>
              <a:t>a odčítání, </a:t>
            </a:r>
            <a:r>
              <a:rPr lang="cs-CZ" sz="1600" kern="1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větší čísla</a:t>
            </a:r>
            <a:endParaRPr lang="cs-CZ" sz="1600" kern="1200" dirty="0">
              <a:solidFill>
                <a:srgbClr val="FFFFFF"/>
              </a:solidFill>
              <a:latin typeface="Arial" charset="0"/>
              <a:ea typeface="+mn-ea"/>
              <a:cs typeface="Arial" charset="0"/>
            </a:endParaRPr>
          </a:p>
          <a:p>
            <a:pPr fontAlgn="base">
              <a:spcBef>
                <a:spcPct val="20000"/>
              </a:spcBef>
              <a:spcAft>
                <a:spcPts val="600"/>
              </a:spcAft>
            </a:pPr>
            <a:r>
              <a:rPr lang="cs-CZ" sz="1600" kern="1200" dirty="0" smtClean="0">
                <a:solidFill>
                  <a:srgbClr val="FFFFFF"/>
                </a:solidFill>
                <a:latin typeface="Arial" charset="0"/>
                <a:ea typeface="+mn-ea"/>
                <a:cs typeface="Arial" charset="0"/>
                <a:hlinkClick r:id="rId6" action="ppaction://hlinksldjump"/>
              </a:rPr>
              <a:t>►</a:t>
            </a:r>
            <a:r>
              <a:rPr lang="cs-CZ" sz="1600" kern="1200" dirty="0" smtClean="0">
                <a:solidFill>
                  <a:srgbClr val="FFFFFF"/>
                </a:solidFill>
                <a:latin typeface="Arial" charset="0"/>
                <a:ea typeface="+mn-ea"/>
                <a:cs typeface="Arial" charset="0"/>
              </a:rPr>
              <a:t> Třikrát totéž, nemusí být totéž</a:t>
            </a:r>
          </a:p>
          <a:p>
            <a:pPr fontAlgn="base">
              <a:spcBef>
                <a:spcPct val="20000"/>
              </a:spcBef>
              <a:spcAft>
                <a:spcPts val="600"/>
              </a:spcAft>
            </a:pPr>
            <a:r>
              <a:rPr lang="cs-CZ" sz="1600" kern="1200" dirty="0">
                <a:solidFill>
                  <a:srgbClr val="FFFFFF"/>
                </a:solidFill>
                <a:latin typeface="Arial" charset="0"/>
                <a:ea typeface="+mn-ea"/>
                <a:cs typeface="Arial" charset="0"/>
                <a:hlinkClick r:id="rId7" action="ppaction://hlinksldjump"/>
              </a:rPr>
              <a:t>►</a:t>
            </a:r>
            <a:r>
              <a:rPr lang="cs-CZ" sz="1600" kern="1200" dirty="0">
                <a:solidFill>
                  <a:srgbClr val="FFFFFF"/>
                </a:solidFill>
                <a:latin typeface="Arial" charset="0"/>
                <a:ea typeface="+mn-ea"/>
                <a:cs typeface="Arial" charset="0"/>
              </a:rPr>
              <a:t> </a:t>
            </a:r>
            <a:r>
              <a:rPr lang="cs-CZ" sz="1600" kern="1200" dirty="0" smtClean="0">
                <a:solidFill>
                  <a:srgbClr val="FFFFFF"/>
                </a:solidFill>
                <a:latin typeface="Arial" charset="0"/>
                <a:ea typeface="+mn-ea"/>
                <a:cs typeface="Arial" charset="0"/>
              </a:rPr>
              <a:t>Násobky a předpony ve výpočtu</a:t>
            </a:r>
            <a:endParaRPr lang="cs-CZ" sz="1600" kern="1200" dirty="0">
              <a:solidFill>
                <a:srgbClr val="FFFFFF"/>
              </a:solidFill>
              <a:latin typeface="Arial" charset="0"/>
              <a:ea typeface="+mn-ea"/>
              <a:cs typeface="Arial" charset="0"/>
            </a:endParaRPr>
          </a:p>
          <a:p>
            <a:pPr fontAlgn="base">
              <a:spcBef>
                <a:spcPct val="20000"/>
              </a:spcBef>
              <a:spcAft>
                <a:spcPts val="600"/>
              </a:spcAft>
            </a:pPr>
            <a:r>
              <a:rPr lang="cs-CZ" sz="1600" kern="1200" dirty="0" smtClean="0">
                <a:solidFill>
                  <a:srgbClr val="FFFFFF"/>
                </a:solidFill>
                <a:latin typeface="Arial" charset="0"/>
                <a:ea typeface="+mn-ea"/>
                <a:cs typeface="Arial" charset="0"/>
                <a:hlinkClick r:id="rId5" action="ppaction://hlinksldjump"/>
              </a:rPr>
              <a:t>►</a:t>
            </a:r>
            <a:r>
              <a:rPr lang="cs-CZ" sz="1600" kern="1200" dirty="0" smtClean="0">
                <a:solidFill>
                  <a:srgbClr val="FFFFFF"/>
                </a:solidFill>
                <a:latin typeface="Arial" charset="0"/>
                <a:ea typeface="+mn-ea"/>
                <a:cs typeface="Arial" charset="0"/>
              </a:rPr>
              <a:t> Výpočet se základními jednotkami SI</a:t>
            </a:r>
          </a:p>
          <a:p>
            <a:pPr marL="812800" indent="-8128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cs-CZ" sz="1600" kern="1200" dirty="0">
              <a:solidFill>
                <a:srgbClr val="FFFFFF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082390" y="6264315"/>
            <a:ext cx="807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kern="1200" dirty="0" smtClean="0">
                <a:solidFill>
                  <a:srgbClr val="FFFFFF">
                    <a:lumMod val="50000"/>
                  </a:srgbClr>
                </a:solidFill>
                <a:latin typeface="Arial" charset="0"/>
                <a:ea typeface="+mn-ea"/>
                <a:cs typeface="Arial" charset="0"/>
              </a:rPr>
              <a:t>Obr. 1</a:t>
            </a:r>
            <a:endParaRPr lang="cs-CZ" kern="1200" dirty="0">
              <a:solidFill>
                <a:srgbClr val="FFFFFF">
                  <a:lumMod val="50000"/>
                </a:srgbClr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Shape 89"/>
          <p:cNvSpPr txBox="1">
            <a:spLocks/>
          </p:cNvSpPr>
          <p:nvPr/>
        </p:nvSpPr>
        <p:spPr>
          <a:xfrm>
            <a:off x="-108520" y="432048"/>
            <a:ext cx="6400799" cy="8367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279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0" marR="0" indent="279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cs" dirty="0" smtClean="0"/>
              <a:t>Výpočty ve fyzice</a:t>
            </a:r>
            <a:endParaRPr lang="cs" dirty="0"/>
          </a:p>
        </p:txBody>
      </p:sp>
    </p:spTree>
    <p:extLst>
      <p:ext uri="{BB962C8B-B14F-4D97-AF65-F5344CB8AC3E}">
        <p14:creationId xmlns:p14="http://schemas.microsoft.com/office/powerpoint/2010/main" val="2778385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0" y="-13395"/>
            <a:ext cx="8686800" cy="778099"/>
          </a:xfrm>
        </p:spPr>
        <p:txBody>
          <a:bodyPr/>
          <a:lstStyle/>
          <a:p>
            <a:pPr lvl="0"/>
            <a:r>
              <a:rPr lang="c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Blokové schéma řešení</a:t>
            </a:r>
            <a:endParaRPr lang="c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90955" y="1340768"/>
            <a:ext cx="2736304" cy="1152128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Zápis a převody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pří zápisu zadaných hodnot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konstant „pod sebe“ </a:t>
            </a:r>
            <a:b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je umožněn snadný převod jednotek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90955" y="2924944"/>
            <a:ext cx="2736304" cy="108012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Obecné řešení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zápis výchozí rovnice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popřípadě odvození vypočítávané veličiny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Zaoblený obdélníkový popisek 7"/>
          <p:cNvSpPr/>
          <p:nvPr/>
        </p:nvSpPr>
        <p:spPr>
          <a:xfrm>
            <a:off x="3443283" y="1124744"/>
            <a:ext cx="2073154" cy="745232"/>
          </a:xfrm>
          <a:prstGeom prst="wedgeRoundRectCallout">
            <a:avLst>
              <a:gd name="adj1" fmla="val -62455"/>
              <a:gd name="adj2" fmla="val 97063"/>
              <a:gd name="adj3" fmla="val 16667"/>
            </a:avLst>
          </a:prstGeom>
          <a:ln w="28575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Volba jednotek může ovlivnit náročnost výpočtu.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0" name="Přímá spojnice 9"/>
          <p:cNvCxnSpPr/>
          <p:nvPr/>
        </p:nvCxnSpPr>
        <p:spPr>
          <a:xfrm>
            <a:off x="475877" y="2708920"/>
            <a:ext cx="375949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aoblený obdélníkový popisek 12"/>
          <p:cNvSpPr/>
          <p:nvPr/>
        </p:nvSpPr>
        <p:spPr>
          <a:xfrm>
            <a:off x="4638670" y="1963688"/>
            <a:ext cx="2073154" cy="745232"/>
          </a:xfrm>
          <a:prstGeom prst="wedgeRoundRectCallout">
            <a:avLst>
              <a:gd name="adj1" fmla="val -66804"/>
              <a:gd name="adj2" fmla="val 46946"/>
              <a:gd name="adj3" fmla="val 16667"/>
            </a:avLst>
          </a:prstGeom>
          <a:ln w="28575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Oddělovací čára vizuálně ukončuje zadání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Zaoblený obdélníkový popisek 13"/>
          <p:cNvSpPr/>
          <p:nvPr/>
        </p:nvSpPr>
        <p:spPr>
          <a:xfrm>
            <a:off x="3443283" y="2943922"/>
            <a:ext cx="2073154" cy="745232"/>
          </a:xfrm>
          <a:prstGeom prst="wedgeRoundRectCallout">
            <a:avLst>
              <a:gd name="adj1" fmla="val -66804"/>
              <a:gd name="adj2" fmla="val 46946"/>
              <a:gd name="adj3" fmla="val 16667"/>
            </a:avLst>
          </a:prstGeom>
          <a:ln w="28575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Student může doplnit odvození komentáři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475877" y="4283980"/>
            <a:ext cx="2736304" cy="1593291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Výpočet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postupný výpočet </a:t>
            </a:r>
            <a:b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 zápisem jednotek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Zaoblený obdélníkový popisek 15"/>
          <p:cNvSpPr/>
          <p:nvPr/>
        </p:nvSpPr>
        <p:spPr>
          <a:xfrm>
            <a:off x="3468470" y="4581128"/>
            <a:ext cx="5279994" cy="1351498"/>
          </a:xfrm>
          <a:prstGeom prst="wedgeRoundRectCallout">
            <a:avLst>
              <a:gd name="adj1" fmla="val -57812"/>
              <a:gd name="adj2" fmla="val 20264"/>
              <a:gd name="adj3" fmla="val 16667"/>
            </a:avLst>
          </a:prstGeom>
          <a:ln w="28575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J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ednotku lze zapisovat ke každé číselné hodnotě, nebo výslednou jednotku uvést až za číselnými údaji</a:t>
            </a:r>
            <a:b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 hranaté závorce. Výpočet lze komentovat z pohledu fyziky nebo matematických postupů. </a:t>
            </a:r>
          </a:p>
          <a:p>
            <a:pPr algn="ctr"/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Výsledek je vhodné zvýraznit, např. dvojitým podtržením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467544" y="6057292"/>
            <a:ext cx="8280920" cy="5400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Odpověď.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Zaoblený obdélníkový popisek 17"/>
          <p:cNvSpPr/>
          <p:nvPr/>
        </p:nvSpPr>
        <p:spPr>
          <a:xfrm>
            <a:off x="5652120" y="3236928"/>
            <a:ext cx="3073217" cy="1182620"/>
          </a:xfrm>
          <a:prstGeom prst="wedgeRoundRectCallout">
            <a:avLst>
              <a:gd name="adj1" fmla="val -28600"/>
              <a:gd name="adj2" fmla="val 70492"/>
              <a:gd name="adj3" fmla="val 16667"/>
            </a:avLst>
          </a:prstGeom>
          <a:ln w="28575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cs" sz="1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Možné některé chyby</a:t>
            </a:r>
          </a:p>
          <a:p>
            <a:pPr marL="171450" indent="-171450">
              <a:buFont typeface="Courier New" pitchFamily="49" charset="0"/>
              <a:buChar char="o"/>
            </a:pPr>
            <a:r>
              <a:rPr lang="cs" sz="1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při převodech jednotek</a:t>
            </a:r>
          </a:p>
          <a:p>
            <a:pPr marL="171450" lvl="0" indent="-171450">
              <a:buFont typeface="Courier New" pitchFamily="49" charset="0"/>
              <a:buChar char="o"/>
            </a:pPr>
            <a:r>
              <a:rPr lang="cs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neuvádění jednotek</a:t>
            </a:r>
          </a:p>
          <a:p>
            <a:pPr marL="171450" lvl="8" indent="-171450">
              <a:buFont typeface="Arial" pitchFamily="34" charset="0"/>
              <a:buChar char="•"/>
            </a:pPr>
            <a:r>
              <a:rPr lang="cs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 zápisu</a:t>
            </a:r>
          </a:p>
          <a:p>
            <a:pPr marL="171450" lvl="8" indent="-171450">
              <a:buFont typeface="Arial" pitchFamily="34" charset="0"/>
              <a:buChar char="•"/>
            </a:pPr>
            <a:r>
              <a:rPr lang="cs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 </a:t>
            </a:r>
            <a:r>
              <a:rPr lang="cs" sz="1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průběhu </a:t>
            </a:r>
            <a:r>
              <a:rPr lang="cs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řešení</a:t>
            </a:r>
          </a:p>
          <a:p>
            <a:pPr marL="171450" lvl="8" indent="-171450">
              <a:buFont typeface="Arial" pitchFamily="34" charset="0"/>
              <a:buChar char="•"/>
            </a:pPr>
            <a:r>
              <a:rPr lang="cs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 odpovědi</a:t>
            </a:r>
            <a:endParaRPr lang="cs" sz="1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71450" lvl="0" indent="-171450">
              <a:buFont typeface="Courier New" pitchFamily="49" charset="0"/>
              <a:buChar char="o"/>
            </a:pPr>
            <a:r>
              <a:rPr lang="cs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 </a:t>
            </a:r>
            <a:r>
              <a:rPr lang="cs" sz="1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používání násobků a </a:t>
            </a:r>
            <a:r>
              <a:rPr lang="cs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dílů jednotek</a:t>
            </a:r>
            <a:endParaRPr lang="cs" sz="1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1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49983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r">
              <a:buNone/>
            </a:pPr>
            <a:r>
              <a:rPr lang="cs" dirty="0">
                <a:solidFill>
                  <a:srgbClr val="FFFFFF"/>
                </a:solidFill>
              </a:rPr>
              <a:t>Sčítání a </a:t>
            </a:r>
            <a:r>
              <a:rPr lang="cs" dirty="0" smtClean="0">
                <a:solidFill>
                  <a:srgbClr val="FFFFFF"/>
                </a:solidFill>
              </a:rPr>
              <a:t>odčítání sil</a:t>
            </a:r>
            <a:br>
              <a:rPr lang="cs" dirty="0" smtClean="0">
                <a:solidFill>
                  <a:srgbClr val="FFFFFF"/>
                </a:solidFill>
              </a:rPr>
            </a:br>
            <a:r>
              <a:rPr lang="cs" sz="2400" dirty="0" smtClean="0">
                <a:solidFill>
                  <a:srgbClr val="FFFFFF"/>
                </a:solidFill>
              </a:rPr>
              <a:t>malá čísla           </a:t>
            </a:r>
            <a:endParaRPr lang="cs" sz="2400" dirty="0">
              <a:solidFill>
                <a:srgbClr val="FFFFFF"/>
              </a:solidFill>
            </a:endParaRPr>
          </a:p>
        </p:txBody>
      </p:sp>
      <p:sp>
        <p:nvSpPr>
          <p:cNvPr id="105" name="Shape 105"/>
          <p:cNvSpPr txBox="1"/>
          <p:nvPr/>
        </p:nvSpPr>
        <p:spPr>
          <a:xfrm>
            <a:off x="457200" y="1660396"/>
            <a:ext cx="7521600" cy="8325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cs" b="1" dirty="0"/>
              <a:t>Zadání</a:t>
            </a:r>
          </a:p>
          <a:p>
            <a:pPr lvl="0" rtl="0">
              <a:buNone/>
            </a:pPr>
            <a:r>
              <a:rPr lang="cs" dirty="0"/>
              <a:t>Na těleso působí </a:t>
            </a:r>
            <a:r>
              <a:rPr lang="cs" b="1" dirty="0"/>
              <a:t>F</a:t>
            </a:r>
            <a:r>
              <a:rPr lang="cs" b="1" baseline="-25000" dirty="0"/>
              <a:t>1</a:t>
            </a:r>
            <a:r>
              <a:rPr lang="cs" dirty="0"/>
              <a:t>= 2N, směrem doleva, a dvě síly doprava</a:t>
            </a:r>
            <a:r>
              <a:rPr lang="cs" b="1" dirty="0"/>
              <a:t> F</a:t>
            </a:r>
            <a:r>
              <a:rPr lang="cs" b="1" baseline="-25000" dirty="0"/>
              <a:t>2</a:t>
            </a:r>
            <a:r>
              <a:rPr lang="cs" dirty="0"/>
              <a:t>= 1N a </a:t>
            </a:r>
            <a:r>
              <a:rPr lang="cs" b="1" dirty="0"/>
              <a:t>F</a:t>
            </a:r>
            <a:r>
              <a:rPr lang="cs" b="1" baseline="-25000" dirty="0"/>
              <a:t>3</a:t>
            </a:r>
            <a:r>
              <a:rPr lang="cs" dirty="0"/>
              <a:t>=1N.</a:t>
            </a:r>
          </a:p>
          <a:p>
            <a:pPr lvl="0" rtl="0">
              <a:buNone/>
            </a:pPr>
            <a:r>
              <a:rPr lang="cs" dirty="0"/>
              <a:t>Určete výslednici působících sil.</a:t>
            </a:r>
          </a:p>
        </p:txBody>
      </p:sp>
      <p:sp>
        <p:nvSpPr>
          <p:cNvPr id="106" name="Shape 106"/>
          <p:cNvSpPr txBox="1"/>
          <p:nvPr/>
        </p:nvSpPr>
        <p:spPr>
          <a:xfrm>
            <a:off x="457200" y="3537250"/>
            <a:ext cx="3552600" cy="3097200"/>
          </a:xfrm>
          <a:prstGeom prst="rect">
            <a:avLst/>
          </a:prstGeom>
          <a:solidFill>
            <a:srgbClr val="C27BA0"/>
          </a:solidFill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cs" b="1"/>
              <a:t>F</a:t>
            </a:r>
            <a:r>
              <a:rPr lang="cs" b="1" baseline="-25000"/>
              <a:t>1</a:t>
            </a:r>
            <a:r>
              <a:rPr lang="cs"/>
              <a:t>= 2</a:t>
            </a:r>
          </a:p>
          <a:p>
            <a:pPr lvl="0" rtl="0">
              <a:buNone/>
            </a:pPr>
            <a:r>
              <a:rPr lang="cs" b="1"/>
              <a:t>F</a:t>
            </a:r>
            <a:r>
              <a:rPr lang="cs" b="1" baseline="-25000"/>
              <a:t>2</a:t>
            </a:r>
            <a:r>
              <a:rPr lang="cs"/>
              <a:t>= 1</a:t>
            </a:r>
          </a:p>
          <a:p>
            <a:pPr lvl="0" rtl="0">
              <a:buNone/>
            </a:pPr>
            <a:r>
              <a:rPr lang="cs" b="1"/>
              <a:t>F</a:t>
            </a:r>
            <a:r>
              <a:rPr lang="cs" b="1" baseline="-25000"/>
              <a:t>3</a:t>
            </a:r>
            <a:r>
              <a:rPr lang="cs"/>
              <a:t>= 1</a:t>
            </a:r>
          </a:p>
          <a:p>
            <a:endParaRPr lang="cs"/>
          </a:p>
          <a:p>
            <a:pPr lvl="0" rtl="0">
              <a:buNone/>
            </a:pPr>
            <a:r>
              <a:rPr lang="cs" b="1"/>
              <a:t>F</a:t>
            </a:r>
            <a:r>
              <a:rPr lang="cs"/>
              <a:t>=</a:t>
            </a:r>
            <a:r>
              <a:rPr lang="cs" b="1"/>
              <a:t> F</a:t>
            </a:r>
            <a:r>
              <a:rPr lang="cs" b="1" baseline="-25000"/>
              <a:t>1</a:t>
            </a:r>
            <a:r>
              <a:rPr lang="cs"/>
              <a:t>- (</a:t>
            </a:r>
            <a:r>
              <a:rPr lang="cs" b="1"/>
              <a:t>F</a:t>
            </a:r>
            <a:r>
              <a:rPr lang="cs" b="1" baseline="-25000"/>
              <a:t>2</a:t>
            </a:r>
            <a:r>
              <a:rPr lang="cs"/>
              <a:t>+ </a:t>
            </a:r>
            <a:r>
              <a:rPr lang="cs" b="1"/>
              <a:t>F</a:t>
            </a:r>
            <a:r>
              <a:rPr lang="cs" b="1" baseline="-25000"/>
              <a:t>3</a:t>
            </a:r>
            <a:r>
              <a:rPr lang="cs"/>
              <a:t>)</a:t>
            </a:r>
          </a:p>
          <a:p>
            <a:pPr lvl="0" rtl="0">
              <a:buNone/>
            </a:pPr>
            <a:r>
              <a:rPr lang="cs" b="1"/>
              <a:t>F</a:t>
            </a:r>
            <a:r>
              <a:rPr lang="cs"/>
              <a:t>= 2 - (1+1)</a:t>
            </a:r>
          </a:p>
          <a:p>
            <a:pPr lvl="0" rtl="0">
              <a:buNone/>
            </a:pPr>
            <a:r>
              <a:rPr lang="cs" b="1"/>
              <a:t>F</a:t>
            </a:r>
            <a:r>
              <a:rPr lang="cs"/>
              <a:t>= 2 - 2</a:t>
            </a:r>
          </a:p>
          <a:p>
            <a:pPr lvl="0" rtl="0">
              <a:buNone/>
            </a:pPr>
            <a:r>
              <a:rPr lang="cs" b="1" u="sng"/>
              <a:t>F</a:t>
            </a:r>
            <a:r>
              <a:rPr lang="cs" u="sng"/>
              <a:t>= 0</a:t>
            </a:r>
            <a:r>
              <a:rPr lang="cs"/>
              <a:t> </a:t>
            </a:r>
          </a:p>
          <a:p>
            <a:endParaRPr lang="cs"/>
          </a:p>
          <a:p>
            <a:pPr>
              <a:buNone/>
            </a:pPr>
            <a:r>
              <a:rPr lang="cs"/>
              <a:t>Výsledná síla působící na těleso je 0.</a:t>
            </a:r>
          </a:p>
        </p:txBody>
      </p:sp>
      <p:sp>
        <p:nvSpPr>
          <p:cNvPr id="107" name="Shape 107"/>
          <p:cNvSpPr/>
          <p:nvPr/>
        </p:nvSpPr>
        <p:spPr>
          <a:xfrm>
            <a:off x="467544" y="2676483"/>
            <a:ext cx="1645782" cy="795741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08" name="Shape 108"/>
          <p:cNvSpPr/>
          <p:nvPr/>
        </p:nvSpPr>
        <p:spPr>
          <a:xfrm flipH="1">
            <a:off x="3595612" y="2776454"/>
            <a:ext cx="1005232" cy="48757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09" name="Shape 109"/>
          <p:cNvSpPr/>
          <p:nvPr/>
        </p:nvSpPr>
        <p:spPr>
          <a:xfrm flipH="1">
            <a:off x="4216487" y="2776454"/>
            <a:ext cx="1005232" cy="48757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10" name="Shape 110"/>
          <p:cNvSpPr/>
          <p:nvPr/>
        </p:nvSpPr>
        <p:spPr>
          <a:xfrm rot="-5416633">
            <a:off x="2497935" y="1712456"/>
            <a:ext cx="455195" cy="2516842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11" name="Shape 111"/>
          <p:cNvSpPr txBox="1"/>
          <p:nvPr/>
        </p:nvSpPr>
        <p:spPr>
          <a:xfrm>
            <a:off x="4491488" y="3537250"/>
            <a:ext cx="4335599" cy="3097200"/>
          </a:xfrm>
          <a:prstGeom prst="rect">
            <a:avLst/>
          </a:prstGeom>
          <a:solidFill>
            <a:srgbClr val="93C47D"/>
          </a:solidFill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cs" b="1"/>
              <a:t>F</a:t>
            </a:r>
            <a:r>
              <a:rPr lang="cs" b="1" baseline="-25000"/>
              <a:t>1</a:t>
            </a:r>
            <a:r>
              <a:rPr lang="cs"/>
              <a:t>= 2N</a:t>
            </a:r>
          </a:p>
          <a:p>
            <a:pPr lvl="0" rtl="0">
              <a:buNone/>
            </a:pPr>
            <a:r>
              <a:rPr lang="cs" b="1"/>
              <a:t>F</a:t>
            </a:r>
            <a:r>
              <a:rPr lang="cs" b="1" baseline="-25000"/>
              <a:t>2</a:t>
            </a:r>
            <a:r>
              <a:rPr lang="cs"/>
              <a:t>= 1N</a:t>
            </a:r>
          </a:p>
          <a:p>
            <a:pPr lvl="0" rtl="0">
              <a:buNone/>
            </a:pPr>
            <a:r>
              <a:rPr lang="cs" b="1"/>
              <a:t>F</a:t>
            </a:r>
            <a:r>
              <a:rPr lang="cs" b="1" baseline="-25000"/>
              <a:t>3</a:t>
            </a:r>
            <a:r>
              <a:rPr lang="cs"/>
              <a:t>= 1N</a:t>
            </a:r>
          </a:p>
          <a:p>
            <a:endParaRPr lang="cs"/>
          </a:p>
          <a:p>
            <a:pPr lvl="0" rtl="0">
              <a:buNone/>
            </a:pPr>
            <a:r>
              <a:rPr lang="cs" b="1"/>
              <a:t>F </a:t>
            </a:r>
            <a:r>
              <a:rPr lang="cs"/>
              <a:t>=</a:t>
            </a:r>
            <a:r>
              <a:rPr lang="cs" b="1"/>
              <a:t> F</a:t>
            </a:r>
            <a:r>
              <a:rPr lang="cs" b="1" baseline="-25000"/>
              <a:t>1 </a:t>
            </a:r>
            <a:r>
              <a:rPr lang="cs"/>
              <a:t>- (</a:t>
            </a:r>
            <a:r>
              <a:rPr lang="cs" b="1"/>
              <a:t>F</a:t>
            </a:r>
            <a:r>
              <a:rPr lang="cs" b="1" baseline="-25000"/>
              <a:t>2</a:t>
            </a:r>
            <a:r>
              <a:rPr lang="cs"/>
              <a:t>+ </a:t>
            </a:r>
            <a:r>
              <a:rPr lang="cs" b="1"/>
              <a:t>F</a:t>
            </a:r>
            <a:r>
              <a:rPr lang="cs" b="1" baseline="-25000"/>
              <a:t>3</a:t>
            </a:r>
            <a:r>
              <a:rPr lang="cs"/>
              <a:t>)</a:t>
            </a:r>
          </a:p>
          <a:p>
            <a:pPr lvl="0" rtl="0">
              <a:buNone/>
            </a:pPr>
            <a:r>
              <a:rPr lang="cs" b="1"/>
              <a:t>F </a:t>
            </a:r>
            <a:r>
              <a:rPr lang="cs"/>
              <a:t>= 2 - (1+1) N 	nebo    </a:t>
            </a:r>
            <a:r>
              <a:rPr lang="cs" b="1"/>
              <a:t>F</a:t>
            </a:r>
            <a:r>
              <a:rPr lang="cs"/>
              <a:t> = 2 N - (1N+1N)</a:t>
            </a:r>
          </a:p>
          <a:p>
            <a:pPr lvl="0" rtl="0">
              <a:buNone/>
            </a:pPr>
            <a:r>
              <a:rPr lang="cs" b="1"/>
              <a:t>F </a:t>
            </a:r>
            <a:r>
              <a:rPr lang="cs"/>
              <a:t>= 2 - 2 N 		nebo    </a:t>
            </a:r>
            <a:r>
              <a:rPr lang="cs" b="1"/>
              <a:t>F</a:t>
            </a:r>
            <a:r>
              <a:rPr lang="cs"/>
              <a:t> = 2 N - 2 N</a:t>
            </a:r>
          </a:p>
          <a:p>
            <a:pPr lvl="0" rtl="0">
              <a:buNone/>
            </a:pPr>
            <a:r>
              <a:rPr lang="cs" b="1" u="sng"/>
              <a:t>F </a:t>
            </a:r>
            <a:r>
              <a:rPr lang="cs" u="sng"/>
              <a:t>= 0 N</a:t>
            </a:r>
          </a:p>
          <a:p>
            <a:endParaRPr lang="cs" u="sng"/>
          </a:p>
          <a:p>
            <a:pPr lvl="0" rtl="0">
              <a:buNone/>
            </a:pPr>
            <a:r>
              <a:rPr lang="cs"/>
              <a:t>Výsledná síla </a:t>
            </a:r>
            <a:r>
              <a:rPr lang="cs" b="1"/>
              <a:t>F</a:t>
            </a:r>
            <a:r>
              <a:rPr lang="cs"/>
              <a:t> působící na těleso má hodnotu 0 N.</a:t>
            </a:r>
          </a:p>
        </p:txBody>
      </p:sp>
      <p:cxnSp>
        <p:nvCxnSpPr>
          <p:cNvPr id="112" name="Shape 112"/>
          <p:cNvCxnSpPr/>
          <p:nvPr/>
        </p:nvCxnSpPr>
        <p:spPr>
          <a:xfrm>
            <a:off x="546561" y="5373216"/>
            <a:ext cx="364500" cy="0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13" name="Shape 113"/>
          <p:cNvCxnSpPr/>
          <p:nvPr/>
        </p:nvCxnSpPr>
        <p:spPr>
          <a:xfrm>
            <a:off x="542800" y="4474200"/>
            <a:ext cx="1366500" cy="0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14" name="Shape 114"/>
          <p:cNvCxnSpPr/>
          <p:nvPr/>
        </p:nvCxnSpPr>
        <p:spPr>
          <a:xfrm>
            <a:off x="4593882" y="4474200"/>
            <a:ext cx="1366500" cy="0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15" name="Shape 115"/>
          <p:cNvCxnSpPr/>
          <p:nvPr/>
        </p:nvCxnSpPr>
        <p:spPr>
          <a:xfrm>
            <a:off x="4580869" y="5373216"/>
            <a:ext cx="559499" cy="0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16" name="Shape 116"/>
          <p:cNvSpPr/>
          <p:nvPr/>
        </p:nvSpPr>
        <p:spPr>
          <a:xfrm>
            <a:off x="6034624" y="3284984"/>
            <a:ext cx="2929864" cy="1099800"/>
          </a:xfrm>
          <a:prstGeom prst="wedgeRectCallout">
            <a:avLst>
              <a:gd name="adj1" fmla="val -15052"/>
              <a:gd name="adj2" fmla="val 72249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cs" dirty="0"/>
              <a:t>Zápis jednotky ke každé číselné hodnotě, připomíná, že pracujeme s fyzikální veličinou, nikoliv pouze s číslem, jako v matematice. 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062226" y="3204561"/>
            <a:ext cx="8075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000" kern="1200" dirty="0" smtClean="0">
                <a:solidFill>
                  <a:srgbClr val="FFFFFF">
                    <a:lumMod val="50000"/>
                  </a:srgbClr>
                </a:solidFill>
                <a:latin typeface="Arial" charset="0"/>
                <a:ea typeface="+mn-ea"/>
                <a:cs typeface="Arial" charset="0"/>
              </a:rPr>
              <a:t>Obr. 2</a:t>
            </a:r>
            <a:endParaRPr lang="cs-CZ" sz="1000" kern="1200" dirty="0">
              <a:solidFill>
                <a:srgbClr val="FFFFFF">
                  <a:lumMod val="50000"/>
                </a:srgbClr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2788014" y="3204561"/>
            <a:ext cx="8075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000" kern="1200" dirty="0" smtClean="0">
                <a:solidFill>
                  <a:srgbClr val="FFFFFF">
                    <a:lumMod val="50000"/>
                  </a:srgbClr>
                </a:solidFill>
                <a:latin typeface="Arial" charset="0"/>
                <a:ea typeface="+mn-ea"/>
                <a:cs typeface="Arial" charset="0"/>
              </a:rPr>
              <a:t>Obr. </a:t>
            </a:r>
            <a:r>
              <a:rPr lang="cs-CZ" sz="1000" kern="1200" dirty="0">
                <a:solidFill>
                  <a:srgbClr val="FFFFFF">
                    <a:lumMod val="50000"/>
                  </a:srgbClr>
                </a:solidFill>
                <a:latin typeface="Arial" charset="0"/>
                <a:ea typeface="+mn-ea"/>
                <a:cs typeface="Arial" charset="0"/>
              </a:rPr>
              <a:t>3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4416678" y="3226003"/>
            <a:ext cx="8075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000" kern="1200" dirty="0" smtClean="0">
                <a:solidFill>
                  <a:srgbClr val="FFFFFF">
                    <a:lumMod val="50000"/>
                  </a:srgbClr>
                </a:solidFill>
                <a:latin typeface="Arial" charset="0"/>
                <a:ea typeface="+mn-ea"/>
                <a:cs typeface="Arial" charset="0"/>
              </a:rPr>
              <a:t>Obr. 2</a:t>
            </a:r>
            <a:endParaRPr lang="cs-CZ" sz="1000" kern="1200" dirty="0">
              <a:solidFill>
                <a:srgbClr val="FFFFFF">
                  <a:lumMod val="50000"/>
                </a:srgbClr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r" rtl="0">
              <a:buNone/>
            </a:pPr>
            <a:r>
              <a:rPr lang="cs" dirty="0">
                <a:solidFill>
                  <a:srgbClr val="FFFFFF"/>
                </a:solidFill>
              </a:rPr>
              <a:t>Sčítání a </a:t>
            </a:r>
            <a:r>
              <a:rPr lang="cs" dirty="0" smtClean="0">
                <a:solidFill>
                  <a:srgbClr val="FFFFFF"/>
                </a:solidFill>
              </a:rPr>
              <a:t>odčítání               </a:t>
            </a:r>
            <a:r>
              <a:rPr lang="cs" sz="2400" dirty="0" smtClean="0">
                <a:solidFill>
                  <a:srgbClr val="FFFFFF"/>
                </a:solidFill>
              </a:rPr>
              <a:t>větší čísla</a:t>
            </a:r>
            <a:endParaRPr lang="cs" sz="2400" dirty="0">
              <a:solidFill>
                <a:srgbClr val="FFFFFF"/>
              </a:solidFill>
            </a:endParaRPr>
          </a:p>
        </p:txBody>
      </p:sp>
      <p:sp>
        <p:nvSpPr>
          <p:cNvPr id="122" name="Shape 122"/>
          <p:cNvSpPr txBox="1"/>
          <p:nvPr/>
        </p:nvSpPr>
        <p:spPr>
          <a:xfrm>
            <a:off x="228600" y="1858525"/>
            <a:ext cx="3962399" cy="105796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cs" b="1" dirty="0"/>
              <a:t>Zadání</a:t>
            </a:r>
          </a:p>
          <a:p>
            <a:pPr lvl="0" rtl="0">
              <a:buNone/>
            </a:pPr>
            <a:r>
              <a:rPr lang="cs" dirty="0"/>
              <a:t>Na těleso působí F</a:t>
            </a:r>
            <a:r>
              <a:rPr lang="cs" baseline="-25000" dirty="0"/>
              <a:t>1</a:t>
            </a:r>
            <a:r>
              <a:rPr lang="cs" dirty="0"/>
              <a:t>= 2 000N, směrem doleva</a:t>
            </a:r>
          </a:p>
          <a:p>
            <a:pPr lvl="0"/>
            <a:r>
              <a:rPr lang="cs" dirty="0"/>
              <a:t>a dvě síly doprava F</a:t>
            </a:r>
            <a:r>
              <a:rPr lang="cs" baseline="-25000" dirty="0"/>
              <a:t>2 </a:t>
            </a:r>
            <a:r>
              <a:rPr lang="cs" dirty="0" smtClean="0"/>
              <a:t>= </a:t>
            </a:r>
            <a:r>
              <a:rPr lang="cs" dirty="0"/>
              <a:t>1000N a F</a:t>
            </a:r>
            <a:r>
              <a:rPr lang="cs" baseline="-25000" dirty="0"/>
              <a:t>3</a:t>
            </a:r>
            <a:r>
              <a:rPr lang="cs" dirty="0"/>
              <a:t>=500N.</a:t>
            </a:r>
          </a:p>
          <a:p>
            <a:pPr lvl="0" rtl="0">
              <a:buNone/>
            </a:pPr>
            <a:r>
              <a:rPr lang="cs" dirty="0"/>
              <a:t>Určete výslednici působících sil.</a:t>
            </a:r>
          </a:p>
        </p:txBody>
      </p:sp>
      <p:sp>
        <p:nvSpPr>
          <p:cNvPr id="123" name="Shape 123"/>
          <p:cNvSpPr txBox="1"/>
          <p:nvPr/>
        </p:nvSpPr>
        <p:spPr>
          <a:xfrm>
            <a:off x="304800" y="3537250"/>
            <a:ext cx="3552600" cy="2546700"/>
          </a:xfrm>
          <a:prstGeom prst="rect">
            <a:avLst/>
          </a:prstGeom>
          <a:solidFill>
            <a:srgbClr val="C27BA0"/>
          </a:solidFill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cs"/>
              <a:t>F</a:t>
            </a:r>
            <a:r>
              <a:rPr lang="cs" baseline="-25000"/>
              <a:t>1</a:t>
            </a:r>
            <a:r>
              <a:rPr lang="cs"/>
              <a:t>= 2000</a:t>
            </a:r>
          </a:p>
          <a:p>
            <a:pPr lvl="0" rtl="0">
              <a:buNone/>
            </a:pPr>
            <a:r>
              <a:rPr lang="cs"/>
              <a:t>F</a:t>
            </a:r>
            <a:r>
              <a:rPr lang="cs" baseline="-25000"/>
              <a:t>2</a:t>
            </a:r>
            <a:r>
              <a:rPr lang="cs"/>
              <a:t>= 1000</a:t>
            </a:r>
          </a:p>
          <a:p>
            <a:pPr lvl="0" rtl="0">
              <a:buNone/>
            </a:pPr>
            <a:r>
              <a:rPr lang="cs"/>
              <a:t>F</a:t>
            </a:r>
            <a:r>
              <a:rPr lang="cs" baseline="-25000"/>
              <a:t>3</a:t>
            </a:r>
            <a:r>
              <a:rPr lang="cs"/>
              <a:t>= 500</a:t>
            </a:r>
          </a:p>
          <a:p>
            <a:endParaRPr lang="cs"/>
          </a:p>
          <a:p>
            <a:pPr lvl="0" rtl="0">
              <a:buNone/>
            </a:pPr>
            <a:r>
              <a:rPr lang="cs"/>
              <a:t>F= F</a:t>
            </a:r>
            <a:r>
              <a:rPr lang="cs" baseline="-25000"/>
              <a:t>1</a:t>
            </a:r>
            <a:r>
              <a:rPr lang="cs"/>
              <a:t>- (F</a:t>
            </a:r>
            <a:r>
              <a:rPr lang="cs" baseline="-25000"/>
              <a:t>2</a:t>
            </a:r>
            <a:r>
              <a:rPr lang="cs"/>
              <a:t>+ F</a:t>
            </a:r>
            <a:r>
              <a:rPr lang="cs" baseline="-25000"/>
              <a:t>3</a:t>
            </a:r>
            <a:r>
              <a:rPr lang="cs"/>
              <a:t>)</a:t>
            </a:r>
          </a:p>
          <a:p>
            <a:pPr lvl="0" rtl="0">
              <a:buNone/>
            </a:pPr>
            <a:r>
              <a:rPr lang="cs"/>
              <a:t>F= 2000 - (1000 + 500)</a:t>
            </a:r>
          </a:p>
          <a:p>
            <a:pPr lvl="0" rtl="0">
              <a:buNone/>
            </a:pPr>
            <a:r>
              <a:rPr lang="cs"/>
              <a:t>F= 2000 - 1 500</a:t>
            </a:r>
          </a:p>
          <a:p>
            <a:pPr lvl="0" rtl="0">
              <a:buNone/>
            </a:pPr>
            <a:r>
              <a:rPr lang="cs" u="sng"/>
              <a:t>F= 500</a:t>
            </a:r>
            <a:r>
              <a:rPr lang="cs"/>
              <a:t> </a:t>
            </a:r>
          </a:p>
          <a:p>
            <a:endParaRPr lang="cs"/>
          </a:p>
          <a:p>
            <a:pPr lvl="0" rtl="0">
              <a:buNone/>
            </a:pPr>
            <a:r>
              <a:rPr lang="cs"/>
              <a:t>Výsledná síla působící na těleso 500.</a:t>
            </a:r>
          </a:p>
        </p:txBody>
      </p:sp>
      <p:sp>
        <p:nvSpPr>
          <p:cNvPr id="124" name="Shape 124"/>
          <p:cNvSpPr txBox="1"/>
          <p:nvPr/>
        </p:nvSpPr>
        <p:spPr>
          <a:xfrm>
            <a:off x="4127347" y="1477525"/>
            <a:ext cx="4613999" cy="2506800"/>
          </a:xfrm>
          <a:prstGeom prst="rect">
            <a:avLst/>
          </a:prstGeom>
          <a:solidFill>
            <a:srgbClr val="93C47D"/>
          </a:solidFill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cs" b="1" dirty="0"/>
              <a:t>F</a:t>
            </a:r>
            <a:r>
              <a:rPr lang="cs" baseline="-25000" dirty="0"/>
              <a:t>1</a:t>
            </a:r>
            <a:r>
              <a:rPr lang="cs" dirty="0"/>
              <a:t>= 2N</a:t>
            </a:r>
          </a:p>
          <a:p>
            <a:pPr lvl="0" rtl="0">
              <a:buNone/>
            </a:pPr>
            <a:r>
              <a:rPr lang="cs" b="1" dirty="0"/>
              <a:t>F</a:t>
            </a:r>
            <a:r>
              <a:rPr lang="cs" baseline="-25000" dirty="0"/>
              <a:t>2</a:t>
            </a:r>
            <a:r>
              <a:rPr lang="cs" dirty="0"/>
              <a:t>= 1N</a:t>
            </a:r>
          </a:p>
          <a:p>
            <a:pPr lvl="0" rtl="0">
              <a:buNone/>
            </a:pPr>
            <a:r>
              <a:rPr lang="cs" b="1" dirty="0"/>
              <a:t>F</a:t>
            </a:r>
            <a:r>
              <a:rPr lang="cs" baseline="-25000" dirty="0"/>
              <a:t>3</a:t>
            </a:r>
            <a:r>
              <a:rPr lang="cs" dirty="0"/>
              <a:t>= 1N</a:t>
            </a:r>
          </a:p>
          <a:p>
            <a:endParaRPr lang="cs" dirty="0"/>
          </a:p>
          <a:p>
            <a:pPr lvl="0" rtl="0">
              <a:buNone/>
            </a:pPr>
            <a:r>
              <a:rPr lang="cs" b="1" dirty="0"/>
              <a:t>F</a:t>
            </a:r>
            <a:r>
              <a:rPr lang="cs" dirty="0"/>
              <a:t>= </a:t>
            </a:r>
            <a:r>
              <a:rPr lang="cs" b="1" dirty="0"/>
              <a:t>F</a:t>
            </a:r>
            <a:r>
              <a:rPr lang="cs" baseline="-25000" dirty="0"/>
              <a:t>1</a:t>
            </a:r>
            <a:r>
              <a:rPr lang="cs" dirty="0"/>
              <a:t>- (</a:t>
            </a:r>
            <a:r>
              <a:rPr lang="cs" b="1" dirty="0"/>
              <a:t>F</a:t>
            </a:r>
            <a:r>
              <a:rPr lang="cs" baseline="-25000" dirty="0"/>
              <a:t>2</a:t>
            </a:r>
            <a:r>
              <a:rPr lang="cs" dirty="0"/>
              <a:t>+ </a:t>
            </a:r>
            <a:r>
              <a:rPr lang="cs" b="1" dirty="0"/>
              <a:t>F</a:t>
            </a:r>
            <a:r>
              <a:rPr lang="cs" baseline="-25000" dirty="0"/>
              <a:t>3</a:t>
            </a:r>
            <a:r>
              <a:rPr lang="cs" dirty="0"/>
              <a:t>)</a:t>
            </a:r>
          </a:p>
          <a:p>
            <a:pPr lvl="0" rtl="0">
              <a:buNone/>
            </a:pPr>
            <a:r>
              <a:rPr lang="cs" b="1" dirty="0"/>
              <a:t>F</a:t>
            </a:r>
            <a:r>
              <a:rPr lang="cs" dirty="0"/>
              <a:t>= 2000 - (1000+500) N  nebo</a:t>
            </a:r>
          </a:p>
          <a:p>
            <a:pPr lvl="0" rtl="0">
              <a:buNone/>
            </a:pPr>
            <a:r>
              <a:rPr lang="cs" b="1" dirty="0"/>
              <a:t>F</a:t>
            </a:r>
            <a:r>
              <a:rPr lang="cs" dirty="0"/>
              <a:t>= 2000 - 1500 N</a:t>
            </a:r>
          </a:p>
          <a:p>
            <a:pPr lvl="0" rtl="0">
              <a:buNone/>
            </a:pPr>
            <a:r>
              <a:rPr lang="cs" b="1" u="sng" dirty="0"/>
              <a:t>F</a:t>
            </a:r>
            <a:r>
              <a:rPr lang="cs" u="sng" dirty="0"/>
              <a:t>= 500 N</a:t>
            </a:r>
          </a:p>
          <a:p>
            <a:endParaRPr lang="cs" u="sng" dirty="0"/>
          </a:p>
          <a:p>
            <a:pPr lvl="0" rtl="0">
              <a:buNone/>
            </a:pPr>
            <a:r>
              <a:rPr lang="cs" dirty="0"/>
              <a:t>Výsledná síla působící na těleso 500N.</a:t>
            </a:r>
          </a:p>
        </p:txBody>
      </p:sp>
      <p:cxnSp>
        <p:nvCxnSpPr>
          <p:cNvPr id="125" name="Shape 125"/>
          <p:cNvCxnSpPr/>
          <p:nvPr/>
        </p:nvCxnSpPr>
        <p:spPr>
          <a:xfrm>
            <a:off x="314200" y="4474200"/>
            <a:ext cx="1366500" cy="0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26" name="Shape 126"/>
          <p:cNvCxnSpPr/>
          <p:nvPr/>
        </p:nvCxnSpPr>
        <p:spPr>
          <a:xfrm>
            <a:off x="4129094" y="2439475"/>
            <a:ext cx="1599300" cy="0"/>
          </a:xfrm>
          <a:prstGeom prst="straightConnector1">
            <a:avLst/>
          </a:prstGeom>
          <a:noFill/>
          <a:ln w="9525" cap="flat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27" name="Shape 127"/>
          <p:cNvCxnSpPr/>
          <p:nvPr/>
        </p:nvCxnSpPr>
        <p:spPr>
          <a:xfrm>
            <a:off x="394161" y="5373216"/>
            <a:ext cx="591299" cy="0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28" name="Shape 128"/>
          <p:cNvSpPr txBox="1"/>
          <p:nvPr/>
        </p:nvSpPr>
        <p:spPr>
          <a:xfrm>
            <a:off x="4108738" y="4174450"/>
            <a:ext cx="4609499" cy="2535000"/>
          </a:xfrm>
          <a:prstGeom prst="rect">
            <a:avLst/>
          </a:prstGeom>
          <a:solidFill>
            <a:srgbClr val="93C47D"/>
          </a:solidFill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cs" b="1" dirty="0"/>
              <a:t>F</a:t>
            </a:r>
            <a:r>
              <a:rPr lang="cs" baseline="-25000" dirty="0"/>
              <a:t>1</a:t>
            </a:r>
            <a:r>
              <a:rPr lang="cs" dirty="0"/>
              <a:t>= 2000N = 2  · 10</a:t>
            </a:r>
            <a:r>
              <a:rPr lang="cs" baseline="30000" dirty="0"/>
              <a:t>3</a:t>
            </a:r>
            <a:r>
              <a:rPr lang="cs" dirty="0"/>
              <a:t> N</a:t>
            </a:r>
          </a:p>
          <a:p>
            <a:pPr lvl="0" rtl="0">
              <a:buNone/>
            </a:pPr>
            <a:r>
              <a:rPr lang="cs" b="1" dirty="0"/>
              <a:t>F</a:t>
            </a:r>
            <a:r>
              <a:rPr lang="cs" baseline="-25000" dirty="0"/>
              <a:t>2</a:t>
            </a:r>
            <a:r>
              <a:rPr lang="cs" dirty="0"/>
              <a:t>= 1000N = 1  · 10</a:t>
            </a:r>
            <a:r>
              <a:rPr lang="cs" baseline="30000" dirty="0"/>
              <a:t>3</a:t>
            </a:r>
            <a:r>
              <a:rPr lang="cs" dirty="0"/>
              <a:t> N</a:t>
            </a:r>
          </a:p>
          <a:p>
            <a:pPr lvl="0" rtl="0">
              <a:buNone/>
            </a:pPr>
            <a:r>
              <a:rPr lang="cs" b="1" dirty="0"/>
              <a:t>F</a:t>
            </a:r>
            <a:r>
              <a:rPr lang="cs" baseline="-25000" dirty="0"/>
              <a:t>3</a:t>
            </a:r>
            <a:r>
              <a:rPr lang="cs" dirty="0"/>
              <a:t>=   500N = 0,5·10</a:t>
            </a:r>
            <a:r>
              <a:rPr lang="cs" baseline="30000" dirty="0"/>
              <a:t>3</a:t>
            </a:r>
            <a:r>
              <a:rPr lang="cs" dirty="0"/>
              <a:t> N</a:t>
            </a:r>
          </a:p>
          <a:p>
            <a:endParaRPr lang="cs" dirty="0"/>
          </a:p>
          <a:p>
            <a:pPr lvl="0" rtl="0">
              <a:buNone/>
            </a:pPr>
            <a:r>
              <a:rPr lang="cs" b="1" dirty="0"/>
              <a:t>F</a:t>
            </a:r>
            <a:r>
              <a:rPr lang="cs" dirty="0"/>
              <a:t>= </a:t>
            </a:r>
            <a:r>
              <a:rPr lang="cs" b="1" dirty="0"/>
              <a:t>F</a:t>
            </a:r>
            <a:r>
              <a:rPr lang="cs" baseline="-25000" dirty="0"/>
              <a:t>1</a:t>
            </a:r>
            <a:r>
              <a:rPr lang="cs" dirty="0"/>
              <a:t>- (</a:t>
            </a:r>
            <a:r>
              <a:rPr lang="cs" b="1" dirty="0"/>
              <a:t>F</a:t>
            </a:r>
            <a:r>
              <a:rPr lang="cs" baseline="-25000" dirty="0"/>
              <a:t>2</a:t>
            </a:r>
            <a:r>
              <a:rPr lang="cs" dirty="0"/>
              <a:t>+ </a:t>
            </a:r>
            <a:r>
              <a:rPr lang="cs" b="1" dirty="0"/>
              <a:t>F</a:t>
            </a:r>
            <a:r>
              <a:rPr lang="cs" baseline="-25000" dirty="0"/>
              <a:t>3</a:t>
            </a:r>
            <a:r>
              <a:rPr lang="cs" dirty="0"/>
              <a:t>)</a:t>
            </a:r>
          </a:p>
          <a:p>
            <a:pPr lvl="0" rtl="0">
              <a:buNone/>
            </a:pPr>
            <a:r>
              <a:rPr lang="cs" b="1" dirty="0"/>
              <a:t>F</a:t>
            </a:r>
            <a:r>
              <a:rPr lang="cs" dirty="0"/>
              <a:t>= 2 · 10</a:t>
            </a:r>
            <a:r>
              <a:rPr lang="cs" baseline="30000" dirty="0"/>
              <a:t>3 </a:t>
            </a:r>
            <a:r>
              <a:rPr lang="cs" dirty="0"/>
              <a:t>- (1· 10</a:t>
            </a:r>
            <a:r>
              <a:rPr lang="cs" baseline="30000" dirty="0"/>
              <a:t>3 </a:t>
            </a:r>
            <a:r>
              <a:rPr lang="cs" dirty="0"/>
              <a:t>+ 0,5· 10</a:t>
            </a:r>
            <a:r>
              <a:rPr lang="cs" baseline="30000" dirty="0"/>
              <a:t>3</a:t>
            </a:r>
            <a:r>
              <a:rPr lang="cs" dirty="0"/>
              <a:t>) N  nebo    </a:t>
            </a:r>
          </a:p>
          <a:p>
            <a:pPr lvl="0" rtl="0">
              <a:buNone/>
            </a:pPr>
            <a:r>
              <a:rPr lang="cs" b="1" dirty="0"/>
              <a:t>F</a:t>
            </a:r>
            <a:r>
              <a:rPr lang="cs" dirty="0"/>
              <a:t>= 2 · 10</a:t>
            </a:r>
            <a:r>
              <a:rPr lang="cs" baseline="30000" dirty="0"/>
              <a:t>3 </a:t>
            </a:r>
            <a:r>
              <a:rPr lang="cs" dirty="0"/>
              <a:t>- 1,5 · 10</a:t>
            </a:r>
            <a:r>
              <a:rPr lang="cs" baseline="30000" dirty="0"/>
              <a:t>3</a:t>
            </a:r>
            <a:r>
              <a:rPr lang="cs" dirty="0"/>
              <a:t> N</a:t>
            </a:r>
          </a:p>
          <a:p>
            <a:pPr lvl="0" rtl="0">
              <a:buNone/>
            </a:pPr>
            <a:r>
              <a:rPr lang="cs" b="1" dirty="0"/>
              <a:t>F</a:t>
            </a:r>
            <a:r>
              <a:rPr lang="cs" dirty="0"/>
              <a:t>= 0,5 · 10</a:t>
            </a:r>
            <a:r>
              <a:rPr lang="cs" baseline="30000" dirty="0"/>
              <a:t>3 </a:t>
            </a:r>
            <a:r>
              <a:rPr lang="cs" dirty="0"/>
              <a:t>N = 0,5 kN</a:t>
            </a:r>
          </a:p>
          <a:p>
            <a:endParaRPr lang="cs" dirty="0"/>
          </a:p>
          <a:p>
            <a:pPr lvl="0" rtl="0">
              <a:buNone/>
            </a:pPr>
            <a:r>
              <a:rPr lang="cs" dirty="0"/>
              <a:t>Výsledná síla působící na těleso 0,5 k</a:t>
            </a:r>
            <a:r>
              <a:rPr lang="cs" baseline="30000" dirty="0"/>
              <a:t> </a:t>
            </a:r>
            <a:r>
              <a:rPr lang="cs" dirty="0"/>
              <a:t>N.</a:t>
            </a:r>
          </a:p>
        </p:txBody>
      </p:sp>
      <p:cxnSp>
        <p:nvCxnSpPr>
          <p:cNvPr id="129" name="Shape 129"/>
          <p:cNvCxnSpPr/>
          <p:nvPr/>
        </p:nvCxnSpPr>
        <p:spPr>
          <a:xfrm>
            <a:off x="4220919" y="3284984"/>
            <a:ext cx="752700" cy="0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30" name="Shape 130"/>
          <p:cNvCxnSpPr/>
          <p:nvPr/>
        </p:nvCxnSpPr>
        <p:spPr>
          <a:xfrm>
            <a:off x="4108738" y="5013176"/>
            <a:ext cx="1861500" cy="0"/>
          </a:xfrm>
          <a:prstGeom prst="straightConnector1">
            <a:avLst/>
          </a:prstGeom>
          <a:noFill/>
          <a:ln w="9525" cap="flat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31" name="Shape 131"/>
          <p:cNvCxnSpPr/>
          <p:nvPr/>
        </p:nvCxnSpPr>
        <p:spPr>
          <a:xfrm>
            <a:off x="4200563" y="6021288"/>
            <a:ext cx="1769700" cy="0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32" name="Shape 132"/>
          <p:cNvCxnSpPr/>
          <p:nvPr/>
        </p:nvCxnSpPr>
        <p:spPr>
          <a:xfrm>
            <a:off x="4200563" y="6074627"/>
            <a:ext cx="1769700" cy="0"/>
          </a:xfrm>
          <a:prstGeom prst="straightConnector1">
            <a:avLst/>
          </a:prstGeom>
          <a:noFill/>
          <a:ln w="9525" cap="flat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33" name="Shape 133"/>
          <p:cNvCxnSpPr/>
          <p:nvPr/>
        </p:nvCxnSpPr>
        <p:spPr>
          <a:xfrm rot="10800000">
            <a:off x="291725" y="3165895"/>
            <a:ext cx="1386299" cy="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37" name="Shape 137"/>
          <p:cNvSpPr/>
          <p:nvPr/>
        </p:nvSpPr>
        <p:spPr>
          <a:xfrm>
            <a:off x="6761419" y="3771257"/>
            <a:ext cx="1839600" cy="943199"/>
          </a:xfrm>
          <a:prstGeom prst="wedgeRectCallout">
            <a:avLst>
              <a:gd name="adj1" fmla="val -81228"/>
              <a:gd name="adj2" fmla="val -17043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cs" dirty="0"/>
              <a:t>Přepište řešení tak, aby u každé číselné hodnoty byla značka jednotky síly.</a:t>
            </a:r>
          </a:p>
        </p:txBody>
      </p:sp>
      <p:cxnSp>
        <p:nvCxnSpPr>
          <p:cNvPr id="29" name="Přímá spojnice 28"/>
          <p:cNvCxnSpPr/>
          <p:nvPr/>
        </p:nvCxnSpPr>
        <p:spPr>
          <a:xfrm>
            <a:off x="1665145" y="3092056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hape 134"/>
          <p:cNvCxnSpPr/>
          <p:nvPr/>
        </p:nvCxnSpPr>
        <p:spPr>
          <a:xfrm>
            <a:off x="1665145" y="3164064"/>
            <a:ext cx="641568" cy="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35" name="Shape 135"/>
          <p:cNvCxnSpPr/>
          <p:nvPr/>
        </p:nvCxnSpPr>
        <p:spPr>
          <a:xfrm>
            <a:off x="2306713" y="3165895"/>
            <a:ext cx="291623" cy="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7" name="Přímá spojnice se šipkou 16"/>
          <p:cNvCxnSpPr/>
          <p:nvPr/>
        </p:nvCxnSpPr>
        <p:spPr>
          <a:xfrm flipV="1">
            <a:off x="539552" y="6021288"/>
            <a:ext cx="0" cy="432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539552" y="6093296"/>
            <a:ext cx="26580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Síla není označena jako vektor</a:t>
            </a:r>
            <a:endParaRPr lang="cs-CZ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1696088" y="6537617"/>
            <a:ext cx="25878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Síla je označena jako vektor</a:t>
            </a:r>
            <a:endParaRPr lang="cs-CZ" dirty="0"/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3465543" y="6453336"/>
            <a:ext cx="674409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539552" y="2780928"/>
                <a:ext cx="435312" cy="3684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160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sz="16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sz="1600" dirty="0"/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780928"/>
                <a:ext cx="435312" cy="36849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ovéPole 46"/>
              <p:cNvSpPr txBox="1"/>
              <p:nvPr/>
            </p:nvSpPr>
            <p:spPr>
              <a:xfrm>
                <a:off x="1696088" y="2780928"/>
                <a:ext cx="440057" cy="3684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160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sz="16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sz="1600" dirty="0"/>
              </a:p>
            </p:txBody>
          </p:sp>
        </mc:Choice>
        <mc:Fallback xmlns="">
          <p:sp>
            <p:nvSpPr>
              <p:cNvPr id="47" name="TextovéPole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6088" y="2780928"/>
                <a:ext cx="440057" cy="3684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ovéPole 47"/>
              <p:cNvSpPr txBox="1"/>
              <p:nvPr/>
            </p:nvSpPr>
            <p:spPr>
              <a:xfrm>
                <a:off x="2163024" y="2795565"/>
                <a:ext cx="440057" cy="3684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160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sz="16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sz="1600" dirty="0"/>
              </a:p>
            </p:txBody>
          </p:sp>
        </mc:Choice>
        <mc:Fallback xmlns="">
          <p:sp>
            <p:nvSpPr>
              <p:cNvPr id="48" name="TextovéPole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3024" y="2795565"/>
                <a:ext cx="440057" cy="3684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0" y="134801"/>
            <a:ext cx="8028384" cy="77391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cs" dirty="0" smtClean="0">
                <a:solidFill>
                  <a:srgbClr val="FFFFFF"/>
                </a:solidFill>
              </a:rPr>
              <a:t>Tři krát totéž, nemusí být totéž</a:t>
            </a:r>
            <a:endParaRPr lang="cs" dirty="0">
              <a:solidFill>
                <a:srgbClr val="FFFFFF"/>
              </a:solidFill>
            </a:endParaRPr>
          </a:p>
        </p:txBody>
      </p:sp>
      <p:sp>
        <p:nvSpPr>
          <p:cNvPr id="143" name="Shape 143"/>
          <p:cNvSpPr txBox="1"/>
          <p:nvPr/>
        </p:nvSpPr>
        <p:spPr>
          <a:xfrm>
            <a:off x="455550" y="1593625"/>
            <a:ext cx="5257500" cy="6159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cs" b="1" dirty="0"/>
              <a:t>Zadání </a:t>
            </a:r>
          </a:p>
          <a:p>
            <a:pPr lvl="0" rtl="0">
              <a:buNone/>
            </a:pPr>
            <a:r>
              <a:rPr lang="cs" dirty="0"/>
              <a:t>Vypočtěte sílu, kterou budete zvedat těleso o hmotnosti 5 kg.</a:t>
            </a:r>
          </a:p>
          <a:p>
            <a:endParaRPr lang="cs" dirty="0"/>
          </a:p>
        </p:txBody>
      </p:sp>
      <p:sp>
        <p:nvSpPr>
          <p:cNvPr id="144" name="Shape 144"/>
          <p:cNvSpPr txBox="1"/>
          <p:nvPr/>
        </p:nvSpPr>
        <p:spPr>
          <a:xfrm>
            <a:off x="231850" y="2298900"/>
            <a:ext cx="3552600" cy="2260200"/>
          </a:xfrm>
          <a:prstGeom prst="rect">
            <a:avLst/>
          </a:prstGeom>
          <a:solidFill>
            <a:srgbClr val="93C47D"/>
          </a:solidFill>
          <a:ln w="9525" cap="flat">
            <a:solidFill>
              <a:srgbClr val="38761D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cs"/>
              <a:t>m = 5 kg</a:t>
            </a:r>
          </a:p>
          <a:p>
            <a:pPr lvl="0" rtl="0">
              <a:buNone/>
            </a:pPr>
            <a:r>
              <a:rPr lang="cs"/>
              <a:t>g = 10 N/kg</a:t>
            </a:r>
          </a:p>
          <a:p>
            <a:pPr lvl="0" rtl="0">
              <a:buNone/>
            </a:pPr>
            <a:r>
              <a:rPr lang="cs" u="sng"/>
              <a:t>F = G= ? N</a:t>
            </a:r>
          </a:p>
          <a:p>
            <a:endParaRPr lang="cs" u="sng"/>
          </a:p>
          <a:p>
            <a:pPr lvl="0" rtl="0">
              <a:buNone/>
            </a:pPr>
            <a:r>
              <a:rPr lang="cs"/>
              <a:t>G= m · g</a:t>
            </a:r>
          </a:p>
          <a:p>
            <a:pPr lvl="0" rtl="0">
              <a:buNone/>
            </a:pPr>
            <a:r>
              <a:rPr lang="cs"/>
              <a:t>G= 5 · 10 N</a:t>
            </a:r>
          </a:p>
          <a:p>
            <a:pPr lvl="0" rtl="0">
              <a:buNone/>
            </a:pPr>
            <a:r>
              <a:rPr lang="cs" u="sng"/>
              <a:t>G= 50 N</a:t>
            </a:r>
            <a:r>
              <a:rPr lang="cs"/>
              <a:t> </a:t>
            </a:r>
          </a:p>
          <a:p>
            <a:endParaRPr lang="cs"/>
          </a:p>
          <a:p>
            <a:pPr lvl="0" rtl="0">
              <a:buNone/>
            </a:pPr>
            <a:r>
              <a:rPr lang="cs"/>
              <a:t>Těleso budeme zvedat silou F rovnající se tíze tělesa G = 5 N.</a:t>
            </a:r>
          </a:p>
        </p:txBody>
      </p:sp>
      <p:sp>
        <p:nvSpPr>
          <p:cNvPr id="145" name="Shape 145"/>
          <p:cNvSpPr txBox="1"/>
          <p:nvPr/>
        </p:nvSpPr>
        <p:spPr>
          <a:xfrm>
            <a:off x="2608939" y="4373450"/>
            <a:ext cx="3552600" cy="2260200"/>
          </a:xfrm>
          <a:prstGeom prst="rect">
            <a:avLst/>
          </a:prstGeom>
          <a:solidFill>
            <a:srgbClr val="93C47D"/>
          </a:solidFill>
          <a:ln w="9525" cap="flat">
            <a:solidFill>
              <a:srgbClr val="38761D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cs"/>
              <a:t>m = 5 kg</a:t>
            </a:r>
          </a:p>
          <a:p>
            <a:pPr lvl="0" rtl="0">
              <a:buNone/>
            </a:pPr>
            <a:r>
              <a:rPr lang="cs"/>
              <a:t>g = 10</a:t>
            </a:r>
          </a:p>
          <a:p>
            <a:pPr lvl="0" rtl="0">
              <a:buNone/>
            </a:pPr>
            <a:r>
              <a:rPr lang="cs" u="sng"/>
              <a:t>F = G= ? N</a:t>
            </a:r>
          </a:p>
          <a:p>
            <a:endParaRPr lang="cs" u="sng"/>
          </a:p>
          <a:p>
            <a:pPr lvl="0" rtl="0">
              <a:buNone/>
            </a:pPr>
            <a:r>
              <a:rPr lang="cs"/>
              <a:t>G= m · g</a:t>
            </a:r>
          </a:p>
          <a:p>
            <a:pPr lvl="0" rtl="0">
              <a:buNone/>
            </a:pPr>
            <a:r>
              <a:rPr lang="cs"/>
              <a:t>G= 5 kg · 10 N/kg</a:t>
            </a:r>
          </a:p>
          <a:p>
            <a:pPr lvl="0" rtl="0">
              <a:buNone/>
            </a:pPr>
            <a:r>
              <a:rPr lang="cs" u="sng"/>
              <a:t>G= 50 N</a:t>
            </a:r>
            <a:r>
              <a:rPr lang="cs"/>
              <a:t> </a:t>
            </a:r>
          </a:p>
          <a:p>
            <a:endParaRPr lang="cs"/>
          </a:p>
          <a:p>
            <a:pPr lvl="0" rtl="0">
              <a:buNone/>
            </a:pPr>
            <a:r>
              <a:rPr lang="cs"/>
              <a:t>Těleso budeme zvedat silou F rovnající se tíze tělesa G = 50 N.</a:t>
            </a:r>
          </a:p>
        </p:txBody>
      </p:sp>
      <p:sp>
        <p:nvSpPr>
          <p:cNvPr id="146" name="Shape 146"/>
          <p:cNvSpPr txBox="1"/>
          <p:nvPr/>
        </p:nvSpPr>
        <p:spPr>
          <a:xfrm>
            <a:off x="5080925" y="2298900"/>
            <a:ext cx="3672600" cy="2333400"/>
          </a:xfrm>
          <a:prstGeom prst="rect">
            <a:avLst/>
          </a:prstGeom>
          <a:solidFill>
            <a:srgbClr val="93C47D"/>
          </a:solidFill>
          <a:ln w="9525" cap="flat">
            <a:solidFill>
              <a:srgbClr val="38761D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cs"/>
              <a:t>m = 5 kg</a:t>
            </a:r>
          </a:p>
          <a:p>
            <a:pPr lvl="0" rtl="0">
              <a:buNone/>
            </a:pPr>
            <a:r>
              <a:rPr lang="cs"/>
              <a:t>g = 10 m/s</a:t>
            </a:r>
            <a:r>
              <a:rPr lang="cs" baseline="30000"/>
              <a:t>2</a:t>
            </a:r>
          </a:p>
          <a:p>
            <a:pPr lvl="0" rtl="0">
              <a:buNone/>
            </a:pPr>
            <a:r>
              <a:rPr lang="cs" u="sng"/>
              <a:t>F = G= ? N</a:t>
            </a:r>
          </a:p>
          <a:p>
            <a:endParaRPr lang="cs" u="sng"/>
          </a:p>
          <a:p>
            <a:pPr lvl="0" rtl="0">
              <a:buNone/>
            </a:pPr>
            <a:r>
              <a:rPr lang="cs"/>
              <a:t>G= m · g</a:t>
            </a:r>
          </a:p>
          <a:p>
            <a:pPr lvl="0" rtl="0">
              <a:buNone/>
            </a:pPr>
            <a:r>
              <a:rPr lang="cs"/>
              <a:t>G= 5 kg · 10 m/s</a:t>
            </a:r>
            <a:r>
              <a:rPr lang="cs" baseline="30000"/>
              <a:t>2</a:t>
            </a:r>
          </a:p>
          <a:p>
            <a:pPr lvl="0" rtl="0">
              <a:buNone/>
            </a:pPr>
            <a:r>
              <a:rPr lang="cs"/>
              <a:t>G= 50 kg · m/s</a:t>
            </a:r>
            <a:r>
              <a:rPr lang="cs" baseline="30000"/>
              <a:t>2</a:t>
            </a:r>
            <a:r>
              <a:rPr lang="cs"/>
              <a:t> =  50 kg · m· s</a:t>
            </a:r>
            <a:r>
              <a:rPr lang="cs" baseline="30000"/>
              <a:t>-2</a:t>
            </a:r>
            <a:r>
              <a:rPr lang="cs"/>
              <a:t> = 50 N </a:t>
            </a:r>
          </a:p>
          <a:p>
            <a:endParaRPr lang="cs"/>
          </a:p>
          <a:p>
            <a:pPr lvl="0" rtl="0">
              <a:buNone/>
            </a:pPr>
            <a:r>
              <a:rPr lang="cs"/>
              <a:t>Těleso budeme zvedat silou F rovnající se tíze tělesa G = 50 N.</a:t>
            </a:r>
          </a:p>
        </p:txBody>
      </p:sp>
      <p:sp>
        <p:nvSpPr>
          <p:cNvPr id="147" name="Shape 147"/>
          <p:cNvSpPr/>
          <p:nvPr/>
        </p:nvSpPr>
        <p:spPr>
          <a:xfrm>
            <a:off x="1631120" y="2464918"/>
            <a:ext cx="2058600" cy="1110000"/>
          </a:xfrm>
          <a:prstGeom prst="wedgeRectCallout">
            <a:avLst>
              <a:gd name="adj1" fmla="val -65607"/>
              <a:gd name="adj2" fmla="val 54694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cs" dirty="0"/>
              <a:t>Klasický zápis řešení, kde uvádíme </a:t>
            </a:r>
            <a:r>
              <a:rPr lang="cs" dirty="0" smtClean="0"/>
              <a:t>pouze jednotku  vypočítavané veličiny.</a:t>
            </a:r>
            <a:endParaRPr lang="cs" dirty="0"/>
          </a:p>
        </p:txBody>
      </p:sp>
      <p:sp>
        <p:nvSpPr>
          <p:cNvPr id="148" name="Shape 148"/>
          <p:cNvSpPr/>
          <p:nvPr/>
        </p:nvSpPr>
        <p:spPr>
          <a:xfrm>
            <a:off x="190146" y="5013235"/>
            <a:ext cx="2371200" cy="1313100"/>
          </a:xfrm>
          <a:prstGeom prst="wedgeRectCallout">
            <a:avLst>
              <a:gd name="adj1" fmla="val 64394"/>
              <a:gd name="adj2" fmla="val -36508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cs" dirty="0"/>
              <a:t>V druhé ukázce uvádíme jednotky u </a:t>
            </a:r>
            <a:r>
              <a:rPr lang="cs" dirty="0" smtClean="0"/>
              <a:t>každé hodnoty</a:t>
            </a:r>
            <a:r>
              <a:rPr lang="cs" dirty="0"/>
              <a:t>.</a:t>
            </a:r>
            <a:r>
              <a:rPr lang="cs" dirty="0" smtClean="0"/>
              <a:t/>
            </a:r>
            <a:br>
              <a:rPr lang="cs" dirty="0" smtClean="0"/>
            </a:br>
            <a:r>
              <a:rPr lang="cs" dirty="0" smtClean="0"/>
              <a:t>K </a:t>
            </a:r>
            <a:r>
              <a:rPr lang="cs" dirty="0"/>
              <a:t>výsledné jednotce dojdeme úpravou </a:t>
            </a:r>
            <a:r>
              <a:rPr lang="cs" dirty="0" smtClean="0"/>
              <a:t>jednotek</a:t>
            </a:r>
            <a:r>
              <a:rPr lang="cs" dirty="0"/>
              <a:t>.</a:t>
            </a:r>
          </a:p>
        </p:txBody>
      </p:sp>
      <p:sp>
        <p:nvSpPr>
          <p:cNvPr id="149" name="Shape 149"/>
          <p:cNvSpPr/>
          <p:nvPr/>
        </p:nvSpPr>
        <p:spPr>
          <a:xfrm>
            <a:off x="6241620" y="4740980"/>
            <a:ext cx="2714999" cy="1094213"/>
          </a:xfrm>
          <a:prstGeom prst="wedgeRectCallout">
            <a:avLst>
              <a:gd name="adj1" fmla="val -28391"/>
              <a:gd name="adj2" fmla="val -75016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cs" dirty="0"/>
              <a:t>V třetí ukázce uvádíme </a:t>
            </a:r>
            <a:r>
              <a:rPr lang="cs" dirty="0" smtClean="0"/>
              <a:t>jednotky SI u každé hodnoty s níž počítáme. Základní jednotky na N následně převedeme.</a:t>
            </a:r>
            <a:endParaRPr lang="cs" dirty="0"/>
          </a:p>
        </p:txBody>
      </p:sp>
      <p:sp>
        <p:nvSpPr>
          <p:cNvPr id="150" name="Shape 150"/>
          <p:cNvSpPr/>
          <p:nvPr/>
        </p:nvSpPr>
        <p:spPr>
          <a:xfrm>
            <a:off x="4557175" y="5444668"/>
            <a:ext cx="1038225" cy="39052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cxnSp>
        <p:nvCxnSpPr>
          <p:cNvPr id="151" name="Shape 151"/>
          <p:cNvCxnSpPr/>
          <p:nvPr/>
        </p:nvCxnSpPr>
        <p:spPr>
          <a:xfrm>
            <a:off x="4617175" y="5520684"/>
            <a:ext cx="260400" cy="239699"/>
          </a:xfrm>
          <a:prstGeom prst="straightConnector1">
            <a:avLst/>
          </a:prstGeom>
          <a:noFill/>
          <a:ln w="19050" cap="flat">
            <a:solidFill>
              <a:srgbClr val="FF00FF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52" name="Shape 152"/>
          <p:cNvCxnSpPr/>
          <p:nvPr/>
        </p:nvCxnSpPr>
        <p:spPr>
          <a:xfrm>
            <a:off x="4977355" y="5637183"/>
            <a:ext cx="182099" cy="182099"/>
          </a:xfrm>
          <a:prstGeom prst="straightConnector1">
            <a:avLst/>
          </a:prstGeom>
          <a:noFill/>
          <a:ln w="19050" cap="flat">
            <a:solidFill>
              <a:srgbClr val="FF00FF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53" name="Shape 153"/>
          <p:cNvSpPr/>
          <p:nvPr/>
        </p:nvSpPr>
        <p:spPr>
          <a:xfrm>
            <a:off x="6690950" y="2977025"/>
            <a:ext cx="1857375" cy="36195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xfrm>
            <a:off x="0" y="1"/>
            <a:ext cx="7596336" cy="1593624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r" rtl="0">
              <a:buNone/>
            </a:pPr>
            <a:r>
              <a:rPr lang="cs" dirty="0" smtClean="0">
                <a:solidFill>
                  <a:srgbClr val="FFFFFF"/>
                </a:solidFill>
              </a:rPr>
              <a:t>Násobky a předpony</a:t>
            </a:r>
            <a:br>
              <a:rPr lang="cs" dirty="0" smtClean="0">
                <a:solidFill>
                  <a:srgbClr val="FFFFFF"/>
                </a:solidFill>
              </a:rPr>
            </a:br>
            <a:r>
              <a:rPr lang="cs" dirty="0" smtClean="0">
                <a:solidFill>
                  <a:srgbClr val="FFFFFF"/>
                </a:solidFill>
              </a:rPr>
              <a:t>ve výpočtu</a:t>
            </a:r>
            <a:endParaRPr lang="cs" dirty="0">
              <a:solidFill>
                <a:srgbClr val="FFFFFF"/>
              </a:solidFill>
            </a:endParaRPr>
          </a:p>
        </p:txBody>
      </p:sp>
      <p:sp>
        <p:nvSpPr>
          <p:cNvPr id="159" name="Shape 159"/>
          <p:cNvSpPr txBox="1"/>
          <p:nvPr/>
        </p:nvSpPr>
        <p:spPr>
          <a:xfrm>
            <a:off x="221046" y="1593625"/>
            <a:ext cx="8795999" cy="8607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cs" b="1" dirty="0"/>
              <a:t>Zadání</a:t>
            </a:r>
          </a:p>
          <a:p>
            <a:pPr lvl="0" rtl="0">
              <a:buNone/>
            </a:pPr>
            <a:r>
              <a:rPr lang="cs" dirty="0"/>
              <a:t>Vypočtěte teplo které přijme voda o objemu 2 litrů, jestliže její počáteční teplota je 20 °C a koncová 100 °C. Vypočtěte v kJ, následně převeďte na MJ a zaokrouhlete na 1 desetinné místo.</a:t>
            </a:r>
          </a:p>
        </p:txBody>
      </p:sp>
      <p:sp>
        <p:nvSpPr>
          <p:cNvPr id="160" name="Shape 160"/>
          <p:cNvSpPr txBox="1"/>
          <p:nvPr/>
        </p:nvSpPr>
        <p:spPr>
          <a:xfrm>
            <a:off x="231850" y="3966496"/>
            <a:ext cx="3932999" cy="2661299"/>
          </a:xfrm>
          <a:prstGeom prst="rect">
            <a:avLst/>
          </a:prstGeom>
          <a:solidFill>
            <a:srgbClr val="93C47D"/>
          </a:solidFill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cs" dirty="0"/>
              <a:t>V = 2 l =&gt; m = 2 kg</a:t>
            </a:r>
          </a:p>
          <a:p>
            <a:pPr lvl="0" rtl="0">
              <a:buNone/>
            </a:pPr>
            <a:r>
              <a:rPr lang="cs" dirty="0"/>
              <a:t>c</a:t>
            </a:r>
            <a:r>
              <a:rPr lang="cs" sz="800" dirty="0"/>
              <a:t>H</a:t>
            </a:r>
            <a:r>
              <a:rPr lang="cs" sz="800" baseline="-25000" dirty="0"/>
              <a:t>2</a:t>
            </a:r>
            <a:r>
              <a:rPr lang="cs" sz="800" dirty="0"/>
              <a:t>0</a:t>
            </a:r>
            <a:r>
              <a:rPr lang="cs" dirty="0"/>
              <a:t> = 4,18 kJ/kg °C = 4,18 · 10</a:t>
            </a:r>
            <a:r>
              <a:rPr lang="cs" baseline="30000" dirty="0"/>
              <a:t>3</a:t>
            </a:r>
            <a:r>
              <a:rPr lang="cs" dirty="0"/>
              <a:t> J/kg °C </a:t>
            </a:r>
          </a:p>
          <a:p>
            <a:pPr lvl="0" rtl="0">
              <a:buNone/>
            </a:pPr>
            <a:r>
              <a:rPr lang="cs" u="sng" dirty="0"/>
              <a:t>Q = ? kJ</a:t>
            </a:r>
          </a:p>
          <a:p>
            <a:endParaRPr lang="cs" u="sng" dirty="0"/>
          </a:p>
          <a:p>
            <a:pPr lvl="0" rtl="0">
              <a:buNone/>
            </a:pPr>
            <a:r>
              <a:rPr lang="cs" dirty="0"/>
              <a:t>Q= c · m · (t - t</a:t>
            </a:r>
            <a:r>
              <a:rPr lang="cs" baseline="-25000" dirty="0"/>
              <a:t>0</a:t>
            </a:r>
            <a:r>
              <a:rPr lang="cs" dirty="0"/>
              <a:t>)</a:t>
            </a:r>
          </a:p>
          <a:p>
            <a:pPr lvl="0" rtl="0">
              <a:buNone/>
            </a:pPr>
            <a:r>
              <a:rPr lang="cs" dirty="0"/>
              <a:t>Q= 4,18 · 10</a:t>
            </a:r>
            <a:r>
              <a:rPr lang="cs" baseline="30000" dirty="0"/>
              <a:t>3</a:t>
            </a:r>
            <a:r>
              <a:rPr lang="cs" dirty="0"/>
              <a:t> · 2 · (100 - 20) J</a:t>
            </a:r>
          </a:p>
          <a:p>
            <a:pPr lvl="0" rtl="0">
              <a:buNone/>
            </a:pPr>
            <a:r>
              <a:rPr lang="cs" dirty="0"/>
              <a:t>Q= 4,18 · 10</a:t>
            </a:r>
            <a:r>
              <a:rPr lang="cs" baseline="30000" dirty="0"/>
              <a:t>3</a:t>
            </a:r>
            <a:r>
              <a:rPr lang="cs" dirty="0"/>
              <a:t> · 2 · (80) J</a:t>
            </a:r>
          </a:p>
          <a:p>
            <a:pPr lvl="0" rtl="0">
              <a:buNone/>
            </a:pPr>
            <a:r>
              <a:rPr lang="cs" dirty="0"/>
              <a:t>Q= 4,18 · 160 · 10</a:t>
            </a:r>
            <a:r>
              <a:rPr lang="cs" baseline="30000" dirty="0"/>
              <a:t>3</a:t>
            </a:r>
            <a:r>
              <a:rPr lang="cs" dirty="0"/>
              <a:t>  J</a:t>
            </a:r>
          </a:p>
          <a:p>
            <a:pPr lvl="0" rtl="0">
              <a:buNone/>
            </a:pPr>
            <a:r>
              <a:rPr lang="cs" dirty="0"/>
              <a:t>Q= 668,8 · 10</a:t>
            </a:r>
            <a:r>
              <a:rPr lang="cs" baseline="30000" dirty="0"/>
              <a:t>3</a:t>
            </a:r>
            <a:r>
              <a:rPr lang="cs" dirty="0"/>
              <a:t> J = 6,7 kJ.</a:t>
            </a:r>
          </a:p>
          <a:p>
            <a:endParaRPr lang="cs" dirty="0"/>
          </a:p>
          <a:p>
            <a:pPr lvl="0" rtl="0">
              <a:buNone/>
            </a:pPr>
            <a:r>
              <a:rPr lang="cs" dirty="0"/>
              <a:t>Těleso přijme teplo Q = 6,7 kJ.</a:t>
            </a:r>
          </a:p>
        </p:txBody>
      </p:sp>
      <p:sp>
        <p:nvSpPr>
          <p:cNvPr id="161" name="Shape 161"/>
          <p:cNvSpPr txBox="1"/>
          <p:nvPr/>
        </p:nvSpPr>
        <p:spPr>
          <a:xfrm>
            <a:off x="5041837" y="2496928"/>
            <a:ext cx="3912000" cy="2697899"/>
          </a:xfrm>
          <a:prstGeom prst="rect">
            <a:avLst/>
          </a:prstGeom>
          <a:solidFill>
            <a:srgbClr val="93C47D"/>
          </a:solidFill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cs"/>
              <a:t>V = 2 l =&gt; m = 2 kg</a:t>
            </a:r>
          </a:p>
          <a:p>
            <a:pPr lvl="0" rtl="0">
              <a:buNone/>
            </a:pPr>
            <a:r>
              <a:rPr lang="cs"/>
              <a:t>c</a:t>
            </a:r>
            <a:r>
              <a:rPr lang="cs" baseline="-25000"/>
              <a:t>H</a:t>
            </a:r>
            <a:r>
              <a:rPr lang="cs" sz="1000" baseline="-25000"/>
              <a:t>2</a:t>
            </a:r>
            <a:r>
              <a:rPr lang="cs" baseline="-25000"/>
              <a:t>0</a:t>
            </a:r>
            <a:r>
              <a:rPr lang="cs"/>
              <a:t> = 4,18 kJ/kg °C = 4,18 · 10</a:t>
            </a:r>
            <a:r>
              <a:rPr lang="cs" baseline="30000"/>
              <a:t>3</a:t>
            </a:r>
            <a:r>
              <a:rPr lang="cs"/>
              <a:t> J/kg °C </a:t>
            </a:r>
          </a:p>
          <a:p>
            <a:pPr lvl="0" rtl="0">
              <a:buNone/>
            </a:pPr>
            <a:r>
              <a:rPr lang="cs" u="sng"/>
              <a:t>Q = ? kJ</a:t>
            </a:r>
          </a:p>
          <a:p>
            <a:endParaRPr lang="cs" u="sng"/>
          </a:p>
          <a:p>
            <a:pPr lvl="0" rtl="0">
              <a:buNone/>
            </a:pPr>
            <a:r>
              <a:rPr lang="cs"/>
              <a:t>Q= c · m · (t - t</a:t>
            </a:r>
            <a:r>
              <a:rPr lang="cs" baseline="-25000"/>
              <a:t>0</a:t>
            </a:r>
            <a:r>
              <a:rPr lang="cs"/>
              <a:t>)</a:t>
            </a:r>
          </a:p>
          <a:p>
            <a:pPr lvl="0" rtl="0">
              <a:buNone/>
            </a:pPr>
            <a:r>
              <a:rPr lang="cs"/>
              <a:t>Q= 4,18 · kJ/kg°C · 2 kg · (100 °C- 20 °C)</a:t>
            </a:r>
          </a:p>
          <a:p>
            <a:pPr lvl="0" rtl="0">
              <a:buNone/>
            </a:pPr>
            <a:r>
              <a:rPr lang="cs"/>
              <a:t>Q= 4,18 · kJ/kg°C · 2 kg · 80 °C</a:t>
            </a:r>
          </a:p>
          <a:p>
            <a:pPr lvl="0" rtl="0">
              <a:buNone/>
            </a:pPr>
            <a:r>
              <a:rPr lang="cs"/>
              <a:t>Q= 4,18 · 160  kJ</a:t>
            </a:r>
          </a:p>
          <a:p>
            <a:pPr lvl="0" rtl="0">
              <a:buNone/>
            </a:pPr>
            <a:r>
              <a:rPr lang="cs"/>
              <a:t>Q= 668,8 kJ = 0,7 MJ.</a:t>
            </a:r>
          </a:p>
          <a:p>
            <a:endParaRPr lang="cs"/>
          </a:p>
          <a:p>
            <a:pPr lvl="0" rtl="0">
              <a:buNone/>
            </a:pPr>
            <a:r>
              <a:rPr lang="cs"/>
              <a:t>Těleso přijme teplo Q = 0,7 MJ.</a:t>
            </a:r>
          </a:p>
        </p:txBody>
      </p:sp>
      <p:sp>
        <p:nvSpPr>
          <p:cNvPr id="162" name="Shape 162"/>
          <p:cNvSpPr/>
          <p:nvPr/>
        </p:nvSpPr>
        <p:spPr>
          <a:xfrm>
            <a:off x="463051" y="2475325"/>
            <a:ext cx="3678900" cy="1287300"/>
          </a:xfrm>
          <a:prstGeom prst="wedgeRectCallout">
            <a:avLst>
              <a:gd name="adj1" fmla="val -28398"/>
              <a:gd name="adj2" fmla="val 72662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cs"/>
              <a:t>Předponu kJ převedeme na 10</a:t>
            </a:r>
            <a:r>
              <a:rPr lang="cs" baseline="30000"/>
              <a:t>3</a:t>
            </a:r>
            <a:r>
              <a:rPr lang="cs"/>
              <a:t>, výpočet provádíme v J. Na kJ a MJ převedeme výpočet v závěru.</a:t>
            </a:r>
          </a:p>
          <a:p>
            <a:pPr>
              <a:buNone/>
            </a:pPr>
            <a:r>
              <a:rPr lang="cs"/>
              <a:t>V průběhu výpočtu seřadíme číselné hodnoty a mocninu čísla 10  pro zvýšení přehlednosti výpočtu.</a:t>
            </a:r>
          </a:p>
        </p:txBody>
      </p:sp>
      <p:sp>
        <p:nvSpPr>
          <p:cNvPr id="163" name="Shape 163"/>
          <p:cNvSpPr/>
          <p:nvPr/>
        </p:nvSpPr>
        <p:spPr>
          <a:xfrm>
            <a:off x="5929651" y="5434359"/>
            <a:ext cx="3048300" cy="1172699"/>
          </a:xfrm>
          <a:prstGeom prst="wedgeRectCallout">
            <a:avLst>
              <a:gd name="adj1" fmla="val 26631"/>
              <a:gd name="adj2" fmla="val -100150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cs"/>
              <a:t>Ukázka dosazení jednotek</a:t>
            </a:r>
          </a:p>
          <a:p>
            <a:pPr>
              <a:buNone/>
            </a:pPr>
            <a:r>
              <a:rPr lang="cs"/>
              <a:t>u všech hodnot, včetně předpony. S jednotkami a předponou pracujeme podle platných pravidel, obdobně jako s číselným údajem.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title"/>
          </p:nvPr>
        </p:nvSpPr>
        <p:spPr>
          <a:xfrm>
            <a:off x="0" y="1"/>
            <a:ext cx="7740352" cy="1593624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r" rtl="0">
              <a:buNone/>
            </a:pPr>
            <a:r>
              <a:rPr lang="cs" dirty="0" smtClean="0">
                <a:solidFill>
                  <a:srgbClr val="FFFFFF"/>
                </a:solidFill>
              </a:rPr>
              <a:t>Výpočet se základními </a:t>
            </a:r>
            <a:br>
              <a:rPr lang="cs" dirty="0" smtClean="0">
                <a:solidFill>
                  <a:srgbClr val="FFFFFF"/>
                </a:solidFill>
              </a:rPr>
            </a:br>
            <a:r>
              <a:rPr lang="cs" dirty="0" smtClean="0">
                <a:solidFill>
                  <a:srgbClr val="FFFFFF"/>
                </a:solidFill>
              </a:rPr>
              <a:t>jednokami SI</a:t>
            </a:r>
            <a:endParaRPr lang="cs" dirty="0">
              <a:solidFill>
                <a:srgbClr val="FFFFFF"/>
              </a:solidFill>
            </a:endParaRPr>
          </a:p>
        </p:txBody>
      </p:sp>
      <p:sp>
        <p:nvSpPr>
          <p:cNvPr id="169" name="Shape 169"/>
          <p:cNvSpPr txBox="1"/>
          <p:nvPr/>
        </p:nvSpPr>
        <p:spPr>
          <a:xfrm>
            <a:off x="221046" y="1593625"/>
            <a:ext cx="8795999" cy="10223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cs" b="1" dirty="0"/>
              <a:t>Zadání</a:t>
            </a:r>
          </a:p>
          <a:p>
            <a:pPr lvl="0" rtl="0">
              <a:buNone/>
            </a:pPr>
            <a:r>
              <a:rPr lang="cs" dirty="0"/>
              <a:t>Vypočtěte výkon </a:t>
            </a:r>
            <a:r>
              <a:rPr lang="cs" dirty="0" smtClean="0"/>
              <a:t>motoru vrtulníku</a:t>
            </a:r>
            <a:r>
              <a:rPr lang="cs" dirty="0"/>
              <a:t>, který vynese náklad o hmotnosti 0,6 t do výšky 2 km za </a:t>
            </a:r>
            <a:r>
              <a:rPr lang="cs" dirty="0" smtClean="0"/>
              <a:t>30 minut.</a:t>
            </a:r>
          </a:p>
          <a:p>
            <a:pPr lvl="0" rtl="0">
              <a:buNone/>
            </a:pPr>
            <a:r>
              <a:rPr lang="cs" dirty="0" smtClean="0"/>
              <a:t>K </a:t>
            </a:r>
            <a:r>
              <a:rPr lang="cs" dirty="0"/>
              <a:t>číselným hodnotám přiřaďte </a:t>
            </a:r>
            <a:r>
              <a:rPr lang="cs" dirty="0" smtClean="0"/>
              <a:t>jednotky. Jednotku </a:t>
            </a:r>
            <a:r>
              <a:rPr lang="cs" dirty="0"/>
              <a:t>výkonu nejdříve vyjádřete v základních jednotkách SI.</a:t>
            </a:r>
          </a:p>
          <a:p>
            <a:pPr lvl="0" rtl="0">
              <a:buNone/>
            </a:pPr>
            <a:r>
              <a:rPr lang="cs" dirty="0"/>
              <a:t>Při výpočtu zjednodušte zápis tak, aby se </a:t>
            </a:r>
            <a:r>
              <a:rPr lang="cs" dirty="0" smtClean="0"/>
              <a:t>výpočet mohl provést zpaměti</a:t>
            </a:r>
            <a:r>
              <a:rPr lang="cs" dirty="0"/>
              <a:t>.</a:t>
            </a:r>
          </a:p>
        </p:txBody>
      </p:sp>
      <p:sp>
        <p:nvSpPr>
          <p:cNvPr id="170" name="Shape 170"/>
          <p:cNvSpPr txBox="1"/>
          <p:nvPr/>
        </p:nvSpPr>
        <p:spPr>
          <a:xfrm>
            <a:off x="221045" y="2617167"/>
            <a:ext cx="8796000" cy="4124201"/>
          </a:xfrm>
          <a:prstGeom prst="rect">
            <a:avLst/>
          </a:prstGeom>
          <a:solidFill>
            <a:srgbClr val="92D050"/>
          </a:solidFill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cs" dirty="0" smtClean="0"/>
              <a:t>m = 0,9 t = 9 · 10</a:t>
            </a:r>
            <a:r>
              <a:rPr lang="cs" baseline="30000" dirty="0"/>
              <a:t>2</a:t>
            </a:r>
            <a:r>
              <a:rPr lang="cs" dirty="0"/>
              <a:t> kg</a:t>
            </a:r>
          </a:p>
          <a:p>
            <a:pPr lvl="0" rtl="0">
              <a:buNone/>
            </a:pPr>
            <a:r>
              <a:rPr lang="cs" dirty="0"/>
              <a:t>h = 2 km = 2 · 10</a:t>
            </a:r>
            <a:r>
              <a:rPr lang="cs" baseline="30000" dirty="0"/>
              <a:t>3 </a:t>
            </a:r>
            <a:r>
              <a:rPr lang="cs" dirty="0"/>
              <a:t>m</a:t>
            </a:r>
          </a:p>
          <a:p>
            <a:pPr lvl="0" rtl="0">
              <a:buNone/>
            </a:pPr>
            <a:r>
              <a:rPr lang="cs" dirty="0"/>
              <a:t>t = 0,5 h = 1800 s = 18 · 10</a:t>
            </a:r>
            <a:r>
              <a:rPr lang="cs" baseline="30000" dirty="0"/>
              <a:t>2 </a:t>
            </a:r>
            <a:r>
              <a:rPr lang="cs" dirty="0"/>
              <a:t>s</a:t>
            </a:r>
          </a:p>
          <a:p>
            <a:pPr lvl="0"/>
            <a:r>
              <a:rPr lang="cs" dirty="0"/>
              <a:t>g = 10 </a:t>
            </a:r>
            <a:r>
              <a:rPr lang="cs" dirty="0" smtClean="0"/>
              <a:t>m/s</a:t>
            </a:r>
            <a:r>
              <a:rPr lang="cs" baseline="30000" dirty="0" smtClean="0"/>
              <a:t>-2 </a:t>
            </a:r>
            <a:r>
              <a:rPr lang="cs" dirty="0" smtClean="0"/>
              <a:t>= </a:t>
            </a:r>
            <a:r>
              <a:rPr lang="cs" dirty="0"/>
              <a:t>1 · </a:t>
            </a:r>
            <a:r>
              <a:rPr lang="cs" dirty="0" smtClean="0"/>
              <a:t>10</a:t>
            </a:r>
            <a:r>
              <a:rPr lang="cs" baseline="30000" dirty="0" smtClean="0"/>
              <a:t>1 </a:t>
            </a:r>
            <a:r>
              <a:rPr lang="cs" dirty="0"/>
              <a:t> m/s</a:t>
            </a:r>
            <a:r>
              <a:rPr lang="cs" baseline="30000" dirty="0"/>
              <a:t>-2</a:t>
            </a:r>
            <a:endParaRPr lang="cs" dirty="0"/>
          </a:p>
          <a:p>
            <a:pPr lvl="0" rtl="0">
              <a:buNone/>
            </a:pPr>
            <a:r>
              <a:rPr lang="cs" u="sng" dirty="0"/>
              <a:t>P = ? W</a:t>
            </a:r>
          </a:p>
          <a:p>
            <a:endParaRPr lang="cs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239725" y="3861048"/>
                <a:ext cx="2191817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/>
                        </a:rPr>
                        <m:t>𝑃</m:t>
                      </m:r>
                      <m:r>
                        <a:rPr lang="cs-CZ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𝑊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𝑡</m:t>
                          </m:r>
                        </m:den>
                      </m:f>
                      <m:r>
                        <a:rPr lang="cs-CZ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𝐹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h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𝑡</m:t>
                          </m:r>
                        </m:den>
                      </m:f>
                      <m:r>
                        <a:rPr lang="cs-CZ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𝑚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𝑔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h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cs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725" y="3861048"/>
                <a:ext cx="2191817" cy="50135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194151" y="4365104"/>
                <a:ext cx="5412395" cy="6537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000" i="1" smtClean="0">
                        <a:latin typeface="Cambria Math"/>
                      </a:rPr>
                      <m:t>𝑃</m:t>
                    </m:r>
                    <m:r>
                      <a:rPr lang="cs-CZ" sz="200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/>
                          </a:rPr>
                          <m:t>9</m:t>
                        </m:r>
                        <m:r>
                          <a:rPr lang="cs-CZ" sz="2000" b="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cs-CZ" sz="2000" b="0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𝑘𝑔</m:t>
                        </m:r>
                        <m:r>
                          <a:rPr lang="cs-CZ" sz="2000" b="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  <m:r>
                          <a:rPr lang="cs-CZ" sz="2000" i="1"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cs-CZ" sz="2000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p>
                        </m:sSup>
                        <m:r>
                          <a:rPr lang="cs-CZ" sz="200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f>
                          <m:fPr>
                            <m:ctrlPr>
                              <a:rPr lang="cs-CZ" sz="200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𝑚</m:t>
                            </m:r>
                          </m:num>
                          <m:den>
                            <m:sSup>
                              <m:sSupPr>
                                <m:ctrlPr>
                                  <a:rPr lang="cs-CZ" sz="200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/>
                                    <a:ea typeface="Cambria Math"/>
                                  </a:rPr>
                                  <m:t>𝑠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cs-CZ" sz="2000" i="1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2∙</m:t>
                        </m:r>
                        <m:sSup>
                          <m:sSupPr>
                            <m:ctrlP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𝑚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18∙</m:t>
                        </m:r>
                        <m:sSup>
                          <m:sSupPr>
                            <m:ctrlP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𝑠</m:t>
                        </m:r>
                      </m:den>
                    </m:f>
                  </m:oMath>
                </a14:m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r>
                      <a:rPr lang="cs-CZ" sz="2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sz="2000" i="1">
                            <a:latin typeface="Cambria Math"/>
                          </a:rPr>
                          <m:t>9</m:t>
                        </m:r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𝑘𝑔</m:t>
                        </m:r>
                        <m:r>
                          <a:rPr lang="cs-CZ" sz="2000" i="1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1</m:t>
                        </m:r>
                        <m:f>
                          <m:fPr>
                            <m:ctrlPr>
                              <a:rPr lang="cs-CZ" sz="2000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𝑚</m:t>
                            </m:r>
                          </m:num>
                          <m:den>
                            <m:sSup>
                              <m:sSupPr>
                                <m:ctrlPr>
                                  <a:rPr lang="cs-CZ" sz="2000" i="1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latin typeface="Cambria Math"/>
                                    <a:ea typeface="Cambria Math"/>
                                  </a:rPr>
                                  <m:t>𝑠</m:t>
                                </m:r>
                              </m:e>
                              <m:sup>
                                <m:r>
                                  <a:rPr lang="en-US" sz="2000" i="1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cs-CZ" sz="2000" i="1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𝑚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cs-CZ" sz="2000" i="1"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cs-CZ" sz="2000" i="1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cs-CZ" sz="2000" i="1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p>
                        </m:sSup>
                        <m:r>
                          <a:rPr lang="cs-CZ" sz="2000" i="1"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en-US" sz="2000" i="1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18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en-US" sz="2000" i="1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000" dirty="0" smtClean="0"/>
                  <a:t> </a:t>
                </a:r>
                <a:endParaRPr lang="cs" sz="20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151" y="4365104"/>
                <a:ext cx="5412395" cy="65370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221045" y="5085184"/>
                <a:ext cx="8492179" cy="6150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</a:rPr>
                        <m:t>𝑃</m:t>
                      </m:r>
                      <m:r>
                        <a:rPr lang="cs-CZ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18 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𝑘𝑔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∙</m:t>
                          </m:r>
                          <m:f>
                            <m:fPr>
                              <m:ctrlPr>
                                <a:rPr lang="cs-CZ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𝑠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18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 </m:t>
                          </m:r>
                        </m:den>
                      </m:f>
                      <m:r>
                        <a:rPr lang="cs-CZ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18 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𝑘𝑔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∙</m:t>
                          </m:r>
                          <m:f>
                            <m:fPr>
                              <m:ctrlPr>
                                <a:rPr lang="cs-CZ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𝑠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𝑚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 ∙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18 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cs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045" y="5085184"/>
                <a:ext cx="8492179" cy="61504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248133" y="5733256"/>
                <a:ext cx="6600525" cy="5968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1800" b="0" i="1" smtClean="0">
                        <a:latin typeface="Cambria Math"/>
                      </a:rPr>
                      <m:t>𝑃</m:t>
                    </m:r>
                    <m:r>
                      <a:rPr lang="cs-CZ" sz="1800" b="0" i="1" smtClean="0">
                        <a:latin typeface="Cambria Math"/>
                      </a:rPr>
                      <m:t>=1∙</m:t>
                    </m:r>
                    <m:sSup>
                      <m:sSupPr>
                        <m:ctrlPr>
                          <a:rPr lang="cs-CZ" sz="18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cs-CZ" sz="1800" i="1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cs-CZ" sz="1800" i="1">
                            <a:latin typeface="Cambria Math"/>
                            <a:ea typeface="Cambria Math"/>
                          </a:rPr>
                          <m:t>4</m:t>
                        </m:r>
                      </m:sup>
                    </m:sSup>
                    <m:f>
                      <m:fPr>
                        <m:ctrlPr>
                          <a:rPr lang="cs-CZ" sz="1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/>
                            <a:ea typeface="Cambria Math"/>
                          </a:rPr>
                          <m:t>𝑘𝑔</m:t>
                        </m:r>
                        <m:r>
                          <a:rPr lang="cs-CZ" sz="1800" i="1">
                            <a:latin typeface="Cambria Math"/>
                            <a:ea typeface="Cambria Math"/>
                          </a:rPr>
                          <m:t>∙</m:t>
                        </m:r>
                        <m:f>
                          <m:fPr>
                            <m:ctrlPr>
                              <a:rPr lang="cs-CZ" sz="1800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latin typeface="Cambria Math"/>
                                <a:ea typeface="Cambria Math"/>
                              </a:rPr>
                              <m:t>𝑚</m:t>
                            </m:r>
                          </m:num>
                          <m:den>
                            <m:sSup>
                              <m:sSupPr>
                                <m:ctrlPr>
                                  <a:rPr lang="cs-CZ" sz="1800" i="1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1800" i="1">
                                    <a:latin typeface="Cambria Math"/>
                                    <a:ea typeface="Cambria Math"/>
                                  </a:rPr>
                                  <m:t>𝑠</m:t>
                                </m:r>
                              </m:e>
                              <m:sup>
                                <m:r>
                                  <a:rPr lang="en-US" sz="1800" i="1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cs-CZ" sz="1800" i="1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sz="1800" i="1">
                            <a:latin typeface="Cambria Math"/>
                            <a:ea typeface="Cambria Math"/>
                          </a:rPr>
                          <m:t>𝑚</m:t>
                        </m:r>
                        <m:r>
                          <a:rPr lang="en-US" sz="1800" i="1">
                            <a:latin typeface="Cambria Math"/>
                            <a:ea typeface="Cambria Math"/>
                          </a:rPr>
                          <m:t> </m:t>
                        </m:r>
                      </m:num>
                      <m:den>
                        <m:r>
                          <a:rPr lang="en-US" sz="1800" i="1"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  <a:ea typeface="Cambria Math"/>
                          </a:rPr>
                          <m:t> </m:t>
                        </m:r>
                      </m:den>
                    </m:f>
                    <m:r>
                      <a:rPr lang="cs-CZ" sz="1800" i="1">
                        <a:latin typeface="Cambria Math"/>
                      </a:rPr>
                      <m:t>=1</m:t>
                    </m:r>
                    <m:r>
                      <a:rPr lang="cs-CZ" sz="1800" i="1"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cs-CZ" sz="18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cs-CZ" sz="1800" i="1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cs-CZ" sz="1800" i="1">
                            <a:latin typeface="Cambria Math"/>
                            <a:ea typeface="Cambria Math"/>
                          </a:rPr>
                          <m:t>4</m:t>
                        </m:r>
                      </m:sup>
                    </m:sSup>
                    <m:f>
                      <m:fPr>
                        <m:ctrlPr>
                          <a:rPr lang="cs-CZ" sz="1800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sz="1800" b="0" i="1" smtClean="0">
                            <a:latin typeface="Cambria Math"/>
                          </a:rPr>
                          <m:t>𝑁</m:t>
                        </m:r>
                        <m:r>
                          <a:rPr lang="cs-CZ" sz="1800" i="1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sz="1800" i="1">
                            <a:latin typeface="Cambria Math"/>
                            <a:ea typeface="Cambria Math"/>
                          </a:rPr>
                          <m:t>𝑚</m:t>
                        </m:r>
                        <m:r>
                          <a:rPr lang="en-US" sz="1800" i="1">
                            <a:latin typeface="Cambria Math"/>
                            <a:ea typeface="Cambria Math"/>
                          </a:rPr>
                          <m:t> </m:t>
                        </m:r>
                      </m:num>
                      <m:den>
                        <m:r>
                          <a:rPr lang="en-US" sz="1800" i="1"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  <a:ea typeface="Cambria Math"/>
                          </a:rPr>
                          <m:t> </m:t>
                        </m:r>
                      </m:den>
                    </m:f>
                    <m:r>
                      <a:rPr lang="cs-CZ" sz="1800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cs-CZ" sz="1800" i="1">
                        <a:latin typeface="Cambria Math"/>
                      </a:rPr>
                      <m:t>1</m:t>
                    </m:r>
                    <m:r>
                      <a:rPr lang="cs-CZ" sz="1800" i="1"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cs-CZ" sz="18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cs-CZ" sz="1800" i="1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cs-CZ" sz="1800" i="1">
                            <a:latin typeface="Cambria Math"/>
                            <a:ea typeface="Cambria Math"/>
                          </a:rPr>
                          <m:t>4</m:t>
                        </m:r>
                      </m:sup>
                    </m:sSup>
                    <m:f>
                      <m:fPr>
                        <m:ctrlPr>
                          <a:rPr lang="cs-CZ" sz="1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1800" b="0" i="1" smtClean="0">
                            <a:latin typeface="Cambria Math"/>
                          </a:rPr>
                          <m:t>𝐽</m:t>
                        </m:r>
                        <m:r>
                          <a:rPr lang="en-US" sz="1800" i="1">
                            <a:latin typeface="Cambria Math"/>
                            <a:ea typeface="Cambria Math"/>
                          </a:rPr>
                          <m:t> </m:t>
                        </m:r>
                      </m:num>
                      <m:den>
                        <m:r>
                          <a:rPr lang="en-US" sz="1800" i="1" smtClean="0"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  <a:ea typeface="Cambria Math"/>
                          </a:rPr>
                          <m:t> </m:t>
                        </m:r>
                      </m:den>
                    </m:f>
                  </m:oMath>
                </a14:m>
                <a:r>
                  <a:rPr lang="cs-CZ" sz="1800" dirty="0"/>
                  <a:t> </a:t>
                </a:r>
                <a14:m>
                  <m:oMath xmlns:m="http://schemas.openxmlformats.org/officeDocument/2006/math">
                    <m:r>
                      <a:rPr lang="cs-CZ" sz="1800" i="1">
                        <a:latin typeface="Cambria Math"/>
                      </a:rPr>
                      <m:t>=</m:t>
                    </m:r>
                  </m:oMath>
                </a14:m>
                <a:r>
                  <a:rPr lang="cs-CZ" sz="1800" dirty="0" smtClean="0"/>
                  <a:t> </a:t>
                </a:r>
                <a14:m>
                  <m:oMath xmlns:m="http://schemas.openxmlformats.org/officeDocument/2006/math">
                    <m:r>
                      <a:rPr lang="cs-CZ" sz="1800" i="1">
                        <a:latin typeface="Cambria Math"/>
                      </a:rPr>
                      <m:t>1</m:t>
                    </m:r>
                    <m:r>
                      <a:rPr lang="cs-CZ" sz="1800" i="1"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cs-CZ" sz="18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cs-CZ" sz="1800" i="1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cs-CZ" sz="1800" i="1">
                            <a:latin typeface="Cambria Math"/>
                            <a:ea typeface="Cambria Math"/>
                          </a:rPr>
                          <m:t>4</m:t>
                        </m:r>
                      </m:sup>
                    </m:sSup>
                    <m:r>
                      <a:rPr lang="cs-CZ" sz="1800" b="0" i="1" smtClean="0">
                        <a:latin typeface="Cambria Math"/>
                        <a:ea typeface="Cambria Math"/>
                      </a:rPr>
                      <m:t>𝑊</m:t>
                    </m:r>
                    <m:r>
                      <a:rPr lang="cs-CZ" sz="1800" b="0" i="1" smtClean="0">
                        <a:latin typeface="Cambria Math"/>
                        <a:ea typeface="Cambria Math"/>
                      </a:rPr>
                      <m:t>=10 </m:t>
                    </m:r>
                    <m:r>
                      <a:rPr lang="cs-CZ" sz="1800" b="0" i="1" smtClean="0">
                        <a:latin typeface="Cambria Math"/>
                        <a:ea typeface="Cambria Math"/>
                      </a:rPr>
                      <m:t>𝑘𝑊</m:t>
                    </m:r>
                  </m:oMath>
                </a14:m>
                <a:endParaRPr lang="cs-CZ" sz="1800" i="1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133" y="5733256"/>
                <a:ext cx="6600525" cy="59689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ovéPole 3"/>
          <p:cNvSpPr txBox="1"/>
          <p:nvPr/>
        </p:nvSpPr>
        <p:spPr>
          <a:xfrm>
            <a:off x="194151" y="6453336"/>
            <a:ext cx="88228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Část  výkonu motoru P, uplatňující se při vynesení nákladu, je 10 kW.  </a:t>
            </a:r>
            <a:endParaRPr lang="cs-CZ" i="1" dirty="0"/>
          </a:p>
        </p:txBody>
      </p:sp>
      <p:sp>
        <p:nvSpPr>
          <p:cNvPr id="5" name="Obdélníkový popisek 4"/>
          <p:cNvSpPr/>
          <p:nvPr/>
        </p:nvSpPr>
        <p:spPr>
          <a:xfrm>
            <a:off x="3203848" y="2764224"/>
            <a:ext cx="5509376" cy="592768"/>
          </a:xfrm>
          <a:prstGeom prst="wedgeRectCallout">
            <a:avLst>
              <a:gd name="adj1" fmla="val -68924"/>
              <a:gd name="adj2" fmla="val 171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dirty="0" smtClean="0"/>
              <a:t>1.</a:t>
            </a:r>
            <a:endParaRPr lang="cs-CZ" dirty="0" smtClean="0"/>
          </a:p>
          <a:p>
            <a:r>
              <a:rPr lang="cs-CZ" dirty="0"/>
              <a:t>v</a:t>
            </a:r>
            <a:r>
              <a:rPr lang="cs-CZ" dirty="0" smtClean="0"/>
              <a:t>olba způsobů  zápisu číselných hodnot, ovlivní další výpočet</a:t>
            </a:r>
            <a:endParaRPr lang="cs-CZ" dirty="0"/>
          </a:p>
        </p:txBody>
      </p:sp>
      <p:sp>
        <p:nvSpPr>
          <p:cNvPr id="11" name="Obdélníkový popisek 10"/>
          <p:cNvSpPr/>
          <p:nvPr/>
        </p:nvSpPr>
        <p:spPr>
          <a:xfrm>
            <a:off x="3203848" y="3564664"/>
            <a:ext cx="3644810" cy="592768"/>
          </a:xfrm>
          <a:prstGeom prst="wedgeRectCallout">
            <a:avLst>
              <a:gd name="adj1" fmla="val -68924"/>
              <a:gd name="adj2" fmla="val 171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dirty="0"/>
              <a:t>2</a:t>
            </a:r>
            <a:r>
              <a:rPr lang="cs-CZ" sz="2000" dirty="0" smtClean="0"/>
              <a:t>.</a:t>
            </a:r>
            <a:endParaRPr lang="cs-CZ" dirty="0" smtClean="0"/>
          </a:p>
          <a:p>
            <a:r>
              <a:rPr lang="cs-CZ" dirty="0"/>
              <a:t>ú</a:t>
            </a:r>
            <a:r>
              <a:rPr lang="cs-CZ" dirty="0" smtClean="0"/>
              <a:t>prava rovnice pro zápis zadaných hodnot</a:t>
            </a:r>
            <a:endParaRPr lang="cs-CZ" dirty="0"/>
          </a:p>
        </p:txBody>
      </p:sp>
      <p:sp>
        <p:nvSpPr>
          <p:cNvPr id="12" name="Obdélníkový popisek 11"/>
          <p:cNvSpPr/>
          <p:nvPr/>
        </p:nvSpPr>
        <p:spPr>
          <a:xfrm>
            <a:off x="5868143" y="4221088"/>
            <a:ext cx="3096345" cy="792088"/>
          </a:xfrm>
          <a:prstGeom prst="wedgeRectCallout">
            <a:avLst>
              <a:gd name="adj1" fmla="val -68924"/>
              <a:gd name="adj2" fmla="val 171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dirty="0" smtClean="0"/>
              <a:t>3.</a:t>
            </a:r>
            <a:endParaRPr lang="cs-CZ" dirty="0" smtClean="0"/>
          </a:p>
          <a:p>
            <a:r>
              <a:rPr lang="cs-CZ" dirty="0" smtClean="0"/>
              <a:t>Zápis hodnot, jednotek a uspořádání</a:t>
            </a:r>
            <a:endParaRPr lang="cs-CZ" dirty="0"/>
          </a:p>
        </p:txBody>
      </p:sp>
      <p:sp>
        <p:nvSpPr>
          <p:cNvPr id="14" name="Obdélníkový popisek 13"/>
          <p:cNvSpPr/>
          <p:nvPr/>
        </p:nvSpPr>
        <p:spPr>
          <a:xfrm>
            <a:off x="4283968" y="5085184"/>
            <a:ext cx="2088232" cy="543032"/>
          </a:xfrm>
          <a:prstGeom prst="wedgeRectCallout">
            <a:avLst>
              <a:gd name="adj1" fmla="val -68924"/>
              <a:gd name="adj2" fmla="val 171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dirty="0" smtClean="0"/>
              <a:t>3.</a:t>
            </a:r>
            <a:endParaRPr lang="cs-CZ" dirty="0" smtClean="0"/>
          </a:p>
          <a:p>
            <a:r>
              <a:rPr lang="cs-CZ" dirty="0" smtClean="0"/>
              <a:t>výpočet</a:t>
            </a:r>
            <a:endParaRPr lang="cs-CZ" dirty="0"/>
          </a:p>
        </p:txBody>
      </p:sp>
      <p:sp>
        <p:nvSpPr>
          <p:cNvPr id="15" name="Obdélníkový popisek 14"/>
          <p:cNvSpPr/>
          <p:nvPr/>
        </p:nvSpPr>
        <p:spPr>
          <a:xfrm>
            <a:off x="7092280" y="5490828"/>
            <a:ext cx="1548936" cy="543032"/>
          </a:xfrm>
          <a:prstGeom prst="wedgeRectCallout">
            <a:avLst>
              <a:gd name="adj1" fmla="val -73081"/>
              <a:gd name="adj2" fmla="val 479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dirty="0" smtClean="0"/>
              <a:t>4.</a:t>
            </a:r>
          </a:p>
          <a:p>
            <a:r>
              <a:rPr lang="cs-CZ" dirty="0" smtClean="0"/>
              <a:t>úprava jednotek</a:t>
            </a:r>
          </a:p>
        </p:txBody>
      </p:sp>
      <p:sp>
        <p:nvSpPr>
          <p:cNvPr id="16" name="Obdélníkový popisek 15"/>
          <p:cNvSpPr/>
          <p:nvPr/>
        </p:nvSpPr>
        <p:spPr>
          <a:xfrm>
            <a:off x="6074190" y="6267190"/>
            <a:ext cx="1548936" cy="543032"/>
          </a:xfrm>
          <a:prstGeom prst="wedgeRectCallout">
            <a:avLst>
              <a:gd name="adj1" fmla="val -68924"/>
              <a:gd name="adj2" fmla="val 171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dirty="0"/>
              <a:t>5</a:t>
            </a:r>
            <a:r>
              <a:rPr lang="cs-CZ" sz="2000" dirty="0" smtClean="0"/>
              <a:t>.</a:t>
            </a:r>
          </a:p>
          <a:p>
            <a:r>
              <a:rPr lang="cs-CZ" dirty="0" smtClean="0"/>
              <a:t>zápis odpovědi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/>
          <p:nvPr/>
        </p:nvSpPr>
        <p:spPr>
          <a:xfrm>
            <a:off x="152400" y="1401344"/>
            <a:ext cx="8719199" cy="202765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cs-CZ" b="1" dirty="0" smtClean="0"/>
              <a:t>Obr. 1 </a:t>
            </a:r>
            <a:r>
              <a:rPr lang="cs-CZ" dirty="0" smtClean="0"/>
              <a:t>GERALT</a:t>
            </a:r>
            <a:r>
              <a:rPr lang="cs-CZ" dirty="0"/>
              <a:t>. </a:t>
            </a:r>
            <a:r>
              <a:rPr lang="cs-CZ" i="1" dirty="0"/>
              <a:t>Matematika, Fyzika, Vzorec, Bill - Volně dostupný obrázek - 111423</a:t>
            </a:r>
            <a:r>
              <a:rPr lang="cs-CZ" dirty="0"/>
              <a:t> [online]. [cit. </a:t>
            </a:r>
            <a:r>
              <a:rPr lang="cs-CZ" dirty="0" smtClean="0"/>
              <a:t>25.9.2012]. </a:t>
            </a:r>
            <a:r>
              <a:rPr lang="cs-CZ" dirty="0"/>
              <a:t>Dostupný na WWW: </a:t>
            </a: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pixabay.com/get/af7022fc52d461be2c48/1370607613/mathematics-111423_1280.jpg</a:t>
            </a:r>
            <a:endParaRPr lang="cs-CZ" dirty="0" smtClean="0"/>
          </a:p>
          <a:p>
            <a:r>
              <a:rPr lang="cs-CZ" b="1" dirty="0"/>
              <a:t>Obr. </a:t>
            </a:r>
            <a:r>
              <a:rPr lang="cs-CZ" b="1" dirty="0" smtClean="0"/>
              <a:t>2 </a:t>
            </a:r>
            <a:r>
              <a:rPr lang="cs-CZ" dirty="0" smtClean="0"/>
              <a:t>NEMO</a:t>
            </a:r>
            <a:r>
              <a:rPr lang="cs-CZ" dirty="0"/>
              <a:t>. </a:t>
            </a:r>
            <a:r>
              <a:rPr lang="cs-CZ" i="1" dirty="0"/>
              <a:t>Obrys, Einstein, Mravenec, Chyba - Volně dostupný obrázek - 36367</a:t>
            </a:r>
            <a:r>
              <a:rPr lang="cs-CZ" dirty="0"/>
              <a:t> [online]. [cit. 25.9.2012]. </a:t>
            </a:r>
            <a:r>
              <a:rPr lang="cs-CZ" dirty="0" err="1" smtClean="0"/>
              <a:t>Dostuný</a:t>
            </a:r>
            <a:r>
              <a:rPr lang="cs-CZ" dirty="0" smtClean="0"/>
              <a:t> </a:t>
            </a:r>
            <a:r>
              <a:rPr lang="cs-CZ" dirty="0"/>
              <a:t>na WWW: </a:t>
            </a:r>
            <a:r>
              <a:rPr lang="cs-CZ" dirty="0">
                <a:hlinkClick r:id="rId4"/>
              </a:rPr>
              <a:t>http://pixabay.com/cs/obrys-einstein-mravenec-chyba-hmyz-36367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r>
              <a:rPr lang="cs-CZ" b="1" dirty="0"/>
              <a:t>Obr. </a:t>
            </a:r>
            <a:r>
              <a:rPr lang="cs-CZ" b="1" dirty="0" smtClean="0"/>
              <a:t>3 </a:t>
            </a:r>
            <a:r>
              <a:rPr lang="en-US" dirty="0"/>
              <a:t>WHEAT. </a:t>
            </a:r>
            <a:r>
              <a:rPr lang="en-US" i="1" dirty="0"/>
              <a:t>Wheat clip art - vector clip art online, royalty free &amp; public domain</a:t>
            </a:r>
            <a:r>
              <a:rPr lang="en-US" dirty="0"/>
              <a:t> [online]. [cit. </a:t>
            </a:r>
            <a:r>
              <a:rPr lang="cs-CZ" dirty="0"/>
              <a:t>25.9.2012</a:t>
            </a:r>
            <a:r>
              <a:rPr lang="en-US" dirty="0" smtClean="0"/>
              <a:t>]. </a:t>
            </a:r>
            <a:r>
              <a:rPr lang="en-US" dirty="0" err="1"/>
              <a:t>Dostupný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WWW: </a:t>
            </a:r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www.clker.com/clipart-26500.html</a:t>
            </a:r>
            <a:endParaRPr lang="cs-CZ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</a:lstStyle>
          <a:p>
            <a:pPr algn="ctr"/>
            <a:r>
              <a:rPr lang="cs-CZ" sz="4400" smtClean="0">
                <a:latin typeface="+mj-lt"/>
              </a:rPr>
              <a:t>Citace</a:t>
            </a:r>
            <a:endParaRPr lang="cs-CZ" sz="4400" dirty="0" smtClean="0">
              <a:latin typeface="+mj-lt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>
  <a:themeElements>
    <a:clrScheme name="Custom 501">
      <a:dk1>
        <a:srgbClr val="000000"/>
      </a:dk1>
      <a:lt1>
        <a:srgbClr val="EFEDE2"/>
      </a:lt1>
      <a:dk2>
        <a:srgbClr val="1F497D"/>
      </a:dk2>
      <a:lt2>
        <a:srgbClr val="FDFFFF"/>
      </a:lt2>
      <a:accent1>
        <a:srgbClr val="4F81BD"/>
      </a:accent1>
      <a:accent2>
        <a:srgbClr val="AB0101"/>
      </a:accent2>
      <a:accent3>
        <a:srgbClr val="86B060"/>
      </a:accent3>
      <a:accent4>
        <a:srgbClr val="7760A0"/>
      </a:accent4>
      <a:accent5>
        <a:srgbClr val="739395"/>
      </a:accent5>
      <a:accent6>
        <a:srgbClr val="968B52"/>
      </a:accent6>
      <a:hlink>
        <a:srgbClr val="336699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ýchozí návrh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1346</Words>
  <Application>Microsoft Office PowerPoint</Application>
  <PresentationFormat>Předvádění na obrazovce (4:3)</PresentationFormat>
  <Paragraphs>207</Paragraphs>
  <Slides>9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/>
      <vt:lpstr>Výchozí návrh</vt:lpstr>
      <vt:lpstr>Prezentace aplikace PowerPoint</vt:lpstr>
      <vt:lpstr>Prezentace aplikace PowerPoint</vt:lpstr>
      <vt:lpstr>Blokové schéma řešení</vt:lpstr>
      <vt:lpstr>Sčítání a odčítání sil malá čísla           </vt:lpstr>
      <vt:lpstr>Sčítání a odčítání               větší čísla</vt:lpstr>
      <vt:lpstr>Tři krát totéž, nemusí být totéž</vt:lpstr>
      <vt:lpstr>Násobky a předpony ve výpočtu</vt:lpstr>
      <vt:lpstr>Výpočet se základními  jednokami SI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Výpočty ve fyzice</dc:title>
  <dc:creator>user</dc:creator>
  <cp:lastModifiedBy>Lenovo</cp:lastModifiedBy>
  <cp:revision>37</cp:revision>
  <dcterms:modified xsi:type="dcterms:W3CDTF">2013-06-26T06:20:35Z</dcterms:modified>
</cp:coreProperties>
</file>