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67" r:id="rId4"/>
    <p:sldId id="368" r:id="rId5"/>
    <p:sldId id="369" r:id="rId6"/>
    <p:sldId id="370" r:id="rId7"/>
    <p:sldId id="37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VY_32_INOVACE_17_AJ3E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Cestování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Cestování letadlem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smtClean="0"/>
              <a:t>Air </a:t>
            </a:r>
            <a:r>
              <a:rPr lang="cs-CZ" sz="3000" dirty="0" err="1" smtClean="0"/>
              <a:t>travel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Can</a:t>
            </a:r>
            <a:r>
              <a:rPr lang="cs-CZ" sz="2700" dirty="0" smtClean="0"/>
              <a:t> </a:t>
            </a:r>
            <a:r>
              <a:rPr lang="cs-CZ" sz="2700" dirty="0" err="1" smtClean="0"/>
              <a:t>you</a:t>
            </a:r>
            <a:r>
              <a:rPr lang="cs-CZ" sz="2700" dirty="0" smtClean="0"/>
              <a:t> </a:t>
            </a:r>
            <a:r>
              <a:rPr lang="cs-CZ" sz="2700" dirty="0" err="1" smtClean="0"/>
              <a:t>name</a:t>
            </a:r>
            <a:r>
              <a:rPr lang="cs-CZ" sz="2700" dirty="0" smtClean="0"/>
              <a:t> </a:t>
            </a:r>
            <a:r>
              <a:rPr lang="cs-CZ" sz="2700" dirty="0" err="1" smtClean="0"/>
              <a:t>them</a:t>
            </a:r>
            <a:r>
              <a:rPr lang="cs-CZ" sz="2700" dirty="0" smtClean="0"/>
              <a:t>?</a:t>
            </a:r>
            <a:endParaRPr lang="cs-CZ" sz="2700" dirty="0"/>
          </a:p>
        </p:txBody>
      </p:sp>
      <p:pic>
        <p:nvPicPr>
          <p:cNvPr id="1029" name="Picture 5" descr="C:\Users\Vodny\AppData\Local\Microsoft\Windows\Temporary Internet Files\Content.IE5\49KNC18T\MC90044172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933056"/>
            <a:ext cx="2599184" cy="2599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Vodny\AppData\Local\Microsoft\Windows\Temporary Internet Files\Content.IE5\49KNC18T\MP9004224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2601448" cy="1709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Vodny\AppData\Local\Microsoft\Windows\Temporary Internet Files\Content.IE5\S28W4Z9L\MC90038868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912" y="1628800"/>
            <a:ext cx="2899054" cy="10604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Vodny\AppData\Local\Microsoft\Windows\Temporary Internet Files\Content.IE5\J6PF0OKD\MC90038868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65104"/>
            <a:ext cx="2662888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Vodny\AppData\Local\Microsoft\Windows\Temporary Internet Files\Content.IE5\J6PF0OKD\MC90031826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09" y="4708709"/>
            <a:ext cx="2808981" cy="88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Vodny\AppData\Local\Microsoft\Windows\Temporary Internet Files\Content.IE5\J6PF0OKD\MC90039854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01698" y="1412776"/>
            <a:ext cx="2754578" cy="16681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86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smtClean="0"/>
              <a:t>Air </a:t>
            </a:r>
            <a:r>
              <a:rPr lang="cs-CZ" sz="3000" dirty="0" err="1" smtClean="0"/>
              <a:t>travel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pic>
        <p:nvPicPr>
          <p:cNvPr id="1029" name="Picture 5" descr="C:\Users\Vodny\AppData\Local\Microsoft\Windows\Temporary Internet Files\Content.IE5\49KNC18T\MC90044172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933056"/>
            <a:ext cx="2599184" cy="2599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Vodny\AppData\Local\Microsoft\Windows\Temporary Internet Files\Content.IE5\49KNC18T\MP90042241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2601448" cy="1709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Vodny\AppData\Local\Microsoft\Windows\Temporary Internet Files\Content.IE5\S28W4Z9L\MC90038868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912" y="1628800"/>
            <a:ext cx="2899054" cy="10604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Vodny\AppData\Local\Microsoft\Windows\Temporary Internet Files\Content.IE5\J6PF0OKD\MC90038868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65104"/>
            <a:ext cx="2662888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Vodny\AppData\Local\Microsoft\Windows\Temporary Internet Files\Content.IE5\J6PF0OKD\MC90031826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09" y="4708709"/>
            <a:ext cx="2808981" cy="88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Vodny\AppData\Local\Microsoft\Windows\Temporary Internet Files\Content.IE5\J6PF0OKD\MC90039854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01698" y="1412776"/>
            <a:ext cx="2754578" cy="16681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74140" y="5908630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helicopter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338835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jet (plane)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55783" y="3019018"/>
            <a:ext cx="205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plane (</a:t>
            </a:r>
            <a:r>
              <a:rPr lang="cs-CZ" dirty="0" err="1" smtClean="0"/>
              <a:t>two</a:t>
            </a:r>
            <a:r>
              <a:rPr lang="cs-CZ" dirty="0" err="1"/>
              <a:t>-</a:t>
            </a:r>
            <a:r>
              <a:rPr lang="cs-CZ" dirty="0" err="1" smtClean="0"/>
              <a:t>seater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732240" y="3311381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jumbo jet (airbus)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05085" y="5908775"/>
            <a:ext cx="134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hydroplane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60232" y="5917465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shuttle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45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Useful</a:t>
            </a:r>
            <a:r>
              <a:rPr lang="cs-CZ" sz="3000" dirty="0" smtClean="0"/>
              <a:t> </a:t>
            </a:r>
            <a:r>
              <a:rPr lang="cs-CZ" sz="3000" dirty="0" err="1" smtClean="0"/>
              <a:t>words</a:t>
            </a:r>
            <a:r>
              <a:rPr lang="cs-CZ" sz="3000" dirty="0" smtClean="0"/>
              <a:t> / </a:t>
            </a:r>
            <a:r>
              <a:rPr lang="cs-CZ" sz="3000" dirty="0" err="1" smtClean="0"/>
              <a:t>phrases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Guess</a:t>
            </a:r>
            <a:r>
              <a:rPr lang="cs-CZ" sz="2700" dirty="0" smtClean="0"/>
              <a:t> </a:t>
            </a:r>
            <a:r>
              <a:rPr lang="cs-CZ" sz="2700" dirty="0" err="1" smtClean="0"/>
              <a:t>their</a:t>
            </a:r>
            <a:r>
              <a:rPr lang="cs-CZ" sz="2700" dirty="0" smtClean="0"/>
              <a:t> </a:t>
            </a:r>
            <a:r>
              <a:rPr lang="cs-CZ" sz="2700" dirty="0" err="1" smtClean="0"/>
              <a:t>meaning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29744" y="1671064"/>
            <a:ext cx="3118120" cy="4278216"/>
          </a:xfrm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cs-CZ" sz="2300" dirty="0" err="1" smtClean="0"/>
              <a:t>airport</a:t>
            </a:r>
            <a:endParaRPr lang="cs-CZ" sz="2300" dirty="0" smtClean="0"/>
          </a:p>
          <a:p>
            <a:r>
              <a:rPr lang="cs-CZ" sz="2300" dirty="0" smtClean="0"/>
              <a:t>runway</a:t>
            </a:r>
          </a:p>
          <a:p>
            <a:r>
              <a:rPr lang="cs-CZ" sz="2300" dirty="0" smtClean="0"/>
              <a:t>heliport</a:t>
            </a:r>
          </a:p>
          <a:p>
            <a:r>
              <a:rPr lang="cs-CZ" sz="2300" dirty="0" err="1" smtClean="0"/>
              <a:t>crew</a:t>
            </a:r>
            <a:endParaRPr lang="cs-CZ" sz="2300" dirty="0" smtClean="0"/>
          </a:p>
          <a:p>
            <a:r>
              <a:rPr lang="cs-CZ" sz="2300" dirty="0" smtClean="0"/>
              <a:t>pilot</a:t>
            </a:r>
          </a:p>
          <a:p>
            <a:r>
              <a:rPr lang="cs-CZ" sz="2300" dirty="0" smtClean="0"/>
              <a:t>co-pilot</a:t>
            </a:r>
          </a:p>
          <a:p>
            <a:r>
              <a:rPr lang="cs-CZ" sz="2300" dirty="0" smtClean="0"/>
              <a:t>pilot a plane</a:t>
            </a:r>
          </a:p>
          <a:p>
            <a:r>
              <a:rPr lang="cs-CZ" sz="2300" dirty="0" err="1" smtClean="0"/>
              <a:t>hostess</a:t>
            </a:r>
            <a:r>
              <a:rPr lang="cs-CZ" sz="2300" dirty="0" smtClean="0"/>
              <a:t> (</a:t>
            </a:r>
            <a:r>
              <a:rPr lang="cs-CZ" sz="2300" dirty="0" err="1" smtClean="0"/>
              <a:t>stewardess</a:t>
            </a:r>
            <a:r>
              <a:rPr lang="cs-CZ" sz="2300" dirty="0" smtClean="0"/>
              <a:t>)</a:t>
            </a:r>
          </a:p>
          <a:p>
            <a:r>
              <a:rPr lang="cs-CZ" sz="2300" dirty="0" err="1" smtClean="0"/>
              <a:t>book</a:t>
            </a:r>
            <a:r>
              <a:rPr lang="cs-CZ" sz="2300" dirty="0" smtClean="0"/>
              <a:t> a </a:t>
            </a:r>
            <a:r>
              <a:rPr lang="cs-CZ" sz="2300" dirty="0" err="1" smtClean="0"/>
              <a:t>flight</a:t>
            </a:r>
            <a:endParaRPr lang="cs-CZ" sz="2300" dirty="0" smtClean="0"/>
          </a:p>
          <a:p>
            <a:r>
              <a:rPr lang="cs-CZ" sz="2300" dirty="0" err="1" smtClean="0"/>
              <a:t>airport</a:t>
            </a:r>
            <a:r>
              <a:rPr lang="cs-CZ" sz="2300" dirty="0" smtClean="0"/>
              <a:t> </a:t>
            </a:r>
            <a:r>
              <a:rPr lang="cs-CZ" sz="2300" dirty="0" err="1" smtClean="0"/>
              <a:t>charge</a:t>
            </a:r>
            <a:endParaRPr lang="cs-CZ" sz="23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652120" y="1675375"/>
            <a:ext cx="3240360" cy="4273905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300" dirty="0" err="1" smtClean="0"/>
              <a:t>check</a:t>
            </a:r>
            <a:r>
              <a:rPr lang="cs-CZ" sz="2300" dirty="0" smtClean="0"/>
              <a:t> </a:t>
            </a:r>
            <a:r>
              <a:rPr lang="cs-CZ" sz="2300" dirty="0" err="1" smtClean="0"/>
              <a:t>the</a:t>
            </a:r>
            <a:r>
              <a:rPr lang="cs-CZ" sz="2300" dirty="0" smtClean="0"/>
              <a:t> </a:t>
            </a:r>
            <a:r>
              <a:rPr lang="cs-CZ" sz="2300" dirty="0" err="1" smtClean="0"/>
              <a:t>baggage</a:t>
            </a:r>
            <a:endParaRPr lang="cs-CZ" sz="2300" dirty="0" smtClean="0"/>
          </a:p>
          <a:p>
            <a:r>
              <a:rPr lang="cs-CZ" sz="2300" dirty="0" err="1" smtClean="0"/>
              <a:t>baggage</a:t>
            </a:r>
            <a:r>
              <a:rPr lang="cs-CZ" sz="2300" dirty="0" smtClean="0"/>
              <a:t> </a:t>
            </a:r>
            <a:r>
              <a:rPr lang="cs-CZ" sz="2300" dirty="0" err="1" smtClean="0"/>
              <a:t>allowance</a:t>
            </a:r>
            <a:endParaRPr lang="cs-CZ" sz="2300" dirty="0" smtClean="0"/>
          </a:p>
          <a:p>
            <a:r>
              <a:rPr lang="cs-CZ" sz="2300" dirty="0" err="1" smtClean="0"/>
              <a:t>cabin</a:t>
            </a:r>
            <a:r>
              <a:rPr lang="cs-CZ" sz="2300" dirty="0" smtClean="0"/>
              <a:t> </a:t>
            </a:r>
            <a:r>
              <a:rPr lang="cs-CZ" sz="2300" dirty="0" err="1" smtClean="0"/>
              <a:t>baggage</a:t>
            </a:r>
            <a:endParaRPr lang="cs-CZ" sz="2300" dirty="0" smtClean="0"/>
          </a:p>
          <a:p>
            <a:r>
              <a:rPr lang="cs-CZ" sz="2300" dirty="0" smtClean="0"/>
              <a:t>re-</a:t>
            </a:r>
            <a:r>
              <a:rPr lang="cs-CZ" sz="2300" dirty="0" err="1" smtClean="0"/>
              <a:t>book</a:t>
            </a:r>
            <a:endParaRPr lang="cs-CZ" sz="2300" dirty="0" smtClean="0"/>
          </a:p>
          <a:p>
            <a:r>
              <a:rPr lang="cs-CZ" sz="2300" dirty="0" err="1" smtClean="0"/>
              <a:t>boarding</a:t>
            </a:r>
            <a:r>
              <a:rPr lang="cs-CZ" sz="2300" dirty="0" smtClean="0"/>
              <a:t> </a:t>
            </a:r>
            <a:r>
              <a:rPr lang="cs-CZ" sz="2300" dirty="0" err="1" smtClean="0"/>
              <a:t>pass</a:t>
            </a:r>
            <a:r>
              <a:rPr lang="cs-CZ" sz="2300" dirty="0" smtClean="0"/>
              <a:t>/</a:t>
            </a:r>
            <a:r>
              <a:rPr lang="cs-CZ" sz="2300" dirty="0" err="1" smtClean="0"/>
              <a:t>card</a:t>
            </a:r>
            <a:endParaRPr lang="cs-CZ" sz="2300" dirty="0" smtClean="0"/>
          </a:p>
          <a:p>
            <a:r>
              <a:rPr lang="cs-CZ" sz="2300" dirty="0" err="1" smtClean="0"/>
              <a:t>take</a:t>
            </a:r>
            <a:r>
              <a:rPr lang="cs-CZ" sz="2300" dirty="0" smtClean="0"/>
              <a:t> </a:t>
            </a:r>
            <a:r>
              <a:rPr lang="cs-CZ" sz="2300" dirty="0" err="1" smtClean="0"/>
              <a:t>off</a:t>
            </a:r>
            <a:endParaRPr lang="cs-CZ" sz="2300" dirty="0" smtClean="0"/>
          </a:p>
          <a:p>
            <a:r>
              <a:rPr lang="cs-CZ" sz="2300" dirty="0" err="1" smtClean="0"/>
              <a:t>fasten</a:t>
            </a:r>
            <a:r>
              <a:rPr lang="cs-CZ" sz="2300" dirty="0" smtClean="0"/>
              <a:t> </a:t>
            </a:r>
            <a:r>
              <a:rPr lang="cs-CZ" sz="2300" dirty="0" err="1" smtClean="0"/>
              <a:t>the</a:t>
            </a:r>
            <a:r>
              <a:rPr lang="cs-CZ" sz="2300" dirty="0" smtClean="0"/>
              <a:t> </a:t>
            </a:r>
            <a:r>
              <a:rPr lang="cs-CZ" sz="2300" dirty="0" err="1" smtClean="0"/>
              <a:t>belts</a:t>
            </a:r>
            <a:r>
              <a:rPr lang="cs-CZ" sz="2300" dirty="0" smtClean="0"/>
              <a:t> (</a:t>
            </a:r>
            <a:r>
              <a:rPr lang="cs-CZ" sz="2300" dirty="0" err="1" smtClean="0"/>
              <a:t>seat</a:t>
            </a:r>
            <a:r>
              <a:rPr lang="cs-CZ" sz="2300" dirty="0" smtClean="0"/>
              <a:t>)</a:t>
            </a:r>
          </a:p>
          <a:p>
            <a:r>
              <a:rPr lang="cs-CZ" sz="2300" dirty="0" err="1" smtClean="0"/>
              <a:t>land</a:t>
            </a:r>
            <a:endParaRPr lang="cs-CZ" sz="2300" dirty="0" smtClean="0"/>
          </a:p>
          <a:p>
            <a:r>
              <a:rPr lang="cs-CZ" sz="2300" dirty="0" err="1"/>
              <a:t>chartered</a:t>
            </a:r>
            <a:r>
              <a:rPr lang="cs-CZ" sz="2300" dirty="0"/>
              <a:t> </a:t>
            </a:r>
            <a:r>
              <a:rPr lang="cs-CZ" sz="2300" dirty="0" err="1" smtClean="0"/>
              <a:t>flight</a:t>
            </a:r>
            <a:endParaRPr lang="cs-CZ" sz="2300" dirty="0" smtClean="0"/>
          </a:p>
          <a:p>
            <a:r>
              <a:rPr lang="cs-CZ" sz="2300" dirty="0" err="1"/>
              <a:t>schedule</a:t>
            </a:r>
            <a:r>
              <a:rPr lang="cs-CZ" sz="2300" dirty="0"/>
              <a:t> </a:t>
            </a:r>
            <a:r>
              <a:rPr lang="cs-CZ" sz="2300" dirty="0" err="1" smtClean="0"/>
              <a:t>flight</a:t>
            </a:r>
            <a:endParaRPr lang="cs-CZ" sz="2300" dirty="0"/>
          </a:p>
        </p:txBody>
      </p:sp>
      <p:pic>
        <p:nvPicPr>
          <p:cNvPr id="2052" name="Picture 4" descr="C:\Users\Vodny\AppData\Local\Microsoft\Windows\Temporary Internet Files\Content.IE5\J6PF0OKD\MC9002166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107" y="2348880"/>
            <a:ext cx="2038380" cy="22756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60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Useful</a:t>
            </a:r>
            <a:r>
              <a:rPr lang="cs-CZ" sz="3000" dirty="0" smtClean="0"/>
              <a:t> </a:t>
            </a:r>
            <a:r>
              <a:rPr lang="cs-CZ" sz="3000" dirty="0" err="1" smtClean="0"/>
              <a:t>words</a:t>
            </a:r>
            <a:r>
              <a:rPr lang="cs-CZ" sz="3000" dirty="0" smtClean="0"/>
              <a:t> / </a:t>
            </a:r>
            <a:r>
              <a:rPr lang="cs-CZ" sz="3000" dirty="0" err="1" smtClean="0"/>
              <a:t>phrases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71064"/>
            <a:ext cx="4104455" cy="3054080"/>
          </a:xfrm>
          <a:ln>
            <a:solidFill>
              <a:schemeClr val="tx1"/>
            </a:solidFill>
            <a:prstDash val="solid"/>
          </a:ln>
        </p:spPr>
        <p:txBody>
          <a:bodyPr>
            <a:noAutofit/>
          </a:bodyPr>
          <a:lstStyle/>
          <a:p>
            <a:r>
              <a:rPr lang="cs-CZ" sz="1600" dirty="0" err="1" smtClean="0"/>
              <a:t>airport</a:t>
            </a:r>
            <a:r>
              <a:rPr lang="cs-CZ" sz="1600" dirty="0" smtClean="0"/>
              <a:t> - </a:t>
            </a:r>
            <a:r>
              <a:rPr lang="cs-CZ" sz="1600" b="1" dirty="0" smtClean="0"/>
              <a:t>letiště</a:t>
            </a:r>
          </a:p>
          <a:p>
            <a:r>
              <a:rPr lang="cs-CZ" sz="1600" dirty="0" smtClean="0"/>
              <a:t>runway - </a:t>
            </a:r>
            <a:r>
              <a:rPr lang="cs-CZ" sz="1600" b="1" dirty="0" smtClean="0"/>
              <a:t>přistávací/vzletová plocha</a:t>
            </a:r>
          </a:p>
          <a:p>
            <a:r>
              <a:rPr lang="cs-CZ" sz="1600" dirty="0" smtClean="0"/>
              <a:t>heliport - </a:t>
            </a:r>
            <a:r>
              <a:rPr lang="cs-CZ" sz="1600" b="1" dirty="0" smtClean="0"/>
              <a:t>plocha pro vrtulníky</a:t>
            </a:r>
          </a:p>
          <a:p>
            <a:r>
              <a:rPr lang="cs-CZ" sz="1600" dirty="0" err="1" smtClean="0"/>
              <a:t>crew</a:t>
            </a:r>
            <a:r>
              <a:rPr lang="cs-CZ" sz="1600" dirty="0" smtClean="0"/>
              <a:t> - </a:t>
            </a:r>
            <a:r>
              <a:rPr lang="cs-CZ" sz="1600" b="1" dirty="0" smtClean="0"/>
              <a:t>posádka</a:t>
            </a:r>
          </a:p>
          <a:p>
            <a:r>
              <a:rPr lang="cs-CZ" sz="1600" dirty="0" smtClean="0"/>
              <a:t>pilot - </a:t>
            </a:r>
            <a:r>
              <a:rPr lang="cs-CZ" sz="1600" b="1" dirty="0" smtClean="0"/>
              <a:t>pilot</a:t>
            </a:r>
          </a:p>
          <a:p>
            <a:r>
              <a:rPr lang="cs-CZ" sz="1600" dirty="0" smtClean="0"/>
              <a:t>co-pilot - </a:t>
            </a:r>
            <a:r>
              <a:rPr lang="cs-CZ" sz="1600" b="1" dirty="0" smtClean="0"/>
              <a:t>druhý pilot</a:t>
            </a:r>
          </a:p>
          <a:p>
            <a:r>
              <a:rPr lang="cs-CZ" sz="1600" dirty="0" smtClean="0"/>
              <a:t>pilot a plane - </a:t>
            </a:r>
            <a:r>
              <a:rPr lang="cs-CZ" sz="1600" b="1" dirty="0" smtClean="0"/>
              <a:t>pilotovat letadlo</a:t>
            </a:r>
          </a:p>
          <a:p>
            <a:r>
              <a:rPr lang="cs-CZ" sz="1600" dirty="0" smtClean="0"/>
              <a:t>air </a:t>
            </a:r>
            <a:r>
              <a:rPr lang="cs-CZ" sz="1600" dirty="0" err="1" smtClean="0"/>
              <a:t>hostess</a:t>
            </a:r>
            <a:r>
              <a:rPr lang="cs-CZ" sz="1600" dirty="0" smtClean="0"/>
              <a:t> (</a:t>
            </a:r>
            <a:r>
              <a:rPr lang="cs-CZ" sz="1600" dirty="0" err="1" smtClean="0"/>
              <a:t>stewardess</a:t>
            </a:r>
            <a:r>
              <a:rPr lang="cs-CZ" sz="1600" dirty="0" smtClean="0"/>
              <a:t>) - </a:t>
            </a:r>
            <a:r>
              <a:rPr lang="cs-CZ" sz="1600" b="1" dirty="0" smtClean="0"/>
              <a:t>letuška</a:t>
            </a:r>
          </a:p>
          <a:p>
            <a:r>
              <a:rPr lang="cs-CZ" sz="1600" dirty="0" err="1" smtClean="0"/>
              <a:t>book</a:t>
            </a:r>
            <a:r>
              <a:rPr lang="cs-CZ" sz="1600" dirty="0" smtClean="0"/>
              <a:t> a </a:t>
            </a:r>
            <a:r>
              <a:rPr lang="cs-CZ" sz="1600" dirty="0" err="1" smtClean="0"/>
              <a:t>flight</a:t>
            </a:r>
            <a:r>
              <a:rPr lang="cs-CZ" sz="1600" dirty="0" smtClean="0"/>
              <a:t> - </a:t>
            </a:r>
            <a:r>
              <a:rPr lang="cs-CZ" sz="1600" b="1" dirty="0" smtClean="0"/>
              <a:t>rezervovat let</a:t>
            </a:r>
          </a:p>
          <a:p>
            <a:r>
              <a:rPr lang="cs-CZ" sz="1600" dirty="0" err="1" smtClean="0"/>
              <a:t>airport</a:t>
            </a:r>
            <a:r>
              <a:rPr lang="cs-CZ" sz="1600" dirty="0" smtClean="0"/>
              <a:t> </a:t>
            </a:r>
            <a:r>
              <a:rPr lang="cs-CZ" sz="1600" dirty="0" err="1" smtClean="0"/>
              <a:t>charge</a:t>
            </a:r>
            <a:r>
              <a:rPr lang="cs-CZ" sz="1600" dirty="0" smtClean="0"/>
              <a:t> - </a:t>
            </a:r>
            <a:r>
              <a:rPr lang="cs-CZ" sz="1600" b="1" dirty="0" smtClean="0"/>
              <a:t>letištní poplatky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427984" y="2852936"/>
            <a:ext cx="4320480" cy="3481818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 smtClean="0"/>
              <a:t>check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baggage</a:t>
            </a:r>
            <a:r>
              <a:rPr lang="cs-CZ" sz="1600" dirty="0" smtClean="0"/>
              <a:t> - </a:t>
            </a:r>
            <a:r>
              <a:rPr lang="cs-CZ" sz="1600" b="1" dirty="0" smtClean="0"/>
              <a:t>předat zavazadla k odbavení</a:t>
            </a:r>
          </a:p>
          <a:p>
            <a:r>
              <a:rPr lang="cs-CZ" sz="1600" dirty="0" err="1" smtClean="0"/>
              <a:t>baggage</a:t>
            </a:r>
            <a:r>
              <a:rPr lang="cs-CZ" sz="1600" dirty="0" smtClean="0"/>
              <a:t> </a:t>
            </a:r>
            <a:r>
              <a:rPr lang="cs-CZ" sz="1600" dirty="0" err="1" smtClean="0"/>
              <a:t>allowance</a:t>
            </a:r>
            <a:r>
              <a:rPr lang="cs-CZ" sz="1600" dirty="0" smtClean="0"/>
              <a:t> - </a:t>
            </a:r>
            <a:r>
              <a:rPr lang="cs-CZ" sz="1600" b="1" dirty="0" smtClean="0"/>
              <a:t>povolená váha zavazadel</a:t>
            </a:r>
          </a:p>
          <a:p>
            <a:r>
              <a:rPr lang="cs-CZ" sz="1600" dirty="0" err="1" smtClean="0"/>
              <a:t>cabin</a:t>
            </a:r>
            <a:r>
              <a:rPr lang="cs-CZ" sz="1600" dirty="0" smtClean="0"/>
              <a:t> </a:t>
            </a:r>
            <a:r>
              <a:rPr lang="cs-CZ" sz="1600" dirty="0" err="1" smtClean="0"/>
              <a:t>baggage</a:t>
            </a:r>
            <a:r>
              <a:rPr lang="cs-CZ" sz="1600" dirty="0" smtClean="0"/>
              <a:t> - </a:t>
            </a:r>
            <a:r>
              <a:rPr lang="cs-CZ" sz="1600" b="1" dirty="0" smtClean="0"/>
              <a:t>příruční zavazadlo</a:t>
            </a:r>
          </a:p>
          <a:p>
            <a:r>
              <a:rPr lang="cs-CZ" sz="1600" dirty="0" smtClean="0"/>
              <a:t>re-</a:t>
            </a:r>
            <a:r>
              <a:rPr lang="cs-CZ" sz="1600" dirty="0" err="1" smtClean="0"/>
              <a:t>book</a:t>
            </a:r>
            <a:r>
              <a:rPr lang="cs-CZ" sz="1600" dirty="0" smtClean="0"/>
              <a:t> - </a:t>
            </a:r>
            <a:r>
              <a:rPr lang="cs-CZ" sz="1600" b="1" dirty="0" err="1" smtClean="0"/>
              <a:t>přerezervovat</a:t>
            </a:r>
            <a:endParaRPr lang="cs-CZ" sz="1600" b="1" dirty="0" smtClean="0"/>
          </a:p>
          <a:p>
            <a:r>
              <a:rPr lang="cs-CZ" sz="1600" dirty="0" err="1" smtClean="0"/>
              <a:t>boarding</a:t>
            </a:r>
            <a:r>
              <a:rPr lang="cs-CZ" sz="1600" dirty="0" smtClean="0"/>
              <a:t> </a:t>
            </a:r>
            <a:r>
              <a:rPr lang="cs-CZ" sz="1600" dirty="0" err="1" smtClean="0"/>
              <a:t>pass</a:t>
            </a:r>
            <a:r>
              <a:rPr lang="cs-CZ" sz="1600" dirty="0" smtClean="0"/>
              <a:t>/</a:t>
            </a:r>
            <a:r>
              <a:rPr lang="cs-CZ" sz="1600" dirty="0" err="1" smtClean="0"/>
              <a:t>card</a:t>
            </a:r>
            <a:r>
              <a:rPr lang="cs-CZ" sz="1600" dirty="0" smtClean="0"/>
              <a:t> - </a:t>
            </a:r>
            <a:r>
              <a:rPr lang="cs-CZ" sz="1600" b="1" dirty="0" smtClean="0"/>
              <a:t>palubní lístek</a:t>
            </a:r>
          </a:p>
          <a:p>
            <a:r>
              <a:rPr lang="cs-CZ" sz="1600" dirty="0" err="1" smtClean="0"/>
              <a:t>take</a:t>
            </a:r>
            <a:r>
              <a:rPr lang="cs-CZ" sz="1600" dirty="0" smtClean="0"/>
              <a:t> </a:t>
            </a:r>
            <a:r>
              <a:rPr lang="cs-CZ" sz="1600" dirty="0" err="1" smtClean="0"/>
              <a:t>off</a:t>
            </a:r>
            <a:r>
              <a:rPr lang="cs-CZ" sz="1600" dirty="0" smtClean="0"/>
              <a:t> - </a:t>
            </a:r>
            <a:r>
              <a:rPr lang="cs-CZ" sz="1600" b="1" dirty="0" smtClean="0"/>
              <a:t>odlet</a:t>
            </a:r>
          </a:p>
          <a:p>
            <a:r>
              <a:rPr lang="cs-CZ" sz="1600" dirty="0" err="1" smtClean="0"/>
              <a:t>fasten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belts</a:t>
            </a:r>
            <a:r>
              <a:rPr lang="cs-CZ" sz="1600" dirty="0" smtClean="0"/>
              <a:t> (</a:t>
            </a:r>
            <a:r>
              <a:rPr lang="cs-CZ" sz="1600" dirty="0" err="1" smtClean="0"/>
              <a:t>seat</a:t>
            </a:r>
            <a:r>
              <a:rPr lang="cs-CZ" sz="1600" dirty="0" smtClean="0"/>
              <a:t>) - </a:t>
            </a:r>
            <a:r>
              <a:rPr lang="cs-CZ" sz="1600" b="1" dirty="0" smtClean="0"/>
              <a:t>připoutat se</a:t>
            </a:r>
          </a:p>
          <a:p>
            <a:r>
              <a:rPr lang="cs-CZ" sz="1600" dirty="0" err="1" smtClean="0"/>
              <a:t>land</a:t>
            </a:r>
            <a:r>
              <a:rPr lang="cs-CZ" sz="1600" dirty="0" smtClean="0"/>
              <a:t> - </a:t>
            </a:r>
            <a:r>
              <a:rPr lang="cs-CZ" sz="1600" b="1" dirty="0" smtClean="0"/>
              <a:t>přistát</a:t>
            </a:r>
          </a:p>
          <a:p>
            <a:r>
              <a:rPr lang="cs-CZ" sz="1600" dirty="0" err="1"/>
              <a:t>chartered</a:t>
            </a:r>
            <a:r>
              <a:rPr lang="cs-CZ" sz="1600" dirty="0"/>
              <a:t> </a:t>
            </a:r>
            <a:r>
              <a:rPr lang="cs-CZ" sz="1600" dirty="0" err="1" smtClean="0"/>
              <a:t>flight</a:t>
            </a:r>
            <a:r>
              <a:rPr lang="cs-CZ" sz="1600" dirty="0" smtClean="0"/>
              <a:t> - </a:t>
            </a:r>
            <a:r>
              <a:rPr lang="cs-CZ" sz="1600" b="1" dirty="0" smtClean="0"/>
              <a:t>nepravidelný let</a:t>
            </a:r>
          </a:p>
          <a:p>
            <a:r>
              <a:rPr lang="cs-CZ" sz="1600" dirty="0" err="1"/>
              <a:t>schedule</a:t>
            </a:r>
            <a:r>
              <a:rPr lang="cs-CZ" sz="1600" dirty="0"/>
              <a:t> </a:t>
            </a:r>
            <a:r>
              <a:rPr lang="cs-CZ" sz="1600" dirty="0" err="1" smtClean="0"/>
              <a:t>flight</a:t>
            </a:r>
            <a:r>
              <a:rPr lang="cs-CZ" sz="1600" dirty="0" smtClean="0"/>
              <a:t> - </a:t>
            </a:r>
            <a:r>
              <a:rPr lang="cs-CZ" sz="1600" b="1" dirty="0" smtClean="0"/>
              <a:t>pravidelný let</a:t>
            </a:r>
            <a:endParaRPr lang="cs-CZ" sz="1600" b="1" dirty="0"/>
          </a:p>
        </p:txBody>
      </p:sp>
      <p:pic>
        <p:nvPicPr>
          <p:cNvPr id="3074" name="Picture 2" descr="C:\Users\Vodny\AppData\Local\Microsoft\Windows\Temporary Internet Files\Content.IE5\49KNC18T\MC90044038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33664"/>
            <a:ext cx="3024336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Vodny\AppData\Local\Microsoft\Windows\Temporary Internet Files\Content.IE5\3SORHQ3F\MC9003984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194" y="1268760"/>
            <a:ext cx="1871403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258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err="1" smtClean="0"/>
              <a:t>Homework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 smtClean="0"/>
              <a:t>Describe</a:t>
            </a:r>
            <a:r>
              <a:rPr lang="cs-CZ" b="1" dirty="0" smtClean="0"/>
              <a:t> a </a:t>
            </a:r>
            <a:r>
              <a:rPr lang="cs-CZ" b="1" dirty="0" err="1" smtClean="0"/>
              <a:t>flight</a:t>
            </a:r>
            <a:r>
              <a:rPr lang="cs-CZ" b="1" dirty="0" smtClean="0"/>
              <a:t> </a:t>
            </a:r>
            <a:r>
              <a:rPr lang="cs-CZ" b="1" dirty="0" err="1" smtClean="0"/>
              <a:t>from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very </a:t>
            </a:r>
            <a:r>
              <a:rPr lang="cs-CZ" b="1" dirty="0" err="1" smtClean="0"/>
              <a:t>beginning</a:t>
            </a:r>
            <a:r>
              <a:rPr lang="cs-CZ" b="1" dirty="0" smtClean="0"/>
              <a:t>. </a:t>
            </a:r>
            <a:r>
              <a:rPr lang="cs-CZ" b="1" dirty="0" err="1" smtClean="0"/>
              <a:t>What</a:t>
            </a:r>
            <a:r>
              <a:rPr lang="cs-CZ" b="1" dirty="0" smtClean="0"/>
              <a:t> do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have</a:t>
            </a:r>
            <a:r>
              <a:rPr lang="cs-CZ" b="1" dirty="0" smtClean="0"/>
              <a:t> to do/</a:t>
            </a:r>
            <a:r>
              <a:rPr lang="cs-CZ" b="1" dirty="0" err="1" smtClean="0"/>
              <a:t>say</a:t>
            </a:r>
            <a:r>
              <a:rPr lang="cs-CZ" b="1" dirty="0" smtClean="0"/>
              <a:t>?</a:t>
            </a:r>
          </a:p>
          <a:p>
            <a:r>
              <a:rPr lang="cs-CZ" dirty="0" err="1" smtClean="0"/>
              <a:t>reservation</a:t>
            </a:r>
            <a:r>
              <a:rPr lang="cs-CZ" dirty="0" smtClean="0"/>
              <a:t>/</a:t>
            </a:r>
            <a:r>
              <a:rPr lang="cs-CZ" dirty="0" err="1" smtClean="0"/>
              <a:t>booking</a:t>
            </a:r>
            <a:endParaRPr lang="cs-CZ" dirty="0" smtClean="0"/>
          </a:p>
          <a:p>
            <a:r>
              <a:rPr lang="cs-CZ" dirty="0" err="1" smtClean="0"/>
              <a:t>getting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airport</a:t>
            </a:r>
            <a:endParaRPr lang="cs-CZ" dirty="0" smtClean="0"/>
          </a:p>
          <a:p>
            <a:r>
              <a:rPr lang="cs-CZ" dirty="0" err="1" smtClean="0"/>
              <a:t>checking</a:t>
            </a:r>
            <a:r>
              <a:rPr lang="cs-CZ" dirty="0" smtClean="0"/>
              <a:t> in</a:t>
            </a:r>
          </a:p>
          <a:p>
            <a:r>
              <a:rPr lang="cs-CZ" dirty="0" smtClean="0"/>
              <a:t>duty free shopping (?)</a:t>
            </a:r>
          </a:p>
          <a:p>
            <a:r>
              <a:rPr lang="cs-CZ" dirty="0" err="1" smtClean="0"/>
              <a:t>refreshment</a:t>
            </a:r>
            <a:r>
              <a:rPr lang="cs-CZ" dirty="0" smtClean="0"/>
              <a:t> (?)</a:t>
            </a:r>
          </a:p>
          <a:p>
            <a:r>
              <a:rPr lang="cs-CZ" dirty="0" err="1" smtClean="0"/>
              <a:t>boarding</a:t>
            </a:r>
            <a:endParaRPr lang="cs-CZ" dirty="0" smtClean="0"/>
          </a:p>
          <a:p>
            <a:r>
              <a:rPr lang="cs-CZ" dirty="0" err="1" smtClean="0"/>
              <a:t>flight</a:t>
            </a:r>
            <a:endParaRPr lang="cs-CZ" dirty="0" smtClean="0"/>
          </a:p>
          <a:p>
            <a:r>
              <a:rPr lang="cs-CZ" dirty="0" smtClean="0">
                <a:sym typeface="Wingdings" panose="05000000000000000000" pitchFamily="2" charset="2"/>
              </a:rPr>
              <a:t>…happy </a:t>
            </a:r>
            <a:r>
              <a:rPr lang="cs-CZ" dirty="0" err="1" smtClean="0">
                <a:sym typeface="Wingdings" panose="05000000000000000000" pitchFamily="2" charset="2"/>
              </a:rPr>
              <a:t>arrival</a:t>
            </a:r>
            <a:r>
              <a:rPr lang="cs-CZ" dirty="0" smtClean="0">
                <a:sym typeface="Wingdings" panose="05000000000000000000" pitchFamily="2" charset="2"/>
              </a:rPr>
              <a:t> 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C:\Users\Vodny\AppData\Local\Microsoft\Windows\Temporary Internet Files\Content.IE5\49KNC18T\MP90043124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86447"/>
            <a:ext cx="4139782" cy="27587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58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smtClean="0"/>
              <a:t>Zdroj 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1303</TotalTime>
  <Words>226</Words>
  <Application>Microsoft Office PowerPoint</Application>
  <PresentationFormat>Předvádění na obrazovce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Administrativní</vt:lpstr>
      <vt:lpstr>Aspekt</vt:lpstr>
      <vt:lpstr>Prezentace aplikace PowerPoint</vt:lpstr>
      <vt:lpstr>Air travel Can you name them?</vt:lpstr>
      <vt:lpstr>Air travel Solution</vt:lpstr>
      <vt:lpstr>Useful words / phrases Guess their meaning</vt:lpstr>
      <vt:lpstr>Useful words / phrases Solution</vt:lpstr>
      <vt:lpstr>Homework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282</cp:revision>
  <cp:lastPrinted>2013-10-06T19:14:03Z</cp:lastPrinted>
  <dcterms:created xsi:type="dcterms:W3CDTF">2013-05-13T19:28:29Z</dcterms:created>
  <dcterms:modified xsi:type="dcterms:W3CDTF">2013-11-15T20:07:50Z</dcterms:modified>
</cp:coreProperties>
</file>