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VY_32_INOVACE_17_AJ1G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Budoucí čas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Vazba „</a:t>
            </a:r>
            <a:r>
              <a:rPr lang="cs-CZ" sz="1500" b="1" dirty="0" err="1" smtClean="0">
                <a:solidFill>
                  <a:srgbClr val="758386"/>
                </a:solidFill>
              </a:rPr>
              <a:t>going</a:t>
            </a:r>
            <a:r>
              <a:rPr lang="cs-CZ" sz="1500" b="1" dirty="0" smtClean="0">
                <a:solidFill>
                  <a:srgbClr val="758386"/>
                </a:solidFill>
              </a:rPr>
              <a:t> to“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</a:t>
            </a:r>
            <a:r>
              <a:rPr lang="cs-CZ" sz="1500" b="1" dirty="0" smtClean="0">
                <a:solidFill>
                  <a:srgbClr val="758386"/>
                </a:solidFill>
              </a:rPr>
              <a:t>výklad a opakování </a:t>
            </a:r>
            <a:r>
              <a:rPr lang="cs-CZ" sz="1500" b="1" dirty="0" smtClean="0">
                <a:solidFill>
                  <a:srgbClr val="758386"/>
                </a:solidFill>
              </a:rPr>
              <a:t>pomocí projekce PC nebo formou vytištění pracovního listu s následnou kontrolou</a:t>
            </a:r>
            <a:r>
              <a:rPr lang="cs-CZ" sz="1500" b="1" dirty="0" smtClean="0">
                <a:solidFill>
                  <a:srgbClr val="758386"/>
                </a:solidFill>
              </a:rPr>
              <a:t>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i="1" dirty="0" err="1" smtClean="0"/>
              <a:t>going</a:t>
            </a:r>
            <a:r>
              <a:rPr lang="cs-CZ" i="1" dirty="0" smtClean="0"/>
              <a:t> to</a:t>
            </a:r>
            <a:endParaRPr lang="cs-CZ" sz="2700" i="1" dirty="0"/>
          </a:p>
        </p:txBody>
      </p:sp>
      <p:sp>
        <p:nvSpPr>
          <p:cNvPr id="28" name="7cípá hvězda 27"/>
          <p:cNvSpPr/>
          <p:nvPr/>
        </p:nvSpPr>
        <p:spPr>
          <a:xfrm>
            <a:off x="2881324" y="2492896"/>
            <a:ext cx="3024336" cy="2736304"/>
          </a:xfrm>
          <a:prstGeom prst="star7">
            <a:avLst/>
          </a:prstGeom>
          <a:solidFill>
            <a:schemeClr val="accent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400" b="1"/>
          </a:p>
        </p:txBody>
      </p:sp>
      <p:sp>
        <p:nvSpPr>
          <p:cNvPr id="29" name="TextovéPole 28"/>
          <p:cNvSpPr txBox="1"/>
          <p:nvPr/>
        </p:nvSpPr>
        <p:spPr>
          <a:xfrm>
            <a:off x="3679563" y="3717031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</a:rPr>
              <a:t>Going</a:t>
            </a:r>
            <a:r>
              <a:rPr lang="cs-CZ" sz="2400" b="1" dirty="0" smtClean="0">
                <a:solidFill>
                  <a:schemeClr val="bg1"/>
                </a:solidFill>
              </a:rPr>
              <a:t> to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110449" y="1772816"/>
            <a:ext cx="2988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I</a:t>
            </a:r>
            <a:r>
              <a:rPr lang="cs-CZ" sz="2000" dirty="0" err="1" smtClean="0"/>
              <a:t>‘m</a:t>
            </a:r>
            <a:r>
              <a:rPr lang="cs-CZ" sz="2000" dirty="0" smtClean="0"/>
              <a:t> </a:t>
            </a:r>
            <a:r>
              <a:rPr lang="cs-CZ" sz="2000" dirty="0" err="1"/>
              <a:t>going</a:t>
            </a:r>
            <a:r>
              <a:rPr lang="cs-CZ" sz="2000" dirty="0"/>
              <a:t> to </a:t>
            </a:r>
            <a:r>
              <a:rPr lang="cs-CZ" sz="2000" dirty="0" err="1"/>
              <a:t>bake</a:t>
            </a:r>
            <a:r>
              <a:rPr lang="cs-CZ" sz="2000" dirty="0"/>
              <a:t> a </a:t>
            </a:r>
            <a:r>
              <a:rPr lang="cs-CZ" sz="2000" dirty="0" err="1"/>
              <a:t>cake</a:t>
            </a:r>
            <a:r>
              <a:rPr lang="cs-CZ" sz="2000" dirty="0" smtClean="0"/>
              <a:t>.</a:t>
            </a:r>
            <a:endParaRPr lang="cs-CZ" sz="2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755576" y="2513244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You</a:t>
            </a:r>
            <a:r>
              <a:rPr lang="cs-CZ" sz="2000" dirty="0" err="1"/>
              <a:t>‘re</a:t>
            </a:r>
            <a:r>
              <a:rPr lang="cs-CZ" sz="2000" dirty="0"/>
              <a:t> </a:t>
            </a:r>
            <a:r>
              <a:rPr lang="cs-CZ" sz="2000" dirty="0" err="1"/>
              <a:t>going</a:t>
            </a:r>
            <a:r>
              <a:rPr lang="cs-CZ" sz="2000" dirty="0"/>
              <a:t> to study.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57120" y="3995820"/>
            <a:ext cx="241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He</a:t>
            </a:r>
            <a:r>
              <a:rPr lang="cs-CZ" sz="2000" dirty="0" err="1"/>
              <a:t>‘s</a:t>
            </a:r>
            <a:r>
              <a:rPr lang="cs-CZ" sz="2000" dirty="0"/>
              <a:t> </a:t>
            </a:r>
            <a:r>
              <a:rPr lang="cs-CZ" sz="2000" dirty="0" err="1"/>
              <a:t>going</a:t>
            </a:r>
            <a:r>
              <a:rPr lang="cs-CZ" sz="2000" dirty="0"/>
              <a:t> to </a:t>
            </a:r>
            <a:r>
              <a:rPr lang="cs-CZ" sz="2000" dirty="0" err="1"/>
              <a:t>sleep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854014" y="5240970"/>
            <a:ext cx="2539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She</a:t>
            </a:r>
            <a:r>
              <a:rPr lang="cs-CZ" sz="2000" dirty="0" err="1"/>
              <a:t>‘s</a:t>
            </a:r>
            <a:r>
              <a:rPr lang="cs-CZ" sz="2000" dirty="0"/>
              <a:t> </a:t>
            </a:r>
            <a:r>
              <a:rPr lang="cs-CZ" sz="2000" dirty="0" err="1"/>
              <a:t>going</a:t>
            </a:r>
            <a:r>
              <a:rPr lang="cs-CZ" sz="2000" dirty="0"/>
              <a:t> to </a:t>
            </a:r>
            <a:r>
              <a:rPr lang="cs-CZ" sz="2000" dirty="0" err="1"/>
              <a:t>paint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969556" y="5240970"/>
            <a:ext cx="214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It</a:t>
            </a:r>
            <a:r>
              <a:rPr lang="cs-CZ" sz="2000" dirty="0" err="1"/>
              <a:t>‘s</a:t>
            </a:r>
            <a:r>
              <a:rPr lang="cs-CZ" sz="2000" dirty="0"/>
              <a:t> </a:t>
            </a:r>
            <a:r>
              <a:rPr lang="cs-CZ" sz="2000" dirty="0" err="1"/>
              <a:t>going</a:t>
            </a:r>
            <a:r>
              <a:rPr lang="cs-CZ" sz="2000" dirty="0"/>
              <a:t> to </a:t>
            </a:r>
            <a:r>
              <a:rPr lang="cs-CZ" sz="2000" dirty="0" err="1"/>
              <a:t>rain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029090" y="3995820"/>
            <a:ext cx="2481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We</a:t>
            </a:r>
            <a:r>
              <a:rPr lang="cs-CZ" sz="2000" dirty="0" err="1"/>
              <a:t>‘re</a:t>
            </a:r>
            <a:r>
              <a:rPr lang="cs-CZ" sz="2000" dirty="0"/>
              <a:t> </a:t>
            </a:r>
            <a:r>
              <a:rPr lang="cs-CZ" sz="2000" dirty="0" err="1"/>
              <a:t>going</a:t>
            </a:r>
            <a:r>
              <a:rPr lang="cs-CZ" sz="2000" dirty="0"/>
              <a:t> to </a:t>
            </a:r>
            <a:r>
              <a:rPr lang="cs-CZ" sz="2000" dirty="0" err="1"/>
              <a:t>sing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2528633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They</a:t>
            </a:r>
            <a:r>
              <a:rPr lang="cs-CZ" dirty="0" err="1" smtClean="0"/>
              <a:t>‘re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work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Plans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Singular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1818119"/>
            <a:ext cx="6542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+ </a:t>
            </a:r>
            <a:r>
              <a:rPr lang="cs-CZ" i="1" dirty="0" err="1" smtClean="0"/>
              <a:t>going</a:t>
            </a:r>
            <a:r>
              <a:rPr lang="cs-CZ" i="1" dirty="0" smtClean="0"/>
              <a:t> to </a:t>
            </a:r>
            <a:r>
              <a:rPr lang="cs-CZ" dirty="0" smtClean="0"/>
              <a:t>+ </a:t>
            </a:r>
            <a:r>
              <a:rPr lang="cs-CZ" dirty="0" err="1" smtClean="0"/>
              <a:t>the</a:t>
            </a:r>
            <a:r>
              <a:rPr lang="cs-CZ" dirty="0" smtClean="0"/>
              <a:t> base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verb</a:t>
            </a:r>
            <a:endParaRPr lang="cs-CZ" dirty="0"/>
          </a:p>
        </p:txBody>
      </p:sp>
      <p:pic>
        <p:nvPicPr>
          <p:cNvPr id="4101" name="Picture 5" descr="C:\Users\Vodny\AppData\Local\Microsoft\Windows\Temporary Internet Files\Content.IE5\CSD7MNBC\MP9004485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2069976" cy="31049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563888" y="2924944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Susan 	</a:t>
            </a:r>
            <a:r>
              <a:rPr lang="cs-CZ" dirty="0" err="1" smtClean="0"/>
              <a:t>is</a:t>
            </a:r>
            <a:r>
              <a:rPr lang="cs-CZ" dirty="0" smtClean="0"/>
              <a:t> 	</a:t>
            </a:r>
            <a:r>
              <a:rPr lang="cs-CZ" dirty="0" err="1" smtClean="0"/>
              <a:t>going</a:t>
            </a:r>
            <a:r>
              <a:rPr lang="cs-CZ" dirty="0" smtClean="0"/>
              <a:t> to 		</a:t>
            </a:r>
            <a:r>
              <a:rPr lang="cs-CZ" dirty="0" err="1" smtClean="0"/>
              <a:t>bake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63888" y="26369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1	2	    3	           	 4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63888" y="3865159"/>
            <a:ext cx="447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Is</a:t>
            </a:r>
            <a:r>
              <a:rPr lang="cs-CZ" dirty="0" smtClean="0"/>
              <a:t> 	Susan 	</a:t>
            </a:r>
            <a:r>
              <a:rPr lang="cs-CZ" dirty="0" err="1" smtClean="0"/>
              <a:t>going</a:t>
            </a:r>
            <a:r>
              <a:rPr lang="cs-CZ" dirty="0" smtClean="0"/>
              <a:t> to 		</a:t>
            </a:r>
            <a:r>
              <a:rPr lang="cs-CZ" dirty="0" err="1" smtClean="0"/>
              <a:t>bake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63888" y="3517434"/>
            <a:ext cx="415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	   1	    3		 4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355976" y="4653136"/>
            <a:ext cx="30668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she‘s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bake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isn‘t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isn‘t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bake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94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Plans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Plural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1818119"/>
            <a:ext cx="6542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+ </a:t>
            </a:r>
            <a:r>
              <a:rPr lang="cs-CZ" i="1" dirty="0" err="1" smtClean="0"/>
              <a:t>going</a:t>
            </a:r>
            <a:r>
              <a:rPr lang="cs-CZ" i="1" dirty="0" smtClean="0"/>
              <a:t> to </a:t>
            </a:r>
            <a:r>
              <a:rPr lang="cs-CZ" dirty="0" smtClean="0"/>
              <a:t>+ </a:t>
            </a:r>
            <a:r>
              <a:rPr lang="cs-CZ" dirty="0" err="1" smtClean="0"/>
              <a:t>the</a:t>
            </a:r>
            <a:r>
              <a:rPr lang="cs-CZ" dirty="0" smtClean="0"/>
              <a:t> base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verb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9620" y="2924944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They</a:t>
            </a:r>
            <a:r>
              <a:rPr lang="cs-CZ" dirty="0" smtClean="0"/>
              <a:t>	are	</a:t>
            </a:r>
            <a:r>
              <a:rPr lang="cs-CZ" dirty="0" err="1" smtClean="0"/>
              <a:t>going</a:t>
            </a:r>
            <a:r>
              <a:rPr lang="cs-CZ" dirty="0" smtClean="0"/>
              <a:t> to 		</a:t>
            </a:r>
            <a:r>
              <a:rPr lang="cs-CZ" dirty="0" err="1" smtClean="0"/>
              <a:t>swim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59620" y="26369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1	2	    3	           	 4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859620" y="3865159"/>
            <a:ext cx="452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	</a:t>
            </a:r>
            <a:r>
              <a:rPr lang="cs-CZ" dirty="0" err="1" smtClean="0"/>
              <a:t>they</a:t>
            </a:r>
            <a:r>
              <a:rPr lang="cs-CZ" dirty="0" smtClean="0"/>
              <a:t>	</a:t>
            </a:r>
            <a:r>
              <a:rPr lang="cs-CZ" dirty="0" err="1" smtClean="0"/>
              <a:t>going</a:t>
            </a:r>
            <a:r>
              <a:rPr lang="cs-CZ" dirty="0" smtClean="0"/>
              <a:t> to 		</a:t>
            </a:r>
            <a:r>
              <a:rPr lang="cs-CZ" dirty="0" err="1" smtClean="0"/>
              <a:t>swim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859620" y="3517434"/>
            <a:ext cx="415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	   1	    3		 4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4640268"/>
            <a:ext cx="33762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are.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they‘re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swim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aren‘t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aren‘t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swim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123" name="Picture 3" descr="C:\Users\Vodny\AppData\Local\Microsoft\Windows\Temporary Internet Files\Content.IE5\VP0BDLYB\MP9004422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02544"/>
            <a:ext cx="3312368" cy="22082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4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/>
              <a:t>Write</a:t>
            </a:r>
            <a:r>
              <a:rPr lang="cs-CZ" sz="2700" dirty="0"/>
              <a:t> a </a:t>
            </a:r>
            <a:r>
              <a:rPr lang="cs-CZ" sz="2700" dirty="0" err="1"/>
              <a:t>question</a:t>
            </a:r>
            <a:r>
              <a:rPr lang="cs-CZ" sz="2700" dirty="0"/>
              <a:t> </a:t>
            </a:r>
            <a:r>
              <a:rPr lang="cs-CZ" sz="2700" dirty="0" err="1"/>
              <a:t>with</a:t>
            </a:r>
            <a:r>
              <a:rPr lang="cs-CZ" sz="2700" dirty="0"/>
              <a:t> </a:t>
            </a:r>
            <a:r>
              <a:rPr lang="cs-CZ" sz="2700" i="1" dirty="0" err="1"/>
              <a:t>going</a:t>
            </a:r>
            <a:r>
              <a:rPr lang="cs-CZ" sz="2700" i="1" dirty="0"/>
              <a:t> to </a:t>
            </a:r>
            <a:r>
              <a:rPr lang="cs-CZ" sz="2700" dirty="0" err="1"/>
              <a:t>for</a:t>
            </a:r>
            <a:r>
              <a:rPr lang="cs-CZ" sz="2700" dirty="0"/>
              <a:t> </a:t>
            </a:r>
            <a:r>
              <a:rPr lang="cs-CZ" sz="2700" dirty="0" err="1"/>
              <a:t>each</a:t>
            </a:r>
            <a:r>
              <a:rPr lang="cs-CZ" sz="2700" dirty="0"/>
              <a:t> </a:t>
            </a:r>
            <a:r>
              <a:rPr lang="cs-CZ" sz="2700" dirty="0" err="1"/>
              <a:t>situation</a:t>
            </a:r>
            <a:r>
              <a:rPr lang="cs-CZ" sz="2700" dirty="0"/>
              <a:t>.</a:t>
            </a:r>
            <a:endParaRPr lang="cs-CZ" sz="2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21698" y="2025714"/>
            <a:ext cx="4767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theatre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what</a:t>
            </a:r>
            <a:r>
              <a:rPr lang="cs-CZ" dirty="0" smtClean="0"/>
              <a:t>/</a:t>
            </a:r>
            <a:r>
              <a:rPr lang="cs-CZ" dirty="0" err="1" smtClean="0"/>
              <a:t>wear</a:t>
            </a:r>
            <a:r>
              <a:rPr lang="cs-CZ" dirty="0" smtClean="0"/>
              <a:t>)……………………………………………..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21698" y="2965985"/>
            <a:ext cx="509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are </a:t>
            </a:r>
            <a:r>
              <a:rPr lang="cs-CZ" dirty="0" err="1" smtClean="0"/>
              <a:t>going</a:t>
            </a:r>
            <a:r>
              <a:rPr lang="cs-CZ" dirty="0" smtClean="0"/>
              <a:t> to visit London.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when</a:t>
            </a:r>
            <a:r>
              <a:rPr lang="cs-CZ" dirty="0" smtClean="0"/>
              <a:t>/visit)…………………………………………...……..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21698" y="3897922"/>
            <a:ext cx="5182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call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father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why</a:t>
            </a:r>
            <a:r>
              <a:rPr lang="cs-CZ" dirty="0" smtClean="0"/>
              <a:t>/call)………………………………………………………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21697" y="4906034"/>
            <a:ext cx="5041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job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where</a:t>
            </a:r>
            <a:r>
              <a:rPr lang="cs-CZ" dirty="0" smtClean="0"/>
              <a:t>/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)……………………………………………</a:t>
            </a:r>
            <a:endParaRPr lang="cs-CZ" dirty="0"/>
          </a:p>
        </p:txBody>
      </p:sp>
      <p:pic>
        <p:nvPicPr>
          <p:cNvPr id="6149" name="Picture 5" descr="C:\Users\Vodny\AppData\Local\Microsoft\Windows\Temporary Internet Files\Content.IE5\VP0BDLYB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62" y="1878905"/>
            <a:ext cx="833129" cy="8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Vodny\AppData\Local\Microsoft\Windows\Temporary Internet Files\Content.IE5\VP0BDLYB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62" y="2811895"/>
            <a:ext cx="833129" cy="8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Vodny\AppData\Local\Microsoft\Windows\Temporary Internet Files\Content.IE5\VP0BDLYB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62" y="3747999"/>
            <a:ext cx="833129" cy="8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Vodny\AppData\Local\Microsoft\Windows\Temporary Internet Files\Content.IE5\VP0BDLYB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261" y="4719236"/>
            <a:ext cx="833129" cy="83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2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Solution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/>
              <a:t>Write</a:t>
            </a:r>
            <a:r>
              <a:rPr lang="cs-CZ" sz="2700" dirty="0"/>
              <a:t> a </a:t>
            </a:r>
            <a:r>
              <a:rPr lang="cs-CZ" sz="2700" dirty="0" err="1"/>
              <a:t>question</a:t>
            </a:r>
            <a:r>
              <a:rPr lang="cs-CZ" sz="2700" dirty="0"/>
              <a:t> </a:t>
            </a:r>
            <a:r>
              <a:rPr lang="cs-CZ" sz="2700" dirty="0" err="1"/>
              <a:t>with</a:t>
            </a:r>
            <a:r>
              <a:rPr lang="cs-CZ" sz="2700" dirty="0"/>
              <a:t> </a:t>
            </a:r>
            <a:r>
              <a:rPr lang="cs-CZ" sz="2700" i="1" dirty="0" err="1"/>
              <a:t>going</a:t>
            </a:r>
            <a:r>
              <a:rPr lang="cs-CZ" sz="2700" i="1" dirty="0"/>
              <a:t> to </a:t>
            </a:r>
            <a:r>
              <a:rPr lang="cs-CZ" sz="2700" dirty="0" err="1"/>
              <a:t>for</a:t>
            </a:r>
            <a:r>
              <a:rPr lang="cs-CZ" sz="2700" dirty="0"/>
              <a:t> </a:t>
            </a:r>
            <a:r>
              <a:rPr lang="cs-CZ" sz="2700" dirty="0" err="1"/>
              <a:t>each</a:t>
            </a:r>
            <a:r>
              <a:rPr lang="cs-CZ" sz="2700" dirty="0"/>
              <a:t> </a:t>
            </a:r>
            <a:r>
              <a:rPr lang="cs-CZ" sz="2700" dirty="0" err="1"/>
              <a:t>situation</a:t>
            </a:r>
            <a:r>
              <a:rPr lang="cs-CZ" sz="2700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307131" y="2024501"/>
            <a:ext cx="4767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theatre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pPr algn="ctr"/>
            <a:r>
              <a:rPr lang="cs-CZ" b="1" dirty="0" err="1" smtClean="0"/>
              <a:t>What</a:t>
            </a:r>
            <a:r>
              <a:rPr lang="cs-CZ" b="1" dirty="0" smtClean="0"/>
              <a:t> are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</a:t>
            </a:r>
            <a:r>
              <a:rPr lang="cs-CZ" b="1" dirty="0" err="1" smtClean="0"/>
              <a:t>wear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07131" y="2964772"/>
            <a:ext cx="509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are </a:t>
            </a:r>
            <a:r>
              <a:rPr lang="cs-CZ" dirty="0" err="1" smtClean="0"/>
              <a:t>going</a:t>
            </a:r>
            <a:r>
              <a:rPr lang="cs-CZ" dirty="0" smtClean="0"/>
              <a:t> to visit London.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pPr algn="ctr"/>
            <a:r>
              <a:rPr lang="cs-CZ" b="1" dirty="0" err="1" smtClean="0"/>
              <a:t>When</a:t>
            </a:r>
            <a:r>
              <a:rPr lang="cs-CZ" b="1" dirty="0" smtClean="0"/>
              <a:t> are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visit London?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07131" y="3896709"/>
            <a:ext cx="5182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call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father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pPr algn="ctr"/>
            <a:r>
              <a:rPr lang="cs-CZ" b="1" dirty="0" err="1" smtClean="0"/>
              <a:t>Why</a:t>
            </a:r>
            <a:r>
              <a:rPr lang="cs-CZ" b="1" dirty="0" smtClean="0"/>
              <a:t> are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call my </a:t>
            </a:r>
            <a:r>
              <a:rPr lang="cs-CZ" b="1" dirty="0" err="1" smtClean="0"/>
              <a:t>father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07130" y="4904821"/>
            <a:ext cx="4943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job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ask</a:t>
            </a:r>
            <a:r>
              <a:rPr lang="cs-CZ" dirty="0" smtClean="0"/>
              <a:t>:</a:t>
            </a:r>
          </a:p>
          <a:p>
            <a:pPr algn="ctr"/>
            <a:r>
              <a:rPr lang="cs-CZ" b="1" dirty="0" err="1" smtClean="0"/>
              <a:t>Where</a:t>
            </a:r>
            <a:r>
              <a:rPr lang="cs-CZ" b="1" dirty="0" smtClean="0"/>
              <a:t> are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going</a:t>
            </a:r>
            <a:r>
              <a:rPr lang="cs-CZ" b="1" dirty="0" smtClean="0"/>
              <a:t> to </a:t>
            </a:r>
            <a:r>
              <a:rPr lang="cs-CZ" b="1" dirty="0" err="1" smtClean="0"/>
              <a:t>look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a </a:t>
            </a:r>
            <a:r>
              <a:rPr lang="cs-CZ" b="1" dirty="0" err="1" smtClean="0"/>
              <a:t>job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24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Co se Brownovi chystají dělat o víkendu?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Brownovi se chystají pořádat narozeninovou party.</a:t>
            </a:r>
          </a:p>
          <a:p>
            <a:endParaRPr lang="cs-CZ" sz="2000" dirty="0" smtClean="0"/>
          </a:p>
          <a:p>
            <a:r>
              <a:rPr lang="cs-CZ" sz="2000" dirty="0" smtClean="0"/>
              <a:t>Paní Brownová hodlá upéct dort.</a:t>
            </a:r>
          </a:p>
          <a:p>
            <a:endParaRPr lang="cs-CZ" sz="2000" dirty="0" smtClean="0"/>
          </a:p>
          <a:p>
            <a:r>
              <a:rPr lang="cs-CZ" sz="2000" dirty="0" smtClean="0"/>
              <a:t>Pan se chystá grilovat.</a:t>
            </a:r>
          </a:p>
          <a:p>
            <a:endParaRPr lang="cs-CZ" sz="2000" dirty="0" smtClean="0"/>
          </a:p>
          <a:p>
            <a:r>
              <a:rPr lang="cs-CZ" sz="2000" dirty="0" smtClean="0"/>
              <a:t>Dcera se chystá pomáhat v kuchyni.</a:t>
            </a:r>
          </a:p>
          <a:p>
            <a:endParaRPr lang="cs-CZ" sz="2000" dirty="0" smtClean="0"/>
          </a:p>
          <a:p>
            <a:r>
              <a:rPr lang="cs-CZ" sz="2000" dirty="0" smtClean="0"/>
              <a:t>Syn se chystá pozvat kamarády.</a:t>
            </a:r>
            <a:endParaRPr lang="cs-CZ" sz="2000" dirty="0"/>
          </a:p>
        </p:txBody>
      </p:sp>
      <p:pic>
        <p:nvPicPr>
          <p:cNvPr id="7176" name="Picture 8" descr="C:\Users\Vodny\AppData\Local\Microsoft\Windows\Temporary Internet Files\Content.IE5\VP0BDLYB\MP900422789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7" b="435"/>
          <a:stretch/>
        </p:blipFill>
        <p:spPr bwMode="auto">
          <a:xfrm>
            <a:off x="5652120" y="3212976"/>
            <a:ext cx="3047653" cy="2637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6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What</a:t>
            </a:r>
            <a:r>
              <a:rPr lang="cs-CZ" sz="2000" dirty="0" smtClean="0"/>
              <a:t> are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Browns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do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weekend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Browns</a:t>
            </a:r>
            <a:r>
              <a:rPr lang="cs-CZ" sz="2000" dirty="0" smtClean="0"/>
              <a:t> are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</a:t>
            </a:r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birthday</a:t>
            </a:r>
            <a:r>
              <a:rPr lang="cs-CZ" sz="2000" dirty="0" smtClean="0"/>
              <a:t> party.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/>
              <a:t>M</a:t>
            </a:r>
            <a:r>
              <a:rPr lang="cs-CZ" sz="2000" dirty="0" err="1" smtClean="0"/>
              <a:t>rs.Brown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</a:t>
            </a:r>
            <a:r>
              <a:rPr lang="cs-CZ" sz="2000" dirty="0" err="1" smtClean="0"/>
              <a:t>bake</a:t>
            </a:r>
            <a:r>
              <a:rPr lang="cs-CZ" sz="2000" dirty="0" smtClean="0"/>
              <a:t> a </a:t>
            </a:r>
            <a:r>
              <a:rPr lang="cs-CZ" sz="2000" dirty="0" err="1" smtClean="0"/>
              <a:t>birthday</a:t>
            </a:r>
            <a:r>
              <a:rPr lang="cs-CZ" sz="2000" dirty="0" smtClean="0"/>
              <a:t> </a:t>
            </a:r>
            <a:r>
              <a:rPr lang="cs-CZ" sz="2000" dirty="0" err="1" smtClean="0"/>
              <a:t>cake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Mr. Brown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grill.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daughter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</a:t>
            </a:r>
            <a:r>
              <a:rPr lang="cs-CZ" sz="2000" dirty="0" err="1" smtClean="0"/>
              <a:t>help</a:t>
            </a:r>
            <a:r>
              <a:rPr lang="cs-CZ" sz="2000" dirty="0" smtClean="0"/>
              <a:t>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kitchen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Their</a:t>
            </a:r>
            <a:r>
              <a:rPr lang="cs-CZ" sz="2000" dirty="0" smtClean="0"/>
              <a:t> son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</a:t>
            </a:r>
            <a:r>
              <a:rPr lang="cs-CZ" sz="2000" dirty="0" err="1" smtClean="0"/>
              <a:t>invite</a:t>
            </a:r>
            <a:r>
              <a:rPr lang="cs-CZ" sz="2000" dirty="0" smtClean="0"/>
              <a:t> his </a:t>
            </a:r>
            <a:r>
              <a:rPr lang="cs-CZ" sz="2000" dirty="0" err="1" smtClean="0"/>
              <a:t>friends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7176" name="Picture 8" descr="C:\Users\Vodny\AppData\Local\Microsoft\Windows\Temporary Internet Files\Content.IE5\VP0BDLYB\MP900422789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7" b="435"/>
          <a:stretch/>
        </p:blipFill>
        <p:spPr bwMode="auto">
          <a:xfrm>
            <a:off x="5868144" y="3429000"/>
            <a:ext cx="2952328" cy="2554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3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394</Words>
  <Application>Microsoft Office PowerPoint</Application>
  <PresentationFormat>Předvádění na obrazovce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Aspekt</vt:lpstr>
      <vt:lpstr>1_Administrativní</vt:lpstr>
      <vt:lpstr>Prezentace aplikace PowerPoint</vt:lpstr>
      <vt:lpstr>Future with going to</vt:lpstr>
      <vt:lpstr>Plans for the future Singular</vt:lpstr>
      <vt:lpstr>Plans for the future Plural</vt:lpstr>
      <vt:lpstr>Excercise Write a question with going to for each situation.</vt:lpstr>
      <vt:lpstr>Solution Write a question with going to for each situation.</vt:lpstr>
      <vt:lpstr>Translate</vt:lpstr>
      <vt:lpstr>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66</cp:revision>
  <dcterms:created xsi:type="dcterms:W3CDTF">2013-05-13T19:28:29Z</dcterms:created>
  <dcterms:modified xsi:type="dcterms:W3CDTF">2013-05-30T20:05:49Z</dcterms:modified>
</cp:coreProperties>
</file>