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0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7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75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59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10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2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22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62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30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68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53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1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917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29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11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52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29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91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901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0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939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20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697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049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1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0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1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1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4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3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33DA0-8A57-4A90-908A-E961C4BA01DB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2E1C-13FE-4F4F-A828-305B573C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1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4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6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26.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VY_32_INOVACE_16_AJ_EP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marketing, zákazník, požadavky, průzkum trhu, mezera na trhu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5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Marketing - </a:t>
            </a:r>
            <a:r>
              <a:rPr lang="cs-CZ" dirty="0" err="1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1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m</a:t>
            </a:r>
            <a:r>
              <a:rPr lang="en-US" dirty="0" err="1" smtClean="0"/>
              <a:t>arketing</a:t>
            </a:r>
            <a:r>
              <a:rPr lang="en-US" dirty="0" smtClean="0"/>
              <a:t> is about responding to consumers' needs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en-US" dirty="0" smtClean="0"/>
              <a:t>market is any place where buyers and sellers meet to trade products </a:t>
            </a:r>
            <a:endParaRPr lang="cs-CZ" dirty="0" smtClean="0"/>
          </a:p>
          <a:p>
            <a:r>
              <a:rPr lang="cs-CZ" dirty="0"/>
              <a:t>m</a:t>
            </a:r>
            <a:r>
              <a:rPr lang="en-US" dirty="0" err="1" smtClean="0"/>
              <a:t>arkets</a:t>
            </a:r>
            <a:r>
              <a:rPr lang="en-US" dirty="0" smtClean="0"/>
              <a:t> are dynamic</a:t>
            </a:r>
            <a:r>
              <a:rPr lang="cs-CZ" dirty="0" smtClean="0"/>
              <a:t>, </a:t>
            </a:r>
            <a:r>
              <a:rPr lang="en-US" dirty="0" smtClean="0"/>
              <a:t>they are always changing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5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 </a:t>
            </a:r>
            <a:r>
              <a:rPr lang="cs-CZ" dirty="0" err="1" smtClean="0"/>
              <a:t>research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marketing is about identifying and satisfying customer needs</a:t>
            </a:r>
            <a:endParaRPr lang="cs-CZ" dirty="0" smtClean="0"/>
          </a:p>
          <a:p>
            <a:r>
              <a:rPr lang="cs-CZ" dirty="0"/>
              <a:t>m</a:t>
            </a:r>
            <a:r>
              <a:rPr lang="en-US" dirty="0" err="1" smtClean="0"/>
              <a:t>arket</a:t>
            </a:r>
            <a:r>
              <a:rPr lang="en-US" dirty="0" smtClean="0"/>
              <a:t> research involves gathering data about customers, competitors and market trends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smtClean="0"/>
              <a:t>t</a:t>
            </a:r>
            <a:r>
              <a:rPr lang="en-US" dirty="0" smtClean="0"/>
              <a:t>he first step for a new product is to attract </a:t>
            </a:r>
            <a:r>
              <a:rPr lang="en-US" i="1" dirty="0" smtClean="0"/>
              <a:t>trial purchases</a:t>
            </a:r>
            <a:endParaRPr lang="cs-CZ" i="1" dirty="0" smtClean="0"/>
          </a:p>
          <a:p>
            <a:r>
              <a:rPr lang="cs-CZ" i="1" dirty="0"/>
              <a:t>p</a:t>
            </a:r>
            <a:r>
              <a:rPr lang="en-US" i="1" dirty="0" err="1" smtClean="0"/>
              <a:t>rimary</a:t>
            </a:r>
            <a:r>
              <a:rPr lang="en-US" i="1" dirty="0" smtClean="0"/>
              <a:t> research </a:t>
            </a:r>
            <a:r>
              <a:rPr lang="en-US" dirty="0" smtClean="0"/>
              <a:t>(field research) involves gathering new data</a:t>
            </a:r>
            <a:endParaRPr lang="cs-CZ" dirty="0" smtClean="0"/>
          </a:p>
          <a:p>
            <a:r>
              <a:rPr lang="cs-CZ" dirty="0"/>
              <a:t>s</a:t>
            </a:r>
            <a:r>
              <a:rPr lang="en-US" dirty="0" err="1" smtClean="0"/>
              <a:t>econdary</a:t>
            </a:r>
            <a:r>
              <a:rPr lang="en-US" dirty="0" smtClean="0"/>
              <a:t> research (desk research) involves gathering existing data</a:t>
            </a:r>
            <a:r>
              <a:rPr lang="cs-CZ" dirty="0" smtClean="0"/>
              <a:t>, </a:t>
            </a:r>
            <a:r>
              <a:rPr lang="en-US" dirty="0" smtClean="0"/>
              <a:t>researching the internet, newspapers and company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marketing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f</a:t>
            </a:r>
            <a:r>
              <a:rPr lang="en-US" dirty="0" smtClean="0"/>
              <a:t>or example, a </a:t>
            </a:r>
            <a:r>
              <a:rPr lang="cs-CZ" dirty="0" smtClean="0"/>
              <a:t>music studio</a:t>
            </a:r>
            <a:r>
              <a:rPr lang="en-US" dirty="0" smtClean="0"/>
              <a:t> can target a </a:t>
            </a:r>
            <a:r>
              <a:rPr lang="cs-CZ" dirty="0" smtClean="0"/>
              <a:t>song </a:t>
            </a:r>
            <a:r>
              <a:rPr lang="en-US" dirty="0" smtClean="0"/>
              <a:t>at one group of customers of similar age, gender, class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en-US" i="1" dirty="0" smtClean="0"/>
              <a:t>market map </a:t>
            </a:r>
            <a:r>
              <a:rPr lang="cs-CZ" dirty="0" err="1" smtClean="0"/>
              <a:t>shows</a:t>
            </a:r>
            <a:r>
              <a:rPr lang="cs-CZ" dirty="0" smtClean="0"/>
              <a:t> </a:t>
            </a:r>
            <a:r>
              <a:rPr lang="en-US" dirty="0" smtClean="0"/>
              <a:t>all the products in the market using two key features</a:t>
            </a:r>
            <a:r>
              <a:rPr lang="cs-CZ" dirty="0" smtClean="0"/>
              <a:t> – </a:t>
            </a:r>
            <a:r>
              <a:rPr lang="cs-CZ" dirty="0" err="1" smtClean="0"/>
              <a:t>quality</a:t>
            </a:r>
            <a:r>
              <a:rPr lang="cs-CZ" dirty="0" smtClean="0"/>
              <a:t> and </a:t>
            </a:r>
            <a:r>
              <a:rPr lang="cs-CZ" dirty="0" err="1" smtClean="0"/>
              <a:t>price</a:t>
            </a:r>
            <a:endParaRPr lang="cs-CZ" dirty="0" smtClean="0"/>
          </a:p>
          <a:p>
            <a:r>
              <a:rPr lang="en-US" b="1" i="1" dirty="0" smtClean="0"/>
              <a:t>a gap in the market</a:t>
            </a:r>
            <a:r>
              <a:rPr lang="cs-CZ" b="1" i="1" dirty="0" smtClean="0"/>
              <a:t> </a:t>
            </a:r>
            <a:r>
              <a:rPr lang="en-US" dirty="0" smtClean="0"/>
              <a:t>is a business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9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en-US" dirty="0" smtClean="0"/>
              <a:t> competitive market has many businesses trying to </a:t>
            </a:r>
            <a:r>
              <a:rPr lang="cs-CZ" dirty="0" err="1" smtClean="0"/>
              <a:t>get</a:t>
            </a:r>
            <a:r>
              <a:rPr lang="en-US" dirty="0" smtClean="0"/>
              <a:t> the customers</a:t>
            </a:r>
            <a:endParaRPr lang="cs-CZ" dirty="0" smtClean="0"/>
          </a:p>
          <a:p>
            <a:r>
              <a:rPr lang="en-US" dirty="0" smtClean="0"/>
              <a:t>competition can help improve these factors: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price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range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0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  <a:latin typeface="Calibri"/>
              </a:rPr>
              <a:t>Wikipedia: the free encyclopedia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  <a:latin typeface="Calibri"/>
              </a:rPr>
              <a:t>Dostupné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z:</a:t>
            </a:r>
            <a:r>
              <a:rPr lang="en-US" sz="3000" dirty="0">
                <a:solidFill>
                  <a:prstClr val="black"/>
                </a:solidFill>
                <a:latin typeface="Calibri"/>
                <a:hlinkClick r:id="rId2"/>
              </a:rPr>
              <a:t>http</a:t>
            </a:r>
            <a:r>
              <a:rPr lang="en-US" sz="3000">
                <a:solidFill>
                  <a:prstClr val="black"/>
                </a:solidFill>
                <a:latin typeface="Calibri"/>
                <a:hlinkClick r:id="rId2"/>
              </a:rPr>
              <a:t>://</a:t>
            </a:r>
            <a:r>
              <a:rPr lang="en-US" sz="3000" smtClean="0">
                <a:solidFill>
                  <a:prstClr val="black"/>
                </a:solidFill>
                <a:latin typeface="Calibri"/>
                <a:hlinkClick r:id="rId2"/>
              </a:rPr>
              <a:t>en.wikipedia.org/wiki/Main_Page</a:t>
            </a:r>
            <a:endParaRPr lang="cs-CZ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JURASZKOVÁ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216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188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Motiv systému Office</vt:lpstr>
      <vt:lpstr>1_Motiv systému Office</vt:lpstr>
      <vt:lpstr>2_Motiv systému Office</vt:lpstr>
      <vt:lpstr>Prezentace aplikace PowerPoint</vt:lpstr>
      <vt:lpstr>Marketing - introduction</vt:lpstr>
      <vt:lpstr>Market</vt:lpstr>
      <vt:lpstr>Market research</vt:lpstr>
      <vt:lpstr>Targeted marketing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7</cp:revision>
  <dcterms:created xsi:type="dcterms:W3CDTF">2013-06-04T19:54:42Z</dcterms:created>
  <dcterms:modified xsi:type="dcterms:W3CDTF">2013-06-24T07:00:49Z</dcterms:modified>
</cp:coreProperties>
</file>