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9" r:id="rId3"/>
    <p:sldId id="289" r:id="rId4"/>
    <p:sldId id="290" r:id="rId5"/>
    <p:sldId id="291" r:id="rId6"/>
    <p:sldId id="292" r:id="rId7"/>
    <p:sldId id="293" r:id="rId8"/>
    <p:sldId id="294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29" autoAdjust="0"/>
  </p:normalViewPr>
  <p:slideViewPr>
    <p:cSldViewPr>
      <p:cViewPr varScale="1">
        <p:scale>
          <a:sx n="85" d="100"/>
          <a:sy n="85" d="100"/>
        </p:scale>
        <p:origin x="-144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22.10.2013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22.10.2013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22.10.2013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A95BB2-401C-49D4-9568-4B2769066B31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22.10.2013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60ECE7-D4F5-4F66-A001-2A9382C8C730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58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8F301-E0D3-4E3F-B8D3-F28097E7CD81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22.10.2013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D538F-AA53-48EF-9EAE-53678C7D656E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01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189E45-973E-400C-9011-C479831ADF03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22.10.2013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FA83ED-22A4-4DAB-AC2E-70D14515BFE8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91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A2F0F-05A2-41A1-8531-F72BEE29978E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22.10.2013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F2E38-8BAB-4845-8B60-BD55C948C089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64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0A8EB-795C-4118-8DD0-E7B5DAEF39A8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22.10.2013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AA5B4-7DAD-4F93-8369-5238E42BCFCD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34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15443-5A7A-4AC2-9262-F6CD56987215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22.10.2013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4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3C278-995D-445A-A3C1-BD241FFCACAD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24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2974A3-3027-4BCE-B317-A113B7F76D4D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22.10.2013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399000-D617-4C6A-B25C-E1F1309D04C6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40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2FFBA-2622-4FD1-B6B0-4886EBCA040E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22.10.2013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E60E4-69DC-4C9A-8E2C-9BB67DA04352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9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22.10.2013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bdélník s jedním zakulaceným rohem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4B7756-A551-48C3-8552-CBB32D78EBEE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22.10.2013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810359-2480-4CB7-9B78-1C7F3677A553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32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0CF09-C69A-45B1-BD4F-4B0CFEA93942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22.10.2013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501A-5EFB-4F38-B50A-EC29361D04AC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3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6F58C-6F36-405D-B627-98FC781789DE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22.10.2013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9149-9347-43ED-8A6B-F9DB32027A94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22.10.2013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C012E85-F212-454F-8E40-E2F675C2316C}" type="datetimeFigureOut">
              <a:rPr lang="cs-CZ" smtClean="0"/>
              <a:pPr/>
              <a:t>22.10.2013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22.10.2013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22.10.2013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22.10.2013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22.10.2013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C012E85-F212-454F-8E40-E2F675C2316C}" type="datetimeFigureOut">
              <a:rPr lang="cs-CZ" smtClean="0"/>
              <a:pPr/>
              <a:t>22.10.2013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C012E85-F212-454F-8E40-E2F675C2316C}" type="datetimeFigureOut">
              <a:rPr lang="cs-CZ" smtClean="0"/>
              <a:pPr/>
              <a:t>22.10.2013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A72A94A-7522-40B5-A47E-9AA0977C6812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22.10.2013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168AC0F-60D1-4A1F-A789-A09C6FADF136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8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4885E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01C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01C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09FFF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ublicdomainpictures.net/view-image.php?image=26461&amp;picture=me-and-my-grandpa-walk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7172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3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0 w 7514"/>
                <a:gd name="T1" fmla="*/ 0 h 385"/>
                <a:gd name="T2" fmla="*/ 0 w 7514"/>
                <a:gd name="T3" fmla="*/ 0 h 385"/>
                <a:gd name="T4" fmla="*/ 0 w 7514"/>
                <a:gd name="T5" fmla="*/ 0 h 385"/>
                <a:gd name="T6" fmla="*/ 0 w 7514"/>
                <a:gd name="T7" fmla="*/ 0 h 385"/>
                <a:gd name="T8" fmla="*/ 0 w 7514"/>
                <a:gd name="T9" fmla="*/ 0 h 385"/>
                <a:gd name="T10" fmla="*/ 0 w 7514"/>
                <a:gd name="T11" fmla="*/ 0 h 385"/>
                <a:gd name="T12" fmla="*/ 0 w 7514"/>
                <a:gd name="T13" fmla="*/ 0 h 385"/>
                <a:gd name="T14" fmla="*/ 0 w 7514"/>
                <a:gd name="T15" fmla="*/ 0 h 385"/>
                <a:gd name="T16" fmla="*/ 0 w 7514"/>
                <a:gd name="T17" fmla="*/ 0 h 385"/>
                <a:gd name="T18" fmla="*/ 0 w 7514"/>
                <a:gd name="T19" fmla="*/ 0 h 385"/>
                <a:gd name="T20" fmla="*/ 0 w 7514"/>
                <a:gd name="T21" fmla="*/ 0 h 385"/>
                <a:gd name="T22" fmla="*/ 0 w 7514"/>
                <a:gd name="T23" fmla="*/ 0 h 385"/>
                <a:gd name="T24" fmla="*/ 0 w 7514"/>
                <a:gd name="T25" fmla="*/ 0 h 385"/>
                <a:gd name="T26" fmla="*/ 0 w 7514"/>
                <a:gd name="T27" fmla="*/ 0 h 385"/>
                <a:gd name="T28" fmla="*/ 0 w 7514"/>
                <a:gd name="T29" fmla="*/ 0 h 385"/>
                <a:gd name="T30" fmla="*/ 0 w 7514"/>
                <a:gd name="T31" fmla="*/ 0 h 385"/>
                <a:gd name="T32" fmla="*/ 0 w 7514"/>
                <a:gd name="T33" fmla="*/ 0 h 385"/>
                <a:gd name="T34" fmla="*/ 0 w 7514"/>
                <a:gd name="T35" fmla="*/ 0 h 385"/>
                <a:gd name="T36" fmla="*/ 0 w 7514"/>
                <a:gd name="T37" fmla="*/ 0 h 385"/>
                <a:gd name="T38" fmla="*/ 0 w 7514"/>
                <a:gd name="T39" fmla="*/ 0 h 385"/>
                <a:gd name="T40" fmla="*/ 0 w 7514"/>
                <a:gd name="T41" fmla="*/ 0 h 385"/>
                <a:gd name="T42" fmla="*/ 0 w 7514"/>
                <a:gd name="T43" fmla="*/ 0 h 385"/>
                <a:gd name="T44" fmla="*/ 0 w 7514"/>
                <a:gd name="T45" fmla="*/ 0 h 385"/>
                <a:gd name="T46" fmla="*/ 0 w 7514"/>
                <a:gd name="T47" fmla="*/ 0 h 385"/>
                <a:gd name="T48" fmla="*/ 0 w 7514"/>
                <a:gd name="T49" fmla="*/ 0 h 385"/>
                <a:gd name="T50" fmla="*/ 0 w 7514"/>
                <a:gd name="T51" fmla="*/ 0 h 385"/>
                <a:gd name="T52" fmla="*/ 0 w 7514"/>
                <a:gd name="T53" fmla="*/ 0 h 385"/>
                <a:gd name="T54" fmla="*/ 0 w 7514"/>
                <a:gd name="T55" fmla="*/ 0 h 385"/>
                <a:gd name="T56" fmla="*/ 0 w 7514"/>
                <a:gd name="T57" fmla="*/ 0 h 385"/>
                <a:gd name="T58" fmla="*/ 0 w 7514"/>
                <a:gd name="T59" fmla="*/ 0 h 385"/>
                <a:gd name="T60" fmla="*/ 0 w 7514"/>
                <a:gd name="T61" fmla="*/ 0 h 385"/>
                <a:gd name="T62" fmla="*/ 0 w 7514"/>
                <a:gd name="T63" fmla="*/ 0 h 385"/>
                <a:gd name="T64" fmla="*/ 0 w 7514"/>
                <a:gd name="T65" fmla="*/ 0 h 385"/>
                <a:gd name="T66" fmla="*/ 0 w 7514"/>
                <a:gd name="T67" fmla="*/ 0 h 385"/>
                <a:gd name="T68" fmla="*/ 0 w 7514"/>
                <a:gd name="T69" fmla="*/ 0 h 385"/>
                <a:gd name="T70" fmla="*/ 0 w 7514"/>
                <a:gd name="T71" fmla="*/ 0 h 385"/>
                <a:gd name="T72" fmla="*/ 0 w 7514"/>
                <a:gd name="T73" fmla="*/ 0 h 385"/>
                <a:gd name="T74" fmla="*/ 0 w 7514"/>
                <a:gd name="T75" fmla="*/ 0 h 385"/>
                <a:gd name="T76" fmla="*/ 0 w 7514"/>
                <a:gd name="T77" fmla="*/ 0 h 385"/>
                <a:gd name="T78" fmla="*/ 0 w 7514"/>
                <a:gd name="T79" fmla="*/ 0 h 385"/>
                <a:gd name="T80" fmla="*/ 0 w 7514"/>
                <a:gd name="T81" fmla="*/ 0 h 385"/>
                <a:gd name="T82" fmla="*/ 0 w 7514"/>
                <a:gd name="T83" fmla="*/ 0 h 385"/>
                <a:gd name="T84" fmla="*/ 0 w 7514"/>
                <a:gd name="T85" fmla="*/ 0 h 385"/>
                <a:gd name="T86" fmla="*/ 0 w 7514"/>
                <a:gd name="T87" fmla="*/ 0 h 385"/>
                <a:gd name="T88" fmla="*/ 0 w 7514"/>
                <a:gd name="T89" fmla="*/ 0 h 385"/>
                <a:gd name="T90" fmla="*/ 0 w 7514"/>
                <a:gd name="T91" fmla="*/ 0 h 385"/>
                <a:gd name="T92" fmla="*/ 0 w 7514"/>
                <a:gd name="T93" fmla="*/ 0 h 385"/>
                <a:gd name="T94" fmla="*/ 0 w 7514"/>
                <a:gd name="T95" fmla="*/ 0 h 385"/>
                <a:gd name="T96" fmla="*/ 0 w 7514"/>
                <a:gd name="T97" fmla="*/ 0 h 385"/>
                <a:gd name="T98" fmla="*/ 0 w 7514"/>
                <a:gd name="T99" fmla="*/ 0 h 385"/>
                <a:gd name="T100" fmla="*/ 0 w 7514"/>
                <a:gd name="T101" fmla="*/ 0 h 385"/>
                <a:gd name="T102" fmla="*/ 0 w 7514"/>
                <a:gd name="T103" fmla="*/ 0 h 385"/>
                <a:gd name="T104" fmla="*/ 0 w 7514"/>
                <a:gd name="T105" fmla="*/ 0 h 385"/>
                <a:gd name="T106" fmla="*/ 0 w 7514"/>
                <a:gd name="T107" fmla="*/ 0 h 385"/>
                <a:gd name="T108" fmla="*/ 0 w 7514"/>
                <a:gd name="T109" fmla="*/ 0 h 385"/>
                <a:gd name="T110" fmla="*/ 0 w 7514"/>
                <a:gd name="T111" fmla="*/ 0 h 385"/>
                <a:gd name="T112" fmla="*/ 0 w 7514"/>
                <a:gd name="T113" fmla="*/ 0 h 385"/>
                <a:gd name="T114" fmla="*/ 0 w 7514"/>
                <a:gd name="T115" fmla="*/ 0 h 385"/>
                <a:gd name="T116" fmla="*/ 0 w 7514"/>
                <a:gd name="T117" fmla="*/ 0 h 385"/>
                <a:gd name="T118" fmla="*/ 0 w 7514"/>
                <a:gd name="T119" fmla="*/ 0 h 385"/>
                <a:gd name="T120" fmla="*/ 0 w 7514"/>
                <a:gd name="T121" fmla="*/ 0 h 385"/>
                <a:gd name="T122" fmla="*/ 0 w 7514"/>
                <a:gd name="T123" fmla="*/ 0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4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1 w 2517"/>
                <a:gd name="T1" fmla="*/ 0 h 1689"/>
                <a:gd name="T2" fmla="*/ 1 w 2517"/>
                <a:gd name="T3" fmla="*/ 0 h 1689"/>
                <a:gd name="T4" fmla="*/ 1 w 2517"/>
                <a:gd name="T5" fmla="*/ 0 h 1689"/>
                <a:gd name="T6" fmla="*/ 1 w 2517"/>
                <a:gd name="T7" fmla="*/ 0 h 1689"/>
                <a:gd name="T8" fmla="*/ 1 w 2517"/>
                <a:gd name="T9" fmla="*/ 0 h 1689"/>
                <a:gd name="T10" fmla="*/ 1 w 2517"/>
                <a:gd name="T11" fmla="*/ 0 h 1689"/>
                <a:gd name="T12" fmla="*/ 1 w 2517"/>
                <a:gd name="T13" fmla="*/ 0 h 1689"/>
                <a:gd name="T14" fmla="*/ 1 w 2517"/>
                <a:gd name="T15" fmla="*/ 0 h 1689"/>
                <a:gd name="T16" fmla="*/ 1 w 2517"/>
                <a:gd name="T17" fmla="*/ 0 h 1689"/>
                <a:gd name="T18" fmla="*/ 1 w 2517"/>
                <a:gd name="T19" fmla="*/ 0 h 1689"/>
                <a:gd name="T20" fmla="*/ 1 w 2517"/>
                <a:gd name="T21" fmla="*/ 0 h 1689"/>
                <a:gd name="T22" fmla="*/ 1 w 2517"/>
                <a:gd name="T23" fmla="*/ 0 h 1689"/>
                <a:gd name="T24" fmla="*/ 1 w 2517"/>
                <a:gd name="T25" fmla="*/ 0 h 1689"/>
                <a:gd name="T26" fmla="*/ 1 w 2517"/>
                <a:gd name="T27" fmla="*/ 0 h 1689"/>
                <a:gd name="T28" fmla="*/ 1 w 2517"/>
                <a:gd name="T29" fmla="*/ 0 h 1689"/>
                <a:gd name="T30" fmla="*/ 1 w 2517"/>
                <a:gd name="T31" fmla="*/ 0 h 1689"/>
                <a:gd name="T32" fmla="*/ 1 w 2517"/>
                <a:gd name="T33" fmla="*/ 0 h 1689"/>
                <a:gd name="T34" fmla="*/ 1 w 2517"/>
                <a:gd name="T35" fmla="*/ 0 h 1689"/>
                <a:gd name="T36" fmla="*/ 1 w 2517"/>
                <a:gd name="T37" fmla="*/ 0 h 1689"/>
                <a:gd name="T38" fmla="*/ 1 w 2517"/>
                <a:gd name="T39" fmla="*/ 0 h 1689"/>
                <a:gd name="T40" fmla="*/ 1 w 2517"/>
                <a:gd name="T41" fmla="*/ 0 h 1689"/>
                <a:gd name="T42" fmla="*/ 1 w 2517"/>
                <a:gd name="T43" fmla="*/ 0 h 1689"/>
                <a:gd name="T44" fmla="*/ 1 w 2517"/>
                <a:gd name="T45" fmla="*/ 0 h 1689"/>
                <a:gd name="T46" fmla="*/ 1 w 2517"/>
                <a:gd name="T47" fmla="*/ 0 h 1689"/>
                <a:gd name="T48" fmla="*/ 0 w 2517"/>
                <a:gd name="T49" fmla="*/ 0 h 1689"/>
                <a:gd name="T50" fmla="*/ 0 w 2517"/>
                <a:gd name="T51" fmla="*/ 0 h 1689"/>
                <a:gd name="T52" fmla="*/ 0 w 2517"/>
                <a:gd name="T53" fmla="*/ 0 h 1689"/>
                <a:gd name="T54" fmla="*/ 0 w 2517"/>
                <a:gd name="T55" fmla="*/ 0 h 1689"/>
                <a:gd name="T56" fmla="*/ 0 w 2517"/>
                <a:gd name="T57" fmla="*/ 0 h 1689"/>
                <a:gd name="T58" fmla="*/ 0 w 2517"/>
                <a:gd name="T59" fmla="*/ 0 h 1689"/>
                <a:gd name="T60" fmla="*/ 0 w 2517"/>
                <a:gd name="T61" fmla="*/ 0 h 1689"/>
                <a:gd name="T62" fmla="*/ 0 w 2517"/>
                <a:gd name="T63" fmla="*/ 0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5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1 w 1310"/>
                <a:gd name="T1" fmla="*/ 1 h 1309"/>
                <a:gd name="T2" fmla="*/ 1 w 1310"/>
                <a:gd name="T3" fmla="*/ 1 h 1309"/>
                <a:gd name="T4" fmla="*/ 1 w 1310"/>
                <a:gd name="T5" fmla="*/ 1 h 1309"/>
                <a:gd name="T6" fmla="*/ 1 w 1310"/>
                <a:gd name="T7" fmla="*/ 1 h 1309"/>
                <a:gd name="T8" fmla="*/ 1 w 1310"/>
                <a:gd name="T9" fmla="*/ 1 h 1309"/>
                <a:gd name="T10" fmla="*/ 1 w 1310"/>
                <a:gd name="T11" fmla="*/ 1 h 1309"/>
                <a:gd name="T12" fmla="*/ 1 w 1310"/>
                <a:gd name="T13" fmla="*/ 1 h 1309"/>
                <a:gd name="T14" fmla="*/ 1 w 1310"/>
                <a:gd name="T15" fmla="*/ 1 h 1309"/>
                <a:gd name="T16" fmla="*/ 1 w 1310"/>
                <a:gd name="T17" fmla="*/ 1 h 1309"/>
                <a:gd name="T18" fmla="*/ 1 w 1310"/>
                <a:gd name="T19" fmla="*/ 1 h 1309"/>
                <a:gd name="T20" fmla="*/ 1 w 1310"/>
                <a:gd name="T21" fmla="*/ 1 h 1309"/>
                <a:gd name="T22" fmla="*/ 1 w 1310"/>
                <a:gd name="T23" fmla="*/ 1 h 1309"/>
                <a:gd name="T24" fmla="*/ 1 w 1310"/>
                <a:gd name="T25" fmla="*/ 1 h 1309"/>
                <a:gd name="T26" fmla="*/ 1 w 1310"/>
                <a:gd name="T27" fmla="*/ 1 h 1309"/>
                <a:gd name="T28" fmla="*/ 1 w 1310"/>
                <a:gd name="T29" fmla="*/ 1 h 1309"/>
                <a:gd name="T30" fmla="*/ 1 w 1310"/>
                <a:gd name="T31" fmla="*/ 1 h 1309"/>
                <a:gd name="T32" fmla="*/ 1 w 1310"/>
                <a:gd name="T33" fmla="*/ 1 h 1309"/>
                <a:gd name="T34" fmla="*/ 1 w 1310"/>
                <a:gd name="T35" fmla="*/ 1 h 1309"/>
                <a:gd name="T36" fmla="*/ 0 w 1310"/>
                <a:gd name="T37" fmla="*/ 1 h 1309"/>
                <a:gd name="T38" fmla="*/ 1 w 1310"/>
                <a:gd name="T39" fmla="*/ 1 h 1309"/>
                <a:gd name="T40" fmla="*/ 1 w 1310"/>
                <a:gd name="T41" fmla="*/ 1 h 1309"/>
                <a:gd name="T42" fmla="*/ 1 w 1310"/>
                <a:gd name="T43" fmla="*/ 1 h 1309"/>
                <a:gd name="T44" fmla="*/ 1 w 1310"/>
                <a:gd name="T45" fmla="*/ 1 h 1309"/>
                <a:gd name="T46" fmla="*/ 1 w 1310"/>
                <a:gd name="T47" fmla="*/ 1 h 1309"/>
                <a:gd name="T48" fmla="*/ 1 w 1310"/>
                <a:gd name="T49" fmla="*/ 1 h 1309"/>
                <a:gd name="T50" fmla="*/ 1 w 1310"/>
                <a:gd name="T51" fmla="*/ 1 h 1309"/>
                <a:gd name="T52" fmla="*/ 1 w 1310"/>
                <a:gd name="T53" fmla="*/ 1 h 1309"/>
                <a:gd name="T54" fmla="*/ 1 w 1310"/>
                <a:gd name="T55" fmla="*/ 1 h 1309"/>
                <a:gd name="T56" fmla="*/ 1 w 1310"/>
                <a:gd name="T57" fmla="*/ 1 h 1309"/>
                <a:gd name="T58" fmla="*/ 1 w 1310"/>
                <a:gd name="T59" fmla="*/ 1 h 1309"/>
                <a:gd name="T60" fmla="*/ 1 w 1310"/>
                <a:gd name="T61" fmla="*/ 1 h 1309"/>
                <a:gd name="T62" fmla="*/ 1 w 1310"/>
                <a:gd name="T63" fmla="*/ 1 h 1309"/>
                <a:gd name="T64" fmla="*/ 1 w 1310"/>
                <a:gd name="T65" fmla="*/ 1 h 1309"/>
                <a:gd name="T66" fmla="*/ 1 w 1310"/>
                <a:gd name="T67" fmla="*/ 1 h 1309"/>
                <a:gd name="T68" fmla="*/ 1 w 1310"/>
                <a:gd name="T69" fmla="*/ 1 h 1309"/>
                <a:gd name="T70" fmla="*/ 1 w 1310"/>
                <a:gd name="T71" fmla="*/ 1 h 1309"/>
                <a:gd name="T72" fmla="*/ 1 w 1310"/>
                <a:gd name="T73" fmla="*/ 1 h 1309"/>
                <a:gd name="T74" fmla="*/ 1 w 1310"/>
                <a:gd name="T75" fmla="*/ 1 h 1309"/>
                <a:gd name="T76" fmla="*/ 1 w 1310"/>
                <a:gd name="T77" fmla="*/ 1 h 1309"/>
                <a:gd name="T78" fmla="*/ 1 w 1310"/>
                <a:gd name="T79" fmla="*/ 1 h 1309"/>
                <a:gd name="T80" fmla="*/ 1 w 1310"/>
                <a:gd name="T81" fmla="*/ 1 h 1309"/>
                <a:gd name="T82" fmla="*/ 1 w 1310"/>
                <a:gd name="T83" fmla="*/ 1 h 1309"/>
                <a:gd name="T84" fmla="*/ 1 w 1310"/>
                <a:gd name="T85" fmla="*/ 1 h 1309"/>
                <a:gd name="T86" fmla="*/ 1 w 1310"/>
                <a:gd name="T87" fmla="*/ 1 h 1309"/>
                <a:gd name="T88" fmla="*/ 1 w 1310"/>
                <a:gd name="T89" fmla="*/ 1 h 1309"/>
                <a:gd name="T90" fmla="*/ 1 w 1310"/>
                <a:gd name="T91" fmla="*/ 1 h 1309"/>
                <a:gd name="T92" fmla="*/ 1 w 1310"/>
                <a:gd name="T93" fmla="*/ 1 h 1309"/>
                <a:gd name="T94" fmla="*/ 1 w 1310"/>
                <a:gd name="T95" fmla="*/ 1 h 1309"/>
                <a:gd name="T96" fmla="*/ 1 w 1310"/>
                <a:gd name="T97" fmla="*/ 1 h 1309"/>
                <a:gd name="T98" fmla="*/ 1 w 1310"/>
                <a:gd name="T99" fmla="*/ 1 h 1309"/>
                <a:gd name="T100" fmla="*/ 1 w 1310"/>
                <a:gd name="T101" fmla="*/ 1 h 1309"/>
                <a:gd name="T102" fmla="*/ 1 w 1310"/>
                <a:gd name="T103" fmla="*/ 1 h 1309"/>
                <a:gd name="T104" fmla="*/ 1 w 1310"/>
                <a:gd name="T105" fmla="*/ 1 h 1309"/>
                <a:gd name="T106" fmla="*/ 1 w 1310"/>
                <a:gd name="T107" fmla="*/ 1 h 1309"/>
                <a:gd name="T108" fmla="*/ 1 w 1310"/>
                <a:gd name="T109" fmla="*/ 1 h 1309"/>
                <a:gd name="T110" fmla="*/ 1 w 1310"/>
                <a:gd name="T111" fmla="*/ 1 h 1309"/>
                <a:gd name="T112" fmla="*/ 1 w 1310"/>
                <a:gd name="T113" fmla="*/ 1 h 1309"/>
                <a:gd name="T114" fmla="*/ 1 w 1310"/>
                <a:gd name="T115" fmla="*/ 1 h 1309"/>
                <a:gd name="T116" fmla="*/ 1 w 1310"/>
                <a:gd name="T117" fmla="*/ 1 h 1309"/>
                <a:gd name="T118" fmla="*/ 1 w 1310"/>
                <a:gd name="T119" fmla="*/ 1 h 1309"/>
                <a:gd name="T120" fmla="*/ 1 w 1310"/>
                <a:gd name="T121" fmla="*/ 1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6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1 w 2521"/>
                <a:gd name="T1" fmla="*/ 1 h 294"/>
                <a:gd name="T2" fmla="*/ 1 w 2521"/>
                <a:gd name="T3" fmla="*/ 1 h 294"/>
                <a:gd name="T4" fmla="*/ 0 w 2521"/>
                <a:gd name="T5" fmla="*/ 1 h 294"/>
                <a:gd name="T6" fmla="*/ 1 w 2521"/>
                <a:gd name="T7" fmla="*/ 1 h 294"/>
                <a:gd name="T8" fmla="*/ 1 w 2521"/>
                <a:gd name="T9" fmla="*/ 1 h 294"/>
                <a:gd name="T10" fmla="*/ 1 w 2521"/>
                <a:gd name="T11" fmla="*/ 1 h 294"/>
                <a:gd name="T12" fmla="*/ 1 w 2521"/>
                <a:gd name="T13" fmla="*/ 1 h 294"/>
                <a:gd name="T14" fmla="*/ 1 w 2521"/>
                <a:gd name="T15" fmla="*/ 1 h 294"/>
                <a:gd name="T16" fmla="*/ 1 w 2521"/>
                <a:gd name="T17" fmla="*/ 1 h 294"/>
                <a:gd name="T18" fmla="*/ 1 w 2521"/>
                <a:gd name="T19" fmla="*/ 1 h 294"/>
                <a:gd name="T20" fmla="*/ 1 w 2521"/>
                <a:gd name="T21" fmla="*/ 1 h 294"/>
                <a:gd name="T22" fmla="*/ 1 w 2521"/>
                <a:gd name="T23" fmla="*/ 1 h 294"/>
                <a:gd name="T24" fmla="*/ 1 w 2521"/>
                <a:gd name="T25" fmla="*/ 1 h 294"/>
                <a:gd name="T26" fmla="*/ 1 w 2521"/>
                <a:gd name="T27" fmla="*/ 1 h 294"/>
                <a:gd name="T28" fmla="*/ 1 w 2521"/>
                <a:gd name="T29" fmla="*/ 1 h 294"/>
                <a:gd name="T30" fmla="*/ 1 w 2521"/>
                <a:gd name="T31" fmla="*/ 1 h 294"/>
                <a:gd name="T32" fmla="*/ 1 w 2521"/>
                <a:gd name="T33" fmla="*/ 1 h 294"/>
                <a:gd name="T34" fmla="*/ 1 w 2521"/>
                <a:gd name="T35" fmla="*/ 1 h 294"/>
                <a:gd name="T36" fmla="*/ 1 w 2521"/>
                <a:gd name="T37" fmla="*/ 1 h 294"/>
                <a:gd name="T38" fmla="*/ 1 w 2521"/>
                <a:gd name="T39" fmla="*/ 1 h 294"/>
                <a:gd name="T40" fmla="*/ 1 w 2521"/>
                <a:gd name="T41" fmla="*/ 1 h 294"/>
                <a:gd name="T42" fmla="*/ 1 w 2521"/>
                <a:gd name="T43" fmla="*/ 1 h 294"/>
                <a:gd name="T44" fmla="*/ 1 w 2521"/>
                <a:gd name="T45" fmla="*/ 1 h 294"/>
                <a:gd name="T46" fmla="*/ 1 w 2521"/>
                <a:gd name="T47" fmla="*/ 1 h 294"/>
                <a:gd name="T48" fmla="*/ 1 w 2521"/>
                <a:gd name="T49" fmla="*/ 1 h 294"/>
                <a:gd name="T50" fmla="*/ 1 w 2521"/>
                <a:gd name="T51" fmla="*/ 1 h 294"/>
                <a:gd name="T52" fmla="*/ 1 w 2521"/>
                <a:gd name="T53" fmla="*/ 1 h 294"/>
                <a:gd name="T54" fmla="*/ 1 w 2521"/>
                <a:gd name="T55" fmla="*/ 1 h 294"/>
                <a:gd name="T56" fmla="*/ 1 w 2521"/>
                <a:gd name="T57" fmla="*/ 1 h 294"/>
                <a:gd name="T58" fmla="*/ 1 w 2521"/>
                <a:gd name="T59" fmla="*/ 1 h 294"/>
                <a:gd name="T60" fmla="*/ 1 w 2521"/>
                <a:gd name="T61" fmla="*/ 1 h 294"/>
                <a:gd name="T62" fmla="*/ 1 w 2521"/>
                <a:gd name="T63" fmla="*/ 1 h 294"/>
                <a:gd name="T64" fmla="*/ 1 w 2521"/>
                <a:gd name="T65" fmla="*/ 1 h 294"/>
                <a:gd name="T66" fmla="*/ 1 w 2521"/>
                <a:gd name="T67" fmla="*/ 1 h 294"/>
                <a:gd name="T68" fmla="*/ 1 w 2521"/>
                <a:gd name="T69" fmla="*/ 1 h 294"/>
                <a:gd name="T70" fmla="*/ 1 w 2521"/>
                <a:gd name="T71" fmla="*/ 1 h 294"/>
                <a:gd name="T72" fmla="*/ 1 w 2521"/>
                <a:gd name="T73" fmla="*/ 1 h 294"/>
                <a:gd name="T74" fmla="*/ 1 w 2521"/>
                <a:gd name="T75" fmla="*/ 1 h 294"/>
                <a:gd name="T76" fmla="*/ 1 w 2521"/>
                <a:gd name="T77" fmla="*/ 1 h 294"/>
                <a:gd name="T78" fmla="*/ 1 w 2521"/>
                <a:gd name="T79" fmla="*/ 1 h 294"/>
                <a:gd name="T80" fmla="*/ 1 w 2521"/>
                <a:gd name="T81" fmla="*/ 1 h 294"/>
                <a:gd name="T82" fmla="*/ 1 w 2521"/>
                <a:gd name="T83" fmla="*/ 1 h 294"/>
                <a:gd name="T84" fmla="*/ 1 w 2521"/>
                <a:gd name="T85" fmla="*/ 1 h 294"/>
                <a:gd name="T86" fmla="*/ 1 w 2521"/>
                <a:gd name="T87" fmla="*/ 1 h 294"/>
                <a:gd name="T88" fmla="*/ 1 w 2521"/>
                <a:gd name="T89" fmla="*/ 1 h 294"/>
                <a:gd name="T90" fmla="*/ 1 w 2521"/>
                <a:gd name="T91" fmla="*/ 1 h 294"/>
                <a:gd name="T92" fmla="*/ 1 w 2521"/>
                <a:gd name="T93" fmla="*/ 1 h 294"/>
                <a:gd name="T94" fmla="*/ 1 w 2521"/>
                <a:gd name="T95" fmla="*/ 0 h 294"/>
                <a:gd name="T96" fmla="*/ 1 w 2521"/>
                <a:gd name="T97" fmla="*/ 1 h 294"/>
                <a:gd name="T98" fmla="*/ 1 w 2521"/>
                <a:gd name="T99" fmla="*/ 1 h 294"/>
                <a:gd name="T100" fmla="*/ 1 w 2521"/>
                <a:gd name="T101" fmla="*/ 1 h 294"/>
                <a:gd name="T102" fmla="*/ 1 w 2521"/>
                <a:gd name="T103" fmla="*/ 1 h 294"/>
                <a:gd name="T104" fmla="*/ 1 w 2521"/>
                <a:gd name="T105" fmla="*/ 1 h 294"/>
                <a:gd name="T106" fmla="*/ 1 w 2521"/>
                <a:gd name="T107" fmla="*/ 1 h 294"/>
                <a:gd name="T108" fmla="*/ 1 w 2521"/>
                <a:gd name="T109" fmla="*/ 1 h 294"/>
                <a:gd name="T110" fmla="*/ 1 w 2521"/>
                <a:gd name="T111" fmla="*/ 1 h 294"/>
                <a:gd name="T112" fmla="*/ 1 w 2521"/>
                <a:gd name="T113" fmla="*/ 1 h 294"/>
                <a:gd name="T114" fmla="*/ 1 w 2521"/>
                <a:gd name="T115" fmla="*/ 1 h 294"/>
                <a:gd name="T116" fmla="*/ 1 w 2521"/>
                <a:gd name="T117" fmla="*/ 1 h 294"/>
                <a:gd name="T118" fmla="*/ 1 w 2521"/>
                <a:gd name="T119" fmla="*/ 1 h 294"/>
                <a:gd name="T120" fmla="*/ 1 w 2521"/>
                <a:gd name="T121" fmla="*/ 1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7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1 w 1777"/>
                <a:gd name="T1" fmla="*/ 0 h 1049"/>
                <a:gd name="T2" fmla="*/ 1 w 1777"/>
                <a:gd name="T3" fmla="*/ 0 h 1049"/>
                <a:gd name="T4" fmla="*/ 1 w 1777"/>
                <a:gd name="T5" fmla="*/ 0 h 1049"/>
                <a:gd name="T6" fmla="*/ 1 w 1777"/>
                <a:gd name="T7" fmla="*/ 0 h 1049"/>
                <a:gd name="T8" fmla="*/ 1 w 1777"/>
                <a:gd name="T9" fmla="*/ 0 h 1049"/>
                <a:gd name="T10" fmla="*/ 1 w 1777"/>
                <a:gd name="T11" fmla="*/ 0 h 1049"/>
                <a:gd name="T12" fmla="*/ 1 w 1777"/>
                <a:gd name="T13" fmla="*/ 0 h 1049"/>
                <a:gd name="T14" fmla="*/ 1 w 1777"/>
                <a:gd name="T15" fmla="*/ 0 h 1049"/>
                <a:gd name="T16" fmla="*/ 1 w 1777"/>
                <a:gd name="T17" fmla="*/ 0 h 1049"/>
                <a:gd name="T18" fmla="*/ 1 w 1777"/>
                <a:gd name="T19" fmla="*/ 0 h 1049"/>
                <a:gd name="T20" fmla="*/ 1 w 1777"/>
                <a:gd name="T21" fmla="*/ 0 h 1049"/>
                <a:gd name="T22" fmla="*/ 1 w 1777"/>
                <a:gd name="T23" fmla="*/ 0 h 1049"/>
                <a:gd name="T24" fmla="*/ 1 w 1777"/>
                <a:gd name="T25" fmla="*/ 0 h 1049"/>
                <a:gd name="T26" fmla="*/ 1 w 1777"/>
                <a:gd name="T27" fmla="*/ 0 h 1049"/>
                <a:gd name="T28" fmla="*/ 1 w 1777"/>
                <a:gd name="T29" fmla="*/ 0 h 1049"/>
                <a:gd name="T30" fmla="*/ 1 w 1777"/>
                <a:gd name="T31" fmla="*/ 0 h 1049"/>
                <a:gd name="T32" fmla="*/ 1 w 1777"/>
                <a:gd name="T33" fmla="*/ 0 h 1049"/>
                <a:gd name="T34" fmla="*/ 1 w 1777"/>
                <a:gd name="T35" fmla="*/ 0 h 1049"/>
                <a:gd name="T36" fmla="*/ 1 w 1777"/>
                <a:gd name="T37" fmla="*/ 0 h 1049"/>
                <a:gd name="T38" fmla="*/ 1 w 1777"/>
                <a:gd name="T39" fmla="*/ 0 h 1049"/>
                <a:gd name="T40" fmla="*/ 1 w 1777"/>
                <a:gd name="T41" fmla="*/ 0 h 1049"/>
                <a:gd name="T42" fmla="*/ 1 w 1777"/>
                <a:gd name="T43" fmla="*/ 0 h 1049"/>
                <a:gd name="T44" fmla="*/ 1 w 1777"/>
                <a:gd name="T45" fmla="*/ 0 h 1049"/>
                <a:gd name="T46" fmla="*/ 1 w 1777"/>
                <a:gd name="T47" fmla="*/ 0 h 1049"/>
                <a:gd name="T48" fmla="*/ 0 w 1777"/>
                <a:gd name="T49" fmla="*/ 0 h 1049"/>
                <a:gd name="T50" fmla="*/ 0 w 1777"/>
                <a:gd name="T51" fmla="*/ 0 h 1049"/>
                <a:gd name="T52" fmla="*/ 0 w 1777"/>
                <a:gd name="T53" fmla="*/ 0 h 1049"/>
                <a:gd name="T54" fmla="*/ 0 w 1777"/>
                <a:gd name="T55" fmla="*/ 0 h 1049"/>
                <a:gd name="T56" fmla="*/ 0 w 1777"/>
                <a:gd name="T57" fmla="*/ 0 h 1049"/>
                <a:gd name="T58" fmla="*/ 0 w 1777"/>
                <a:gd name="T59" fmla="*/ 0 h 1049"/>
                <a:gd name="T60" fmla="*/ 0 w 1777"/>
                <a:gd name="T61" fmla="*/ 0 h 1049"/>
                <a:gd name="T62" fmla="*/ 0 w 1777"/>
                <a:gd name="T63" fmla="*/ 0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8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0 w 2355"/>
                <a:gd name="T1" fmla="*/ 1 h 1405"/>
                <a:gd name="T2" fmla="*/ 0 w 2355"/>
                <a:gd name="T3" fmla="*/ 1 h 1405"/>
                <a:gd name="T4" fmla="*/ 0 w 2355"/>
                <a:gd name="T5" fmla="*/ 1 h 1405"/>
                <a:gd name="T6" fmla="*/ 0 w 2355"/>
                <a:gd name="T7" fmla="*/ 1 h 1405"/>
                <a:gd name="T8" fmla="*/ 0 w 2355"/>
                <a:gd name="T9" fmla="*/ 1 h 1405"/>
                <a:gd name="T10" fmla="*/ 0 w 2355"/>
                <a:gd name="T11" fmla="*/ 1 h 1405"/>
                <a:gd name="T12" fmla="*/ 0 w 2355"/>
                <a:gd name="T13" fmla="*/ 1 h 1405"/>
                <a:gd name="T14" fmla="*/ 0 w 2355"/>
                <a:gd name="T15" fmla="*/ 1 h 1405"/>
                <a:gd name="T16" fmla="*/ 0 w 2355"/>
                <a:gd name="T17" fmla="*/ 1 h 1405"/>
                <a:gd name="T18" fmla="*/ 0 w 2355"/>
                <a:gd name="T19" fmla="*/ 1 h 1405"/>
                <a:gd name="T20" fmla="*/ 0 w 2355"/>
                <a:gd name="T21" fmla="*/ 1 h 1405"/>
                <a:gd name="T22" fmla="*/ 0 w 2355"/>
                <a:gd name="T23" fmla="*/ 1 h 1405"/>
                <a:gd name="T24" fmla="*/ 0 w 2355"/>
                <a:gd name="T25" fmla="*/ 1 h 1405"/>
                <a:gd name="T26" fmla="*/ 0 w 2355"/>
                <a:gd name="T27" fmla="*/ 1 h 1405"/>
                <a:gd name="T28" fmla="*/ 0 w 2355"/>
                <a:gd name="T29" fmla="*/ 1 h 1405"/>
                <a:gd name="T30" fmla="*/ 0 w 2355"/>
                <a:gd name="T31" fmla="*/ 1 h 1405"/>
                <a:gd name="T32" fmla="*/ 0 w 2355"/>
                <a:gd name="T33" fmla="*/ 1 h 1405"/>
                <a:gd name="T34" fmla="*/ 0 w 2355"/>
                <a:gd name="T35" fmla="*/ 1 h 1405"/>
                <a:gd name="T36" fmla="*/ 0 w 2355"/>
                <a:gd name="T37" fmla="*/ 1 h 1405"/>
                <a:gd name="T38" fmla="*/ 0 w 2355"/>
                <a:gd name="T39" fmla="*/ 1 h 1405"/>
                <a:gd name="T40" fmla="*/ 0 w 2355"/>
                <a:gd name="T41" fmla="*/ 1 h 1405"/>
                <a:gd name="T42" fmla="*/ 0 w 2355"/>
                <a:gd name="T43" fmla="*/ 1 h 1405"/>
                <a:gd name="T44" fmla="*/ 0 w 2355"/>
                <a:gd name="T45" fmla="*/ 1 h 1405"/>
                <a:gd name="T46" fmla="*/ 0 w 2355"/>
                <a:gd name="T47" fmla="*/ 1 h 1405"/>
                <a:gd name="T48" fmla="*/ 0 w 2355"/>
                <a:gd name="T49" fmla="*/ 1 h 1405"/>
                <a:gd name="T50" fmla="*/ 0 w 2355"/>
                <a:gd name="T51" fmla="*/ 1 h 1405"/>
                <a:gd name="T52" fmla="*/ 0 w 2355"/>
                <a:gd name="T53" fmla="*/ 1 h 1405"/>
                <a:gd name="T54" fmla="*/ 0 w 2355"/>
                <a:gd name="T55" fmla="*/ 1 h 1405"/>
                <a:gd name="T56" fmla="*/ 0 w 2355"/>
                <a:gd name="T57" fmla="*/ 1 h 1405"/>
                <a:gd name="T58" fmla="*/ 0 w 2355"/>
                <a:gd name="T59" fmla="*/ 1 h 1405"/>
                <a:gd name="T60" fmla="*/ 0 w 2355"/>
                <a:gd name="T61" fmla="*/ 1 h 1405"/>
                <a:gd name="T62" fmla="*/ 0 w 2355"/>
                <a:gd name="T63" fmla="*/ 1 h 1405"/>
                <a:gd name="T64" fmla="*/ 0 w 2355"/>
                <a:gd name="T65" fmla="*/ 1 h 1405"/>
                <a:gd name="T66" fmla="*/ 0 w 2355"/>
                <a:gd name="T67" fmla="*/ 1 h 1405"/>
                <a:gd name="T68" fmla="*/ 0 w 2355"/>
                <a:gd name="T69" fmla="*/ 1 h 1405"/>
                <a:gd name="T70" fmla="*/ 0 w 2355"/>
                <a:gd name="T71" fmla="*/ 1 h 1405"/>
                <a:gd name="T72" fmla="*/ 0 w 2355"/>
                <a:gd name="T73" fmla="*/ 1 h 1405"/>
                <a:gd name="T74" fmla="*/ 0 w 2355"/>
                <a:gd name="T75" fmla="*/ 1 h 1405"/>
                <a:gd name="T76" fmla="*/ 0 w 2355"/>
                <a:gd name="T77" fmla="*/ 1 h 1405"/>
                <a:gd name="T78" fmla="*/ 0 w 2355"/>
                <a:gd name="T79" fmla="*/ 1 h 1405"/>
                <a:gd name="T80" fmla="*/ 0 w 2355"/>
                <a:gd name="T81" fmla="*/ 1 h 1405"/>
                <a:gd name="T82" fmla="*/ 0 w 2355"/>
                <a:gd name="T83" fmla="*/ 1 h 1405"/>
                <a:gd name="T84" fmla="*/ 0 w 2355"/>
                <a:gd name="T85" fmla="*/ 1 h 1405"/>
                <a:gd name="T86" fmla="*/ 0 w 2355"/>
                <a:gd name="T87" fmla="*/ 1 h 1405"/>
                <a:gd name="T88" fmla="*/ 0 w 2355"/>
                <a:gd name="T89" fmla="*/ 1 h 1405"/>
                <a:gd name="T90" fmla="*/ 0 w 2355"/>
                <a:gd name="T91" fmla="*/ 1 h 1405"/>
                <a:gd name="T92" fmla="*/ 0 w 2355"/>
                <a:gd name="T93" fmla="*/ 1 h 1405"/>
                <a:gd name="T94" fmla="*/ 0 w 2355"/>
                <a:gd name="T95" fmla="*/ 1 h 1405"/>
                <a:gd name="T96" fmla="*/ 0 w 2355"/>
                <a:gd name="T97" fmla="*/ 1 h 1405"/>
                <a:gd name="T98" fmla="*/ 0 w 2355"/>
                <a:gd name="T99" fmla="*/ 1 h 1405"/>
                <a:gd name="T100" fmla="*/ 0 w 2355"/>
                <a:gd name="T101" fmla="*/ 1 h 1405"/>
                <a:gd name="T102" fmla="*/ 0 w 2355"/>
                <a:gd name="T103" fmla="*/ 1 h 1405"/>
                <a:gd name="T104" fmla="*/ 0 w 2355"/>
                <a:gd name="T105" fmla="*/ 1 h 1405"/>
                <a:gd name="T106" fmla="*/ 0 w 2355"/>
                <a:gd name="T107" fmla="*/ 1 h 1405"/>
                <a:gd name="T108" fmla="*/ 0 w 2355"/>
                <a:gd name="T109" fmla="*/ 1 h 1405"/>
                <a:gd name="T110" fmla="*/ 0 w 2355"/>
                <a:gd name="T111" fmla="*/ 1 h 1405"/>
                <a:gd name="T112" fmla="*/ 0 w 2355"/>
                <a:gd name="T113" fmla="*/ 1 h 1405"/>
                <a:gd name="T114" fmla="*/ 0 w 2355"/>
                <a:gd name="T115" fmla="*/ 1 h 1405"/>
                <a:gd name="T116" fmla="*/ 0 w 2355"/>
                <a:gd name="T117" fmla="*/ 1 h 1405"/>
                <a:gd name="T118" fmla="*/ 0 w 2355"/>
                <a:gd name="T119" fmla="*/ 1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9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0 w 1237"/>
                <a:gd name="T1" fmla="*/ 0 h 939"/>
                <a:gd name="T2" fmla="*/ 0 w 1237"/>
                <a:gd name="T3" fmla="*/ 0 h 939"/>
                <a:gd name="T4" fmla="*/ 0 w 1237"/>
                <a:gd name="T5" fmla="*/ 0 h 939"/>
                <a:gd name="T6" fmla="*/ 0 w 1237"/>
                <a:gd name="T7" fmla="*/ 0 h 939"/>
                <a:gd name="T8" fmla="*/ 0 w 1237"/>
                <a:gd name="T9" fmla="*/ 0 h 939"/>
                <a:gd name="T10" fmla="*/ 0 w 1237"/>
                <a:gd name="T11" fmla="*/ 0 h 939"/>
                <a:gd name="T12" fmla="*/ 0 w 1237"/>
                <a:gd name="T13" fmla="*/ 0 h 939"/>
                <a:gd name="T14" fmla="*/ 0 w 1237"/>
                <a:gd name="T15" fmla="*/ 0 h 939"/>
                <a:gd name="T16" fmla="*/ 0 w 1237"/>
                <a:gd name="T17" fmla="*/ 0 h 939"/>
                <a:gd name="T18" fmla="*/ 0 w 1237"/>
                <a:gd name="T19" fmla="*/ 0 h 939"/>
                <a:gd name="T20" fmla="*/ 0 w 1237"/>
                <a:gd name="T21" fmla="*/ 0 h 939"/>
                <a:gd name="T22" fmla="*/ 0 w 1237"/>
                <a:gd name="T23" fmla="*/ 0 h 939"/>
                <a:gd name="T24" fmla="*/ 0 w 1237"/>
                <a:gd name="T25" fmla="*/ 0 h 939"/>
                <a:gd name="T26" fmla="*/ 0 w 1237"/>
                <a:gd name="T27" fmla="*/ 0 h 939"/>
                <a:gd name="T28" fmla="*/ 0 w 1237"/>
                <a:gd name="T29" fmla="*/ 0 h 939"/>
                <a:gd name="T30" fmla="*/ 0 w 1237"/>
                <a:gd name="T31" fmla="*/ 0 h 939"/>
                <a:gd name="T32" fmla="*/ 0 w 1237"/>
                <a:gd name="T33" fmla="*/ 0 h 939"/>
                <a:gd name="T34" fmla="*/ 0 w 1237"/>
                <a:gd name="T35" fmla="*/ 0 h 939"/>
                <a:gd name="T36" fmla="*/ 0 w 1237"/>
                <a:gd name="T37" fmla="*/ 0 h 939"/>
                <a:gd name="T38" fmla="*/ 0 w 1237"/>
                <a:gd name="T39" fmla="*/ 0 h 939"/>
                <a:gd name="T40" fmla="*/ 0 w 1237"/>
                <a:gd name="T41" fmla="*/ 0 h 939"/>
                <a:gd name="T42" fmla="*/ 0 w 1237"/>
                <a:gd name="T43" fmla="*/ 0 h 939"/>
                <a:gd name="T44" fmla="*/ 0 w 1237"/>
                <a:gd name="T45" fmla="*/ 0 h 939"/>
                <a:gd name="T46" fmla="*/ 0 w 1237"/>
                <a:gd name="T47" fmla="*/ 0 h 939"/>
                <a:gd name="T48" fmla="*/ 0 w 1237"/>
                <a:gd name="T49" fmla="*/ 0 h 939"/>
                <a:gd name="T50" fmla="*/ 0 w 1237"/>
                <a:gd name="T51" fmla="*/ 0 h 939"/>
                <a:gd name="T52" fmla="*/ 0 w 1237"/>
                <a:gd name="T53" fmla="*/ 0 h 939"/>
                <a:gd name="T54" fmla="*/ 0 w 1237"/>
                <a:gd name="T55" fmla="*/ 0 h 939"/>
                <a:gd name="T56" fmla="*/ 0 w 1237"/>
                <a:gd name="T57" fmla="*/ 0 h 939"/>
                <a:gd name="T58" fmla="*/ 0 w 1237"/>
                <a:gd name="T59" fmla="*/ 0 h 939"/>
                <a:gd name="T60" fmla="*/ 0 w 1237"/>
                <a:gd name="T61" fmla="*/ 0 h 939"/>
                <a:gd name="T62" fmla="*/ 0 w 1237"/>
                <a:gd name="T63" fmla="*/ 0 h 939"/>
                <a:gd name="T64" fmla="*/ 0 w 1237"/>
                <a:gd name="T65" fmla="*/ 0 h 939"/>
                <a:gd name="T66" fmla="*/ 0 w 1237"/>
                <a:gd name="T67" fmla="*/ 0 h 939"/>
                <a:gd name="T68" fmla="*/ 0 w 1237"/>
                <a:gd name="T69" fmla="*/ 0 h 939"/>
                <a:gd name="T70" fmla="*/ 0 w 1237"/>
                <a:gd name="T71" fmla="*/ 0 h 939"/>
                <a:gd name="T72" fmla="*/ 0 w 1237"/>
                <a:gd name="T73" fmla="*/ 0 h 939"/>
                <a:gd name="T74" fmla="*/ 0 w 1237"/>
                <a:gd name="T75" fmla="*/ 0 h 939"/>
                <a:gd name="T76" fmla="*/ 0 w 1237"/>
                <a:gd name="T77" fmla="*/ 0 h 939"/>
                <a:gd name="T78" fmla="*/ 0 w 1237"/>
                <a:gd name="T79" fmla="*/ 0 h 939"/>
                <a:gd name="T80" fmla="*/ 0 w 1237"/>
                <a:gd name="T81" fmla="*/ 0 h 939"/>
                <a:gd name="T82" fmla="*/ 0 w 1237"/>
                <a:gd name="T83" fmla="*/ 0 h 939"/>
                <a:gd name="T84" fmla="*/ 0 w 1237"/>
                <a:gd name="T85" fmla="*/ 0 h 939"/>
                <a:gd name="T86" fmla="*/ 0 w 1237"/>
                <a:gd name="T87" fmla="*/ 0 h 939"/>
                <a:gd name="T88" fmla="*/ 0 w 1237"/>
                <a:gd name="T89" fmla="*/ 0 h 939"/>
                <a:gd name="T90" fmla="*/ 0 w 1237"/>
                <a:gd name="T91" fmla="*/ 0 h 939"/>
                <a:gd name="T92" fmla="*/ 0 w 1237"/>
                <a:gd name="T93" fmla="*/ 0 h 939"/>
                <a:gd name="T94" fmla="*/ 0 w 1237"/>
                <a:gd name="T95" fmla="*/ 0 h 939"/>
                <a:gd name="T96" fmla="*/ 0 w 1237"/>
                <a:gd name="T97" fmla="*/ 0 h 939"/>
                <a:gd name="T98" fmla="*/ 0 w 1237"/>
                <a:gd name="T99" fmla="*/ 0 h 939"/>
                <a:gd name="T100" fmla="*/ 0 w 1237"/>
                <a:gd name="T101" fmla="*/ 0 h 939"/>
                <a:gd name="T102" fmla="*/ 0 w 1237"/>
                <a:gd name="T103" fmla="*/ 0 h 939"/>
                <a:gd name="T104" fmla="*/ 0 w 1237"/>
                <a:gd name="T105" fmla="*/ 0 h 939"/>
                <a:gd name="T106" fmla="*/ 0 w 1237"/>
                <a:gd name="T107" fmla="*/ 0 h 939"/>
                <a:gd name="T108" fmla="*/ 0 w 1237"/>
                <a:gd name="T109" fmla="*/ 0 h 939"/>
                <a:gd name="T110" fmla="*/ 0 w 1237"/>
                <a:gd name="T111" fmla="*/ 0 h 939"/>
                <a:gd name="T112" fmla="*/ 0 w 1237"/>
                <a:gd name="T113" fmla="*/ 0 h 939"/>
                <a:gd name="T114" fmla="*/ 0 w 1237"/>
                <a:gd name="T115" fmla="*/ 0 h 939"/>
                <a:gd name="T116" fmla="*/ 0 w 1237"/>
                <a:gd name="T117" fmla="*/ 0 h 939"/>
                <a:gd name="T118" fmla="*/ 0 w 1237"/>
                <a:gd name="T119" fmla="*/ 0 h 939"/>
                <a:gd name="T120" fmla="*/ 0 w 1237"/>
                <a:gd name="T121" fmla="*/ 0 h 939"/>
                <a:gd name="T122" fmla="*/ 0 w 1237"/>
                <a:gd name="T123" fmla="*/ 0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0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 h 1107"/>
                <a:gd name="T2" fmla="*/ 0 w 1739"/>
                <a:gd name="T3" fmla="*/ 1 h 1107"/>
                <a:gd name="T4" fmla="*/ 0 w 1739"/>
                <a:gd name="T5" fmla="*/ 1 h 1107"/>
                <a:gd name="T6" fmla="*/ 0 w 1739"/>
                <a:gd name="T7" fmla="*/ 1 h 1107"/>
                <a:gd name="T8" fmla="*/ 0 w 1739"/>
                <a:gd name="T9" fmla="*/ 1 h 1107"/>
                <a:gd name="T10" fmla="*/ 0 w 1739"/>
                <a:gd name="T11" fmla="*/ 1 h 1107"/>
                <a:gd name="T12" fmla="*/ 0 w 1739"/>
                <a:gd name="T13" fmla="*/ 1 h 1107"/>
                <a:gd name="T14" fmla="*/ 0 w 1739"/>
                <a:gd name="T15" fmla="*/ 1 h 1107"/>
                <a:gd name="T16" fmla="*/ 0 w 1739"/>
                <a:gd name="T17" fmla="*/ 1 h 1107"/>
                <a:gd name="T18" fmla="*/ 0 w 1739"/>
                <a:gd name="T19" fmla="*/ 1 h 1107"/>
                <a:gd name="T20" fmla="*/ 0 w 1739"/>
                <a:gd name="T21" fmla="*/ 1 h 1107"/>
                <a:gd name="T22" fmla="*/ 0 w 1739"/>
                <a:gd name="T23" fmla="*/ 1 h 1107"/>
                <a:gd name="T24" fmla="*/ 0 w 1739"/>
                <a:gd name="T25" fmla="*/ 1 h 1107"/>
                <a:gd name="T26" fmla="*/ 0 w 1739"/>
                <a:gd name="T27" fmla="*/ 1 h 1107"/>
                <a:gd name="T28" fmla="*/ 0 w 1739"/>
                <a:gd name="T29" fmla="*/ 1 h 1107"/>
                <a:gd name="T30" fmla="*/ 0 w 1739"/>
                <a:gd name="T31" fmla="*/ 1 h 1107"/>
                <a:gd name="T32" fmla="*/ 0 w 1739"/>
                <a:gd name="T33" fmla="*/ 1 h 1107"/>
                <a:gd name="T34" fmla="*/ 0 w 1739"/>
                <a:gd name="T35" fmla="*/ 1 h 1107"/>
                <a:gd name="T36" fmla="*/ 0 w 1739"/>
                <a:gd name="T37" fmla="*/ 1 h 1107"/>
                <a:gd name="T38" fmla="*/ 0 w 1739"/>
                <a:gd name="T39" fmla="*/ 1 h 1107"/>
                <a:gd name="T40" fmla="*/ 0 w 1739"/>
                <a:gd name="T41" fmla="*/ 1 h 1107"/>
                <a:gd name="T42" fmla="*/ 0 w 1739"/>
                <a:gd name="T43" fmla="*/ 0 h 1107"/>
                <a:gd name="T44" fmla="*/ 0 w 1739"/>
                <a:gd name="T45" fmla="*/ 1 h 1107"/>
                <a:gd name="T46" fmla="*/ 0 w 1739"/>
                <a:gd name="T47" fmla="*/ 1 h 1107"/>
                <a:gd name="T48" fmla="*/ 0 w 1739"/>
                <a:gd name="T49" fmla="*/ 1 h 1107"/>
                <a:gd name="T50" fmla="*/ 0 w 1739"/>
                <a:gd name="T51" fmla="*/ 1 h 1107"/>
                <a:gd name="T52" fmla="*/ 0 w 1739"/>
                <a:gd name="T53" fmla="*/ 1 h 1107"/>
                <a:gd name="T54" fmla="*/ 0 w 1739"/>
                <a:gd name="T55" fmla="*/ 1 h 1107"/>
                <a:gd name="T56" fmla="*/ 0 w 1739"/>
                <a:gd name="T57" fmla="*/ 1 h 1107"/>
                <a:gd name="T58" fmla="*/ 0 w 1739"/>
                <a:gd name="T59" fmla="*/ 1 h 1107"/>
                <a:gd name="T60" fmla="*/ 0 w 1739"/>
                <a:gd name="T61" fmla="*/ 1 h 1107"/>
                <a:gd name="T62" fmla="*/ 0 w 1739"/>
                <a:gd name="T63" fmla="*/ 1 h 1107"/>
                <a:gd name="T64" fmla="*/ 0 w 1739"/>
                <a:gd name="T65" fmla="*/ 1 h 1107"/>
                <a:gd name="T66" fmla="*/ 0 w 1739"/>
                <a:gd name="T67" fmla="*/ 1 h 1107"/>
                <a:gd name="T68" fmla="*/ 0 w 1739"/>
                <a:gd name="T69" fmla="*/ 1 h 1107"/>
                <a:gd name="T70" fmla="*/ 0 w 1739"/>
                <a:gd name="T71" fmla="*/ 1 h 1107"/>
                <a:gd name="T72" fmla="*/ 0 w 1739"/>
                <a:gd name="T73" fmla="*/ 1 h 1107"/>
                <a:gd name="T74" fmla="*/ 0 w 1739"/>
                <a:gd name="T75" fmla="*/ 1 h 1107"/>
                <a:gd name="T76" fmla="*/ 0 w 1739"/>
                <a:gd name="T77" fmla="*/ 1 h 1107"/>
                <a:gd name="T78" fmla="*/ 0 w 1739"/>
                <a:gd name="T79" fmla="*/ 1 h 1107"/>
                <a:gd name="T80" fmla="*/ 0 w 1739"/>
                <a:gd name="T81" fmla="*/ 1 h 1107"/>
                <a:gd name="T82" fmla="*/ 0 w 1739"/>
                <a:gd name="T83" fmla="*/ 1 h 1107"/>
                <a:gd name="T84" fmla="*/ 0 w 1739"/>
                <a:gd name="T85" fmla="*/ 1 h 1107"/>
                <a:gd name="T86" fmla="*/ 0 w 1739"/>
                <a:gd name="T87" fmla="*/ 1 h 1107"/>
                <a:gd name="T88" fmla="*/ 0 w 1739"/>
                <a:gd name="T89" fmla="*/ 1 h 1107"/>
                <a:gd name="T90" fmla="*/ 0 w 1739"/>
                <a:gd name="T91" fmla="*/ 1 h 1107"/>
                <a:gd name="T92" fmla="*/ 0 w 1739"/>
                <a:gd name="T93" fmla="*/ 1 h 1107"/>
                <a:gd name="T94" fmla="*/ 0 w 1739"/>
                <a:gd name="T95" fmla="*/ 1 h 1107"/>
                <a:gd name="T96" fmla="*/ 0 w 1739"/>
                <a:gd name="T97" fmla="*/ 1 h 1107"/>
                <a:gd name="T98" fmla="*/ 0 w 1739"/>
                <a:gd name="T99" fmla="*/ 1 h 1107"/>
                <a:gd name="T100" fmla="*/ 0 w 1739"/>
                <a:gd name="T101" fmla="*/ 1 h 1107"/>
                <a:gd name="T102" fmla="*/ 0 w 1739"/>
                <a:gd name="T103" fmla="*/ 1 h 1107"/>
                <a:gd name="T104" fmla="*/ 0 w 1739"/>
                <a:gd name="T105" fmla="*/ 1 h 1107"/>
                <a:gd name="T106" fmla="*/ 0 w 1739"/>
                <a:gd name="T107" fmla="*/ 1 h 1107"/>
                <a:gd name="T108" fmla="*/ 0 w 1739"/>
                <a:gd name="T109" fmla="*/ 1 h 1107"/>
                <a:gd name="T110" fmla="*/ 0 w 1739"/>
                <a:gd name="T111" fmla="*/ 1 h 1107"/>
                <a:gd name="T112" fmla="*/ 0 w 1739"/>
                <a:gd name="T113" fmla="*/ 1 h 1107"/>
                <a:gd name="T114" fmla="*/ 0 w 1739"/>
                <a:gd name="T115" fmla="*/ 1 h 1107"/>
                <a:gd name="T116" fmla="*/ 0 w 1739"/>
                <a:gd name="T117" fmla="*/ 1 h 1107"/>
                <a:gd name="T118" fmla="*/ 0 w 1739"/>
                <a:gd name="T119" fmla="*/ 1 h 1107"/>
                <a:gd name="T120" fmla="*/ 0 w 1739"/>
                <a:gd name="T121" fmla="*/ 1 h 1107"/>
                <a:gd name="T122" fmla="*/ 0 w 1739"/>
                <a:gd name="T123" fmla="*/ 1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1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0 w 317"/>
                <a:gd name="T1" fmla="*/ 0 h 235"/>
                <a:gd name="T2" fmla="*/ 0 w 317"/>
                <a:gd name="T3" fmla="*/ 0 h 235"/>
                <a:gd name="T4" fmla="*/ 0 w 317"/>
                <a:gd name="T5" fmla="*/ 0 h 235"/>
                <a:gd name="T6" fmla="*/ 0 w 317"/>
                <a:gd name="T7" fmla="*/ 0 h 235"/>
                <a:gd name="T8" fmla="*/ 0 w 317"/>
                <a:gd name="T9" fmla="*/ 0 h 235"/>
                <a:gd name="T10" fmla="*/ 0 w 317"/>
                <a:gd name="T11" fmla="*/ 0 h 235"/>
                <a:gd name="T12" fmla="*/ 0 w 317"/>
                <a:gd name="T13" fmla="*/ 0 h 235"/>
                <a:gd name="T14" fmla="*/ 0 w 317"/>
                <a:gd name="T15" fmla="*/ 0 h 235"/>
                <a:gd name="T16" fmla="*/ 0 w 317"/>
                <a:gd name="T17" fmla="*/ 0 h 235"/>
                <a:gd name="T18" fmla="*/ 0 w 317"/>
                <a:gd name="T19" fmla="*/ 0 h 235"/>
                <a:gd name="T20" fmla="*/ 0 w 317"/>
                <a:gd name="T21" fmla="*/ 0 h 235"/>
                <a:gd name="T22" fmla="*/ 0 w 317"/>
                <a:gd name="T23" fmla="*/ 0 h 235"/>
                <a:gd name="T24" fmla="*/ 0 w 317"/>
                <a:gd name="T25" fmla="*/ 0 h 235"/>
                <a:gd name="T26" fmla="*/ 0 w 317"/>
                <a:gd name="T27" fmla="*/ 0 h 235"/>
                <a:gd name="T28" fmla="*/ 0 w 317"/>
                <a:gd name="T29" fmla="*/ 0 h 235"/>
                <a:gd name="T30" fmla="*/ 0 w 317"/>
                <a:gd name="T31" fmla="*/ 0 h 235"/>
                <a:gd name="T32" fmla="*/ 0 w 317"/>
                <a:gd name="T33" fmla="*/ 0 h 235"/>
                <a:gd name="T34" fmla="*/ 0 w 317"/>
                <a:gd name="T35" fmla="*/ 0 h 235"/>
                <a:gd name="T36" fmla="*/ 0 w 317"/>
                <a:gd name="T37" fmla="*/ 0 h 235"/>
                <a:gd name="T38" fmla="*/ 0 w 317"/>
                <a:gd name="T39" fmla="*/ 0 h 235"/>
                <a:gd name="T40" fmla="*/ 0 w 317"/>
                <a:gd name="T41" fmla="*/ 0 h 235"/>
                <a:gd name="T42" fmla="*/ 0 w 317"/>
                <a:gd name="T43" fmla="*/ 0 h 235"/>
                <a:gd name="T44" fmla="*/ 0 w 317"/>
                <a:gd name="T45" fmla="*/ 0 h 235"/>
                <a:gd name="T46" fmla="*/ 0 w 317"/>
                <a:gd name="T47" fmla="*/ 0 h 235"/>
                <a:gd name="T48" fmla="*/ 0 w 317"/>
                <a:gd name="T49" fmla="*/ 0 h 235"/>
                <a:gd name="T50" fmla="*/ 0 w 317"/>
                <a:gd name="T51" fmla="*/ 0 h 235"/>
                <a:gd name="T52" fmla="*/ 0 w 317"/>
                <a:gd name="T53" fmla="*/ 0 h 235"/>
                <a:gd name="T54" fmla="*/ 0 w 317"/>
                <a:gd name="T55" fmla="*/ 0 h 235"/>
                <a:gd name="T56" fmla="*/ 0 w 317"/>
                <a:gd name="T57" fmla="*/ 0 h 235"/>
                <a:gd name="T58" fmla="*/ 0 w 317"/>
                <a:gd name="T59" fmla="*/ 0 h 235"/>
                <a:gd name="T60" fmla="*/ 0 w 317"/>
                <a:gd name="T61" fmla="*/ 0 h 235"/>
                <a:gd name="T62" fmla="*/ 0 w 317"/>
                <a:gd name="T63" fmla="*/ 0 h 235"/>
                <a:gd name="T64" fmla="*/ 0 w 317"/>
                <a:gd name="T65" fmla="*/ 0 h 235"/>
                <a:gd name="T66" fmla="*/ 0 w 317"/>
                <a:gd name="T67" fmla="*/ 0 h 235"/>
                <a:gd name="T68" fmla="*/ 0 w 317"/>
                <a:gd name="T69" fmla="*/ 0 h 235"/>
                <a:gd name="T70" fmla="*/ 0 w 317"/>
                <a:gd name="T71" fmla="*/ 0 h 235"/>
                <a:gd name="T72" fmla="*/ 0 w 317"/>
                <a:gd name="T73" fmla="*/ 0 h 235"/>
                <a:gd name="T74" fmla="*/ 0 w 317"/>
                <a:gd name="T75" fmla="*/ 0 h 235"/>
                <a:gd name="T76" fmla="*/ 0 w 317"/>
                <a:gd name="T77" fmla="*/ 0 h 235"/>
                <a:gd name="T78" fmla="*/ 0 w 317"/>
                <a:gd name="T79" fmla="*/ 0 h 235"/>
                <a:gd name="T80" fmla="*/ 0 w 317"/>
                <a:gd name="T81" fmla="*/ 0 h 235"/>
                <a:gd name="T82" fmla="*/ 0 w 317"/>
                <a:gd name="T83" fmla="*/ 0 h 235"/>
                <a:gd name="T84" fmla="*/ 0 w 317"/>
                <a:gd name="T85" fmla="*/ 0 h 235"/>
                <a:gd name="T86" fmla="*/ 0 w 317"/>
                <a:gd name="T87" fmla="*/ 0 h 235"/>
                <a:gd name="T88" fmla="*/ 0 w 317"/>
                <a:gd name="T89" fmla="*/ 0 h 235"/>
                <a:gd name="T90" fmla="*/ 0 w 317"/>
                <a:gd name="T91" fmla="*/ 0 h 235"/>
                <a:gd name="T92" fmla="*/ 0 w 317"/>
                <a:gd name="T93" fmla="*/ 0 h 235"/>
                <a:gd name="T94" fmla="*/ 0 w 317"/>
                <a:gd name="T95" fmla="*/ 0 h 235"/>
                <a:gd name="T96" fmla="*/ 0 w 317"/>
                <a:gd name="T97" fmla="*/ 0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2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0 w 1559"/>
                <a:gd name="T1" fmla="*/ 0 h 639"/>
                <a:gd name="T2" fmla="*/ 0 w 1559"/>
                <a:gd name="T3" fmla="*/ 0 h 639"/>
                <a:gd name="T4" fmla="*/ 0 w 1559"/>
                <a:gd name="T5" fmla="*/ 0 h 639"/>
                <a:gd name="T6" fmla="*/ 0 w 1559"/>
                <a:gd name="T7" fmla="*/ 0 h 639"/>
                <a:gd name="T8" fmla="*/ 0 w 1559"/>
                <a:gd name="T9" fmla="*/ 0 h 639"/>
                <a:gd name="T10" fmla="*/ 0 w 1559"/>
                <a:gd name="T11" fmla="*/ 0 h 639"/>
                <a:gd name="T12" fmla="*/ 0 w 1559"/>
                <a:gd name="T13" fmla="*/ 0 h 639"/>
                <a:gd name="T14" fmla="*/ 0 w 1559"/>
                <a:gd name="T15" fmla="*/ 0 h 639"/>
                <a:gd name="T16" fmla="*/ 0 w 1559"/>
                <a:gd name="T17" fmla="*/ 0 h 639"/>
                <a:gd name="T18" fmla="*/ 0 w 1559"/>
                <a:gd name="T19" fmla="*/ 0 h 639"/>
                <a:gd name="T20" fmla="*/ 0 w 1559"/>
                <a:gd name="T21" fmla="*/ 0 h 639"/>
                <a:gd name="T22" fmla="*/ 0 w 1559"/>
                <a:gd name="T23" fmla="*/ 0 h 639"/>
                <a:gd name="T24" fmla="*/ 0 w 1559"/>
                <a:gd name="T25" fmla="*/ 0 h 639"/>
                <a:gd name="T26" fmla="*/ 0 w 1559"/>
                <a:gd name="T27" fmla="*/ 0 h 639"/>
                <a:gd name="T28" fmla="*/ 0 w 1559"/>
                <a:gd name="T29" fmla="*/ 0 h 639"/>
                <a:gd name="T30" fmla="*/ 0 w 1559"/>
                <a:gd name="T31" fmla="*/ 0 h 639"/>
                <a:gd name="T32" fmla="*/ 0 w 1559"/>
                <a:gd name="T33" fmla="*/ 0 h 639"/>
                <a:gd name="T34" fmla="*/ 0 w 1559"/>
                <a:gd name="T35" fmla="*/ 0 h 639"/>
                <a:gd name="T36" fmla="*/ 0 w 1559"/>
                <a:gd name="T37" fmla="*/ 0 h 639"/>
                <a:gd name="T38" fmla="*/ 0 w 1559"/>
                <a:gd name="T39" fmla="*/ 0 h 639"/>
                <a:gd name="T40" fmla="*/ 0 w 1559"/>
                <a:gd name="T41" fmla="*/ 0 h 639"/>
                <a:gd name="T42" fmla="*/ 0 w 1559"/>
                <a:gd name="T43" fmla="*/ 0 h 639"/>
                <a:gd name="T44" fmla="*/ 0 w 1559"/>
                <a:gd name="T45" fmla="*/ 0 h 639"/>
                <a:gd name="T46" fmla="*/ 0 w 1559"/>
                <a:gd name="T47" fmla="*/ 0 h 639"/>
                <a:gd name="T48" fmla="*/ 0 w 1559"/>
                <a:gd name="T49" fmla="*/ 0 h 639"/>
                <a:gd name="T50" fmla="*/ 0 w 1559"/>
                <a:gd name="T51" fmla="*/ 0 h 639"/>
                <a:gd name="T52" fmla="*/ 0 w 1559"/>
                <a:gd name="T53" fmla="*/ 0 h 639"/>
                <a:gd name="T54" fmla="*/ 0 w 1559"/>
                <a:gd name="T55" fmla="*/ 0 h 639"/>
                <a:gd name="T56" fmla="*/ 0 w 1559"/>
                <a:gd name="T57" fmla="*/ 0 h 639"/>
                <a:gd name="T58" fmla="*/ 0 w 1559"/>
                <a:gd name="T59" fmla="*/ 0 h 639"/>
                <a:gd name="T60" fmla="*/ 0 w 1559"/>
                <a:gd name="T61" fmla="*/ 0 h 639"/>
                <a:gd name="T62" fmla="*/ 0 w 1559"/>
                <a:gd name="T63" fmla="*/ 0 h 639"/>
                <a:gd name="T64" fmla="*/ 0 w 1559"/>
                <a:gd name="T65" fmla="*/ 0 h 639"/>
                <a:gd name="T66" fmla="*/ 0 w 1559"/>
                <a:gd name="T67" fmla="*/ 0 h 639"/>
                <a:gd name="T68" fmla="*/ 0 w 1559"/>
                <a:gd name="T69" fmla="*/ 0 h 639"/>
                <a:gd name="T70" fmla="*/ 0 w 1559"/>
                <a:gd name="T71" fmla="*/ 0 h 639"/>
                <a:gd name="T72" fmla="*/ 0 w 1559"/>
                <a:gd name="T73" fmla="*/ 0 h 639"/>
                <a:gd name="T74" fmla="*/ 0 w 1559"/>
                <a:gd name="T75" fmla="*/ 0 h 639"/>
                <a:gd name="T76" fmla="*/ 0 w 1559"/>
                <a:gd name="T77" fmla="*/ 0 h 639"/>
                <a:gd name="T78" fmla="*/ 0 w 1559"/>
                <a:gd name="T79" fmla="*/ 0 h 639"/>
                <a:gd name="T80" fmla="*/ 0 w 1559"/>
                <a:gd name="T81" fmla="*/ 0 h 639"/>
                <a:gd name="T82" fmla="*/ 0 w 1559"/>
                <a:gd name="T83" fmla="*/ 0 h 639"/>
                <a:gd name="T84" fmla="*/ 0 w 1559"/>
                <a:gd name="T85" fmla="*/ 0 h 639"/>
                <a:gd name="T86" fmla="*/ 0 w 1559"/>
                <a:gd name="T87" fmla="*/ 0 h 639"/>
                <a:gd name="T88" fmla="*/ 0 w 1559"/>
                <a:gd name="T89" fmla="*/ 0 h 639"/>
                <a:gd name="T90" fmla="*/ 0 w 1559"/>
                <a:gd name="T91" fmla="*/ 0 h 639"/>
                <a:gd name="T92" fmla="*/ 0 w 1559"/>
                <a:gd name="T93" fmla="*/ 0 h 639"/>
                <a:gd name="T94" fmla="*/ 0 w 1559"/>
                <a:gd name="T95" fmla="*/ 0 h 639"/>
                <a:gd name="T96" fmla="*/ 0 w 1559"/>
                <a:gd name="T97" fmla="*/ 0 h 639"/>
                <a:gd name="T98" fmla="*/ 0 w 1559"/>
                <a:gd name="T99" fmla="*/ 0 h 639"/>
                <a:gd name="T100" fmla="*/ 0 w 1559"/>
                <a:gd name="T101" fmla="*/ 0 h 639"/>
                <a:gd name="T102" fmla="*/ 0 w 1559"/>
                <a:gd name="T103" fmla="*/ 0 h 639"/>
                <a:gd name="T104" fmla="*/ 0 w 1559"/>
                <a:gd name="T105" fmla="*/ 0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3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0 w 468"/>
                <a:gd name="T1" fmla="*/ 0 h 685"/>
                <a:gd name="T2" fmla="*/ 0 w 468"/>
                <a:gd name="T3" fmla="*/ 0 h 685"/>
                <a:gd name="T4" fmla="*/ 0 w 468"/>
                <a:gd name="T5" fmla="*/ 0 h 685"/>
                <a:gd name="T6" fmla="*/ 0 w 468"/>
                <a:gd name="T7" fmla="*/ 0 h 685"/>
                <a:gd name="T8" fmla="*/ 0 w 468"/>
                <a:gd name="T9" fmla="*/ 0 h 685"/>
                <a:gd name="T10" fmla="*/ 0 w 468"/>
                <a:gd name="T11" fmla="*/ 0 h 685"/>
                <a:gd name="T12" fmla="*/ 0 w 468"/>
                <a:gd name="T13" fmla="*/ 0 h 685"/>
                <a:gd name="T14" fmla="*/ 0 w 468"/>
                <a:gd name="T15" fmla="*/ 0 h 685"/>
                <a:gd name="T16" fmla="*/ 0 w 468"/>
                <a:gd name="T17" fmla="*/ 0 h 685"/>
                <a:gd name="T18" fmla="*/ 0 w 468"/>
                <a:gd name="T19" fmla="*/ 0 h 685"/>
                <a:gd name="T20" fmla="*/ 0 w 468"/>
                <a:gd name="T21" fmla="*/ 0 h 685"/>
                <a:gd name="T22" fmla="*/ 0 w 468"/>
                <a:gd name="T23" fmla="*/ 0 h 685"/>
                <a:gd name="T24" fmla="*/ 0 w 468"/>
                <a:gd name="T25" fmla="*/ 0 h 685"/>
                <a:gd name="T26" fmla="*/ 0 w 468"/>
                <a:gd name="T27" fmla="*/ 0 h 685"/>
                <a:gd name="T28" fmla="*/ 0 w 468"/>
                <a:gd name="T29" fmla="*/ 0 h 685"/>
                <a:gd name="T30" fmla="*/ 0 w 468"/>
                <a:gd name="T31" fmla="*/ 0 h 685"/>
                <a:gd name="T32" fmla="*/ 0 w 468"/>
                <a:gd name="T33" fmla="*/ 0 h 685"/>
                <a:gd name="T34" fmla="*/ 0 w 468"/>
                <a:gd name="T35" fmla="*/ 0 h 685"/>
                <a:gd name="T36" fmla="*/ 0 w 468"/>
                <a:gd name="T37" fmla="*/ 0 h 685"/>
                <a:gd name="T38" fmla="*/ 0 w 468"/>
                <a:gd name="T39" fmla="*/ 0 h 685"/>
                <a:gd name="T40" fmla="*/ 0 w 468"/>
                <a:gd name="T41" fmla="*/ 0 h 685"/>
                <a:gd name="T42" fmla="*/ 0 w 468"/>
                <a:gd name="T43" fmla="*/ 0 h 685"/>
                <a:gd name="T44" fmla="*/ 0 w 468"/>
                <a:gd name="T45" fmla="*/ 0 h 685"/>
                <a:gd name="T46" fmla="*/ 0 w 468"/>
                <a:gd name="T47" fmla="*/ 0 h 685"/>
                <a:gd name="T48" fmla="*/ 0 w 468"/>
                <a:gd name="T49" fmla="*/ 0 h 685"/>
                <a:gd name="T50" fmla="*/ 0 w 468"/>
                <a:gd name="T51" fmla="*/ 0 h 685"/>
                <a:gd name="T52" fmla="*/ 0 w 468"/>
                <a:gd name="T53" fmla="*/ 0 h 685"/>
                <a:gd name="T54" fmla="*/ 0 w 468"/>
                <a:gd name="T55" fmla="*/ 0 h 685"/>
                <a:gd name="T56" fmla="*/ 0 w 468"/>
                <a:gd name="T57" fmla="*/ 0 h 685"/>
                <a:gd name="T58" fmla="*/ 0 w 468"/>
                <a:gd name="T59" fmla="*/ 0 h 685"/>
                <a:gd name="T60" fmla="*/ 0 w 468"/>
                <a:gd name="T61" fmla="*/ 0 h 685"/>
                <a:gd name="T62" fmla="*/ 0 w 468"/>
                <a:gd name="T63" fmla="*/ 0 h 685"/>
                <a:gd name="T64" fmla="*/ 0 w 468"/>
                <a:gd name="T65" fmla="*/ 0 h 685"/>
                <a:gd name="T66" fmla="*/ 0 w 468"/>
                <a:gd name="T67" fmla="*/ 0 h 685"/>
                <a:gd name="T68" fmla="*/ 0 w 468"/>
                <a:gd name="T69" fmla="*/ 0 h 685"/>
                <a:gd name="T70" fmla="*/ 0 w 468"/>
                <a:gd name="T71" fmla="*/ 0 h 685"/>
                <a:gd name="T72" fmla="*/ 0 w 468"/>
                <a:gd name="T73" fmla="*/ 0 h 685"/>
                <a:gd name="T74" fmla="*/ 0 w 468"/>
                <a:gd name="T75" fmla="*/ 0 h 685"/>
                <a:gd name="T76" fmla="*/ 0 w 468"/>
                <a:gd name="T77" fmla="*/ 0 h 685"/>
                <a:gd name="T78" fmla="*/ 0 w 468"/>
                <a:gd name="T79" fmla="*/ 0 h 685"/>
                <a:gd name="T80" fmla="*/ 0 w 468"/>
                <a:gd name="T81" fmla="*/ 0 h 685"/>
                <a:gd name="T82" fmla="*/ 0 w 468"/>
                <a:gd name="T83" fmla="*/ 0 h 685"/>
                <a:gd name="T84" fmla="*/ 0 w 468"/>
                <a:gd name="T85" fmla="*/ 0 h 685"/>
                <a:gd name="T86" fmla="*/ 0 w 468"/>
                <a:gd name="T87" fmla="*/ 0 h 685"/>
                <a:gd name="T88" fmla="*/ 0 w 468"/>
                <a:gd name="T89" fmla="*/ 0 h 685"/>
                <a:gd name="T90" fmla="*/ 0 w 468"/>
                <a:gd name="T91" fmla="*/ 0 h 685"/>
                <a:gd name="T92" fmla="*/ 0 w 468"/>
                <a:gd name="T93" fmla="*/ 0 h 685"/>
                <a:gd name="T94" fmla="*/ 0 w 468"/>
                <a:gd name="T95" fmla="*/ 0 h 685"/>
                <a:gd name="T96" fmla="*/ 0 w 468"/>
                <a:gd name="T97" fmla="*/ 0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4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1 w 93"/>
                <a:gd name="T3" fmla="*/ 0 h 553"/>
                <a:gd name="T4" fmla="*/ 1 w 93"/>
                <a:gd name="T5" fmla="*/ 0 h 553"/>
                <a:gd name="T6" fmla="*/ 1 w 93"/>
                <a:gd name="T7" fmla="*/ 0 h 553"/>
                <a:gd name="T8" fmla="*/ 1 w 93"/>
                <a:gd name="T9" fmla="*/ 0 h 553"/>
                <a:gd name="T10" fmla="*/ 1 w 93"/>
                <a:gd name="T11" fmla="*/ 0 h 553"/>
                <a:gd name="T12" fmla="*/ 1 w 93"/>
                <a:gd name="T13" fmla="*/ 0 h 553"/>
                <a:gd name="T14" fmla="*/ 1 w 93"/>
                <a:gd name="T15" fmla="*/ 0 h 553"/>
                <a:gd name="T16" fmla="*/ 1 w 93"/>
                <a:gd name="T17" fmla="*/ 0 h 553"/>
                <a:gd name="T18" fmla="*/ 1 w 93"/>
                <a:gd name="T19" fmla="*/ 0 h 553"/>
                <a:gd name="T20" fmla="*/ 1 w 93"/>
                <a:gd name="T21" fmla="*/ 0 h 553"/>
                <a:gd name="T22" fmla="*/ 1 w 93"/>
                <a:gd name="T23" fmla="*/ 0 h 553"/>
                <a:gd name="T24" fmla="*/ 1 w 93"/>
                <a:gd name="T25" fmla="*/ 0 h 553"/>
                <a:gd name="T26" fmla="*/ 1 w 93"/>
                <a:gd name="T27" fmla="*/ 0 h 553"/>
                <a:gd name="T28" fmla="*/ 1 w 93"/>
                <a:gd name="T29" fmla="*/ 0 h 553"/>
                <a:gd name="T30" fmla="*/ 1 w 93"/>
                <a:gd name="T31" fmla="*/ 0 h 553"/>
                <a:gd name="T32" fmla="*/ 1 w 93"/>
                <a:gd name="T33" fmla="*/ 0 h 553"/>
                <a:gd name="T34" fmla="*/ 1 w 93"/>
                <a:gd name="T35" fmla="*/ 0 h 553"/>
                <a:gd name="T36" fmla="*/ 1 w 93"/>
                <a:gd name="T37" fmla="*/ 0 h 553"/>
                <a:gd name="T38" fmla="*/ 0 w 93"/>
                <a:gd name="T39" fmla="*/ 0 h 553"/>
                <a:gd name="T40" fmla="*/ 1 w 93"/>
                <a:gd name="T41" fmla="*/ 0 h 553"/>
                <a:gd name="T42" fmla="*/ 1 w 93"/>
                <a:gd name="T43" fmla="*/ 0 h 553"/>
                <a:gd name="T44" fmla="*/ 1 w 93"/>
                <a:gd name="T45" fmla="*/ 0 h 553"/>
                <a:gd name="T46" fmla="*/ 1 w 93"/>
                <a:gd name="T47" fmla="*/ 0 h 553"/>
                <a:gd name="T48" fmla="*/ 1 w 93"/>
                <a:gd name="T49" fmla="*/ 0 h 553"/>
                <a:gd name="T50" fmla="*/ 1 w 93"/>
                <a:gd name="T51" fmla="*/ 0 h 553"/>
                <a:gd name="T52" fmla="*/ 1 w 93"/>
                <a:gd name="T53" fmla="*/ 0 h 553"/>
                <a:gd name="T54" fmla="*/ 1 w 93"/>
                <a:gd name="T55" fmla="*/ 0 h 553"/>
                <a:gd name="T56" fmla="*/ 1 w 93"/>
                <a:gd name="T57" fmla="*/ 0 h 553"/>
                <a:gd name="T58" fmla="*/ 1 w 93"/>
                <a:gd name="T59" fmla="*/ 0 h 553"/>
                <a:gd name="T60" fmla="*/ 1 w 93"/>
                <a:gd name="T61" fmla="*/ 0 h 553"/>
                <a:gd name="T62" fmla="*/ 1 w 93"/>
                <a:gd name="T63" fmla="*/ 0 h 553"/>
                <a:gd name="T64" fmla="*/ 1 w 93"/>
                <a:gd name="T65" fmla="*/ 0 h 553"/>
                <a:gd name="T66" fmla="*/ 1 w 93"/>
                <a:gd name="T67" fmla="*/ 0 h 553"/>
                <a:gd name="T68" fmla="*/ 1 w 93"/>
                <a:gd name="T69" fmla="*/ 0 h 553"/>
                <a:gd name="T70" fmla="*/ 1 w 93"/>
                <a:gd name="T71" fmla="*/ 0 h 553"/>
                <a:gd name="T72" fmla="*/ 1 w 93"/>
                <a:gd name="T73" fmla="*/ 0 h 553"/>
                <a:gd name="T74" fmla="*/ 1 w 93"/>
                <a:gd name="T75" fmla="*/ 0 h 553"/>
                <a:gd name="T76" fmla="*/ 1 w 93"/>
                <a:gd name="T77" fmla="*/ 0 h 553"/>
                <a:gd name="T78" fmla="*/ 1 w 93"/>
                <a:gd name="T79" fmla="*/ 0 h 553"/>
                <a:gd name="T80" fmla="*/ 1 w 93"/>
                <a:gd name="T81" fmla="*/ 0 h 553"/>
                <a:gd name="T82" fmla="*/ 1 w 93"/>
                <a:gd name="T83" fmla="*/ 0 h 553"/>
                <a:gd name="T84" fmla="*/ 1 w 93"/>
                <a:gd name="T85" fmla="*/ 0 h 553"/>
                <a:gd name="T86" fmla="*/ 1 w 93"/>
                <a:gd name="T87" fmla="*/ 0 h 553"/>
                <a:gd name="T88" fmla="*/ 1 w 93"/>
                <a:gd name="T89" fmla="*/ 0 h 553"/>
                <a:gd name="T90" fmla="*/ 1 w 93"/>
                <a:gd name="T91" fmla="*/ 0 h 553"/>
                <a:gd name="T92" fmla="*/ 1 w 93"/>
                <a:gd name="T93" fmla="*/ 0 h 553"/>
                <a:gd name="T94" fmla="*/ 1 w 93"/>
                <a:gd name="T95" fmla="*/ 0 h 553"/>
                <a:gd name="T96" fmla="*/ 1 w 93"/>
                <a:gd name="T97" fmla="*/ 0 h 553"/>
                <a:gd name="T98" fmla="*/ 1 w 93"/>
                <a:gd name="T99" fmla="*/ 0 h 553"/>
                <a:gd name="T100" fmla="*/ 1 w 93"/>
                <a:gd name="T101" fmla="*/ 0 h 553"/>
                <a:gd name="T102" fmla="*/ 1 w 93"/>
                <a:gd name="T103" fmla="*/ 0 h 553"/>
                <a:gd name="T104" fmla="*/ 0 w 93"/>
                <a:gd name="T105" fmla="*/ 0 h 553"/>
                <a:gd name="T106" fmla="*/ 1 w 93"/>
                <a:gd name="T107" fmla="*/ 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5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 w 2753"/>
                <a:gd name="T1" fmla="*/ 1 h 496"/>
                <a:gd name="T2" fmla="*/ 1 w 2753"/>
                <a:gd name="T3" fmla="*/ 1 h 496"/>
                <a:gd name="T4" fmla="*/ 1 w 2753"/>
                <a:gd name="T5" fmla="*/ 1 h 496"/>
                <a:gd name="T6" fmla="*/ 1 w 2753"/>
                <a:gd name="T7" fmla="*/ 1 h 496"/>
                <a:gd name="T8" fmla="*/ 1 w 2753"/>
                <a:gd name="T9" fmla="*/ 1 h 496"/>
                <a:gd name="T10" fmla="*/ 1 w 2753"/>
                <a:gd name="T11" fmla="*/ 1 h 496"/>
                <a:gd name="T12" fmla="*/ 1 w 2753"/>
                <a:gd name="T13" fmla="*/ 1 h 496"/>
                <a:gd name="T14" fmla="*/ 1 w 2753"/>
                <a:gd name="T15" fmla="*/ 1 h 496"/>
                <a:gd name="T16" fmla="*/ 1 w 2753"/>
                <a:gd name="T17" fmla="*/ 1 h 496"/>
                <a:gd name="T18" fmla="*/ 1 w 2753"/>
                <a:gd name="T19" fmla="*/ 1 h 496"/>
                <a:gd name="T20" fmla="*/ 1 w 2753"/>
                <a:gd name="T21" fmla="*/ 1 h 496"/>
                <a:gd name="T22" fmla="*/ 1 w 2753"/>
                <a:gd name="T23" fmla="*/ 1 h 496"/>
                <a:gd name="T24" fmla="*/ 1 w 2753"/>
                <a:gd name="T25" fmla="*/ 1 h 496"/>
                <a:gd name="T26" fmla="*/ 1 w 2753"/>
                <a:gd name="T27" fmla="*/ 1 h 496"/>
                <a:gd name="T28" fmla="*/ 1 w 2753"/>
                <a:gd name="T29" fmla="*/ 1 h 496"/>
                <a:gd name="T30" fmla="*/ 1 w 2753"/>
                <a:gd name="T31" fmla="*/ 1 h 496"/>
                <a:gd name="T32" fmla="*/ 1 w 2753"/>
                <a:gd name="T33" fmla="*/ 1 h 496"/>
                <a:gd name="T34" fmla="*/ 1 w 2753"/>
                <a:gd name="T35" fmla="*/ 1 h 496"/>
                <a:gd name="T36" fmla="*/ 1 w 2753"/>
                <a:gd name="T37" fmla="*/ 1 h 496"/>
                <a:gd name="T38" fmla="*/ 1 w 2753"/>
                <a:gd name="T39" fmla="*/ 1 h 496"/>
                <a:gd name="T40" fmla="*/ 1 w 2753"/>
                <a:gd name="T41" fmla="*/ 1 h 496"/>
                <a:gd name="T42" fmla="*/ 1 w 2753"/>
                <a:gd name="T43" fmla="*/ 1 h 496"/>
                <a:gd name="T44" fmla="*/ 1 w 2753"/>
                <a:gd name="T45" fmla="*/ 1 h 496"/>
                <a:gd name="T46" fmla="*/ 1 w 2753"/>
                <a:gd name="T47" fmla="*/ 1 h 496"/>
                <a:gd name="T48" fmla="*/ 1 w 2753"/>
                <a:gd name="T49" fmla="*/ 1 h 496"/>
                <a:gd name="T50" fmla="*/ 1 w 2753"/>
                <a:gd name="T51" fmla="*/ 1 h 496"/>
                <a:gd name="T52" fmla="*/ 1 w 2753"/>
                <a:gd name="T53" fmla="*/ 1 h 496"/>
                <a:gd name="T54" fmla="*/ 1 w 2753"/>
                <a:gd name="T55" fmla="*/ 1 h 496"/>
                <a:gd name="T56" fmla="*/ 1 w 2753"/>
                <a:gd name="T57" fmla="*/ 1 h 496"/>
                <a:gd name="T58" fmla="*/ 1 w 2753"/>
                <a:gd name="T59" fmla="*/ 1 h 496"/>
                <a:gd name="T60" fmla="*/ 1 w 2753"/>
                <a:gd name="T61" fmla="*/ 1 h 496"/>
                <a:gd name="T62" fmla="*/ 1 w 2753"/>
                <a:gd name="T63" fmla="*/ 1 h 496"/>
                <a:gd name="T64" fmla="*/ 1 w 2753"/>
                <a:gd name="T65" fmla="*/ 1 h 496"/>
                <a:gd name="T66" fmla="*/ 1 w 2753"/>
                <a:gd name="T67" fmla="*/ 1 h 496"/>
                <a:gd name="T68" fmla="*/ 1 w 2753"/>
                <a:gd name="T69" fmla="*/ 1 h 496"/>
                <a:gd name="T70" fmla="*/ 1 w 2753"/>
                <a:gd name="T71" fmla="*/ 1 h 496"/>
                <a:gd name="T72" fmla="*/ 1 w 2753"/>
                <a:gd name="T73" fmla="*/ 1 h 496"/>
                <a:gd name="T74" fmla="*/ 1 w 2753"/>
                <a:gd name="T75" fmla="*/ 1 h 496"/>
                <a:gd name="T76" fmla="*/ 1 w 2753"/>
                <a:gd name="T77" fmla="*/ 1 h 496"/>
                <a:gd name="T78" fmla="*/ 1 w 2753"/>
                <a:gd name="T79" fmla="*/ 1 h 496"/>
                <a:gd name="T80" fmla="*/ 1 w 2753"/>
                <a:gd name="T81" fmla="*/ 1 h 496"/>
                <a:gd name="T82" fmla="*/ 1 w 2753"/>
                <a:gd name="T83" fmla="*/ 1 h 496"/>
                <a:gd name="T84" fmla="*/ 1 w 2753"/>
                <a:gd name="T85" fmla="*/ 1 h 496"/>
                <a:gd name="T86" fmla="*/ 1 w 2753"/>
                <a:gd name="T87" fmla="*/ 1 h 496"/>
                <a:gd name="T88" fmla="*/ 1 w 2753"/>
                <a:gd name="T89" fmla="*/ 1 h 496"/>
                <a:gd name="T90" fmla="*/ 1 w 2753"/>
                <a:gd name="T91" fmla="*/ 1 h 496"/>
                <a:gd name="T92" fmla="*/ 1 w 2753"/>
                <a:gd name="T93" fmla="*/ 1 h 496"/>
                <a:gd name="T94" fmla="*/ 1 w 2753"/>
                <a:gd name="T95" fmla="*/ 1 h 496"/>
                <a:gd name="T96" fmla="*/ 1 w 2753"/>
                <a:gd name="T97" fmla="*/ 1 h 496"/>
                <a:gd name="T98" fmla="*/ 1 w 2753"/>
                <a:gd name="T99" fmla="*/ 1 h 496"/>
                <a:gd name="T100" fmla="*/ 1 w 2753"/>
                <a:gd name="T101" fmla="*/ 1 h 496"/>
                <a:gd name="T102" fmla="*/ 1 w 2753"/>
                <a:gd name="T103" fmla="*/ 0 h 496"/>
                <a:gd name="T104" fmla="*/ 1 w 2753"/>
                <a:gd name="T105" fmla="*/ 1 h 496"/>
                <a:gd name="T106" fmla="*/ 1 w 2753"/>
                <a:gd name="T107" fmla="*/ 1 h 496"/>
                <a:gd name="T108" fmla="*/ 1 w 2753"/>
                <a:gd name="T109" fmla="*/ 1 h 496"/>
                <a:gd name="T110" fmla="*/ 1 w 2753"/>
                <a:gd name="T111" fmla="*/ 1 h 496"/>
                <a:gd name="T112" fmla="*/ 1 w 2753"/>
                <a:gd name="T113" fmla="*/ 1 h 496"/>
                <a:gd name="T114" fmla="*/ 1 w 2753"/>
                <a:gd name="T115" fmla="*/ 1 h 496"/>
                <a:gd name="T116" fmla="*/ 1 w 2753"/>
                <a:gd name="T117" fmla="*/ 1 h 496"/>
                <a:gd name="T118" fmla="*/ 1 w 2753"/>
                <a:gd name="T119" fmla="*/ 1 h 496"/>
                <a:gd name="T120" fmla="*/ 1 w 2753"/>
                <a:gd name="T121" fmla="*/ 1 h 496"/>
                <a:gd name="T122" fmla="*/ 1 w 2753"/>
                <a:gd name="T123" fmla="*/ 1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6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0 w 1400"/>
                <a:gd name="T1" fmla="*/ 0 h 639"/>
                <a:gd name="T2" fmla="*/ 0 w 1400"/>
                <a:gd name="T3" fmla="*/ 0 h 639"/>
                <a:gd name="T4" fmla="*/ 0 w 1400"/>
                <a:gd name="T5" fmla="*/ 0 h 639"/>
                <a:gd name="T6" fmla="*/ 0 w 1400"/>
                <a:gd name="T7" fmla="*/ 0 h 639"/>
                <a:gd name="T8" fmla="*/ 0 w 1400"/>
                <a:gd name="T9" fmla="*/ 0 h 639"/>
                <a:gd name="T10" fmla="*/ 0 w 1400"/>
                <a:gd name="T11" fmla="*/ 0 h 639"/>
                <a:gd name="T12" fmla="*/ 0 w 1400"/>
                <a:gd name="T13" fmla="*/ 0 h 639"/>
                <a:gd name="T14" fmla="*/ 0 w 1400"/>
                <a:gd name="T15" fmla="*/ 0 h 639"/>
                <a:gd name="T16" fmla="*/ 0 w 1400"/>
                <a:gd name="T17" fmla="*/ 0 h 639"/>
                <a:gd name="T18" fmla="*/ 0 w 1400"/>
                <a:gd name="T19" fmla="*/ 0 h 639"/>
                <a:gd name="T20" fmla="*/ 0 w 1400"/>
                <a:gd name="T21" fmla="*/ 0 h 639"/>
                <a:gd name="T22" fmla="*/ 0 w 1400"/>
                <a:gd name="T23" fmla="*/ 0 h 639"/>
                <a:gd name="T24" fmla="*/ 0 w 1400"/>
                <a:gd name="T25" fmla="*/ 0 h 639"/>
                <a:gd name="T26" fmla="*/ 0 w 1400"/>
                <a:gd name="T27" fmla="*/ 0 h 639"/>
                <a:gd name="T28" fmla="*/ 0 w 1400"/>
                <a:gd name="T29" fmla="*/ 0 h 639"/>
                <a:gd name="T30" fmla="*/ 0 w 1400"/>
                <a:gd name="T31" fmla="*/ 0 h 639"/>
                <a:gd name="T32" fmla="*/ 0 w 1400"/>
                <a:gd name="T33" fmla="*/ 0 h 639"/>
                <a:gd name="T34" fmla="*/ 0 w 1400"/>
                <a:gd name="T35" fmla="*/ 0 h 639"/>
                <a:gd name="T36" fmla="*/ 0 w 1400"/>
                <a:gd name="T37" fmla="*/ 0 h 639"/>
                <a:gd name="T38" fmla="*/ 0 w 1400"/>
                <a:gd name="T39" fmla="*/ 0 h 639"/>
                <a:gd name="T40" fmla="*/ 0 w 1400"/>
                <a:gd name="T41" fmla="*/ 0 h 639"/>
                <a:gd name="T42" fmla="*/ 0 w 1400"/>
                <a:gd name="T43" fmla="*/ 0 h 639"/>
                <a:gd name="T44" fmla="*/ 0 w 1400"/>
                <a:gd name="T45" fmla="*/ 0 h 639"/>
                <a:gd name="T46" fmla="*/ 0 w 1400"/>
                <a:gd name="T47" fmla="*/ 0 h 639"/>
                <a:gd name="T48" fmla="*/ 0 w 1400"/>
                <a:gd name="T49" fmla="*/ 0 h 639"/>
                <a:gd name="T50" fmla="*/ 0 w 1400"/>
                <a:gd name="T51" fmla="*/ 0 h 639"/>
                <a:gd name="T52" fmla="*/ 0 w 1400"/>
                <a:gd name="T53" fmla="*/ 0 h 639"/>
                <a:gd name="T54" fmla="*/ 0 w 1400"/>
                <a:gd name="T55" fmla="*/ 0 h 639"/>
                <a:gd name="T56" fmla="*/ 0 w 1400"/>
                <a:gd name="T57" fmla="*/ 0 h 639"/>
                <a:gd name="T58" fmla="*/ 0 w 1400"/>
                <a:gd name="T59" fmla="*/ 0 h 639"/>
                <a:gd name="T60" fmla="*/ 0 w 1400"/>
                <a:gd name="T61" fmla="*/ 0 h 639"/>
                <a:gd name="T62" fmla="*/ 0 w 1400"/>
                <a:gd name="T63" fmla="*/ 0 h 639"/>
                <a:gd name="T64" fmla="*/ 0 w 1400"/>
                <a:gd name="T65" fmla="*/ 0 h 639"/>
                <a:gd name="T66" fmla="*/ 0 w 1400"/>
                <a:gd name="T67" fmla="*/ 0 h 639"/>
                <a:gd name="T68" fmla="*/ 0 w 1400"/>
                <a:gd name="T69" fmla="*/ 0 h 639"/>
                <a:gd name="T70" fmla="*/ 0 w 1400"/>
                <a:gd name="T71" fmla="*/ 0 h 639"/>
                <a:gd name="T72" fmla="*/ 0 w 1400"/>
                <a:gd name="T73" fmla="*/ 0 h 639"/>
                <a:gd name="T74" fmla="*/ 0 w 1400"/>
                <a:gd name="T75" fmla="*/ 0 h 639"/>
                <a:gd name="T76" fmla="*/ 0 w 1400"/>
                <a:gd name="T77" fmla="*/ 0 h 639"/>
                <a:gd name="T78" fmla="*/ 0 w 1400"/>
                <a:gd name="T79" fmla="*/ 0 h 639"/>
                <a:gd name="T80" fmla="*/ 0 w 1400"/>
                <a:gd name="T81" fmla="*/ 0 h 639"/>
                <a:gd name="T82" fmla="*/ 0 w 1400"/>
                <a:gd name="T83" fmla="*/ 0 h 639"/>
                <a:gd name="T84" fmla="*/ 0 w 1400"/>
                <a:gd name="T85" fmla="*/ 0 h 639"/>
                <a:gd name="T86" fmla="*/ 0 w 1400"/>
                <a:gd name="T87" fmla="*/ 0 h 639"/>
                <a:gd name="T88" fmla="*/ 0 w 1400"/>
                <a:gd name="T89" fmla="*/ 0 h 639"/>
                <a:gd name="T90" fmla="*/ 0 w 1400"/>
                <a:gd name="T91" fmla="*/ 0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7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1 w 2101"/>
                <a:gd name="T1" fmla="*/ 0 h 1421"/>
                <a:gd name="T2" fmla="*/ 1 w 2101"/>
                <a:gd name="T3" fmla="*/ 0 h 1421"/>
                <a:gd name="T4" fmla="*/ 1 w 2101"/>
                <a:gd name="T5" fmla="*/ 0 h 1421"/>
                <a:gd name="T6" fmla="*/ 1 w 2101"/>
                <a:gd name="T7" fmla="*/ 0 h 1421"/>
                <a:gd name="T8" fmla="*/ 1 w 2101"/>
                <a:gd name="T9" fmla="*/ 0 h 1421"/>
                <a:gd name="T10" fmla="*/ 1 w 2101"/>
                <a:gd name="T11" fmla="*/ 0 h 1421"/>
                <a:gd name="T12" fmla="*/ 1 w 2101"/>
                <a:gd name="T13" fmla="*/ 0 h 1421"/>
                <a:gd name="T14" fmla="*/ 1 w 2101"/>
                <a:gd name="T15" fmla="*/ 0 h 1421"/>
                <a:gd name="T16" fmla="*/ 1 w 2101"/>
                <a:gd name="T17" fmla="*/ 0 h 1421"/>
                <a:gd name="T18" fmla="*/ 1 w 2101"/>
                <a:gd name="T19" fmla="*/ 0 h 1421"/>
                <a:gd name="T20" fmla="*/ 1 w 2101"/>
                <a:gd name="T21" fmla="*/ 0 h 1421"/>
                <a:gd name="T22" fmla="*/ 1 w 2101"/>
                <a:gd name="T23" fmla="*/ 0 h 1421"/>
                <a:gd name="T24" fmla="*/ 1 w 2101"/>
                <a:gd name="T25" fmla="*/ 0 h 1421"/>
                <a:gd name="T26" fmla="*/ 1 w 2101"/>
                <a:gd name="T27" fmla="*/ 0 h 1421"/>
                <a:gd name="T28" fmla="*/ 1 w 2101"/>
                <a:gd name="T29" fmla="*/ 0 h 1421"/>
                <a:gd name="T30" fmla="*/ 1 w 2101"/>
                <a:gd name="T31" fmla="*/ 0 h 1421"/>
                <a:gd name="T32" fmla="*/ 1 w 2101"/>
                <a:gd name="T33" fmla="*/ 0 h 1421"/>
                <a:gd name="T34" fmla="*/ 1 w 2101"/>
                <a:gd name="T35" fmla="*/ 0 h 1421"/>
                <a:gd name="T36" fmla="*/ 1 w 2101"/>
                <a:gd name="T37" fmla="*/ 0 h 1421"/>
                <a:gd name="T38" fmla="*/ 1 w 2101"/>
                <a:gd name="T39" fmla="*/ 0 h 1421"/>
                <a:gd name="T40" fmla="*/ 1 w 2101"/>
                <a:gd name="T41" fmla="*/ 0 h 1421"/>
                <a:gd name="T42" fmla="*/ 1 w 2101"/>
                <a:gd name="T43" fmla="*/ 0 h 1421"/>
                <a:gd name="T44" fmla="*/ 1 w 2101"/>
                <a:gd name="T45" fmla="*/ 0 h 1421"/>
                <a:gd name="T46" fmla="*/ 1 w 2101"/>
                <a:gd name="T47" fmla="*/ 0 h 1421"/>
                <a:gd name="T48" fmla="*/ 1 w 2101"/>
                <a:gd name="T49" fmla="*/ 0 h 1421"/>
                <a:gd name="T50" fmla="*/ 1 w 2101"/>
                <a:gd name="T51" fmla="*/ 0 h 1421"/>
                <a:gd name="T52" fmla="*/ 1 w 2101"/>
                <a:gd name="T53" fmla="*/ 0 h 1421"/>
                <a:gd name="T54" fmla="*/ 0 w 2101"/>
                <a:gd name="T55" fmla="*/ 0 h 1421"/>
                <a:gd name="T56" fmla="*/ 1 w 2101"/>
                <a:gd name="T57" fmla="*/ 0 h 1421"/>
                <a:gd name="T58" fmla="*/ 1 w 2101"/>
                <a:gd name="T59" fmla="*/ 0 h 1421"/>
                <a:gd name="T60" fmla="*/ 1 w 2101"/>
                <a:gd name="T61" fmla="*/ 0 h 1421"/>
                <a:gd name="T62" fmla="*/ 1 w 2101"/>
                <a:gd name="T63" fmla="*/ 0 h 1421"/>
                <a:gd name="T64" fmla="*/ 1 w 2101"/>
                <a:gd name="T65" fmla="*/ 0 h 1421"/>
                <a:gd name="T66" fmla="*/ 1 w 2101"/>
                <a:gd name="T67" fmla="*/ 0 h 1421"/>
                <a:gd name="T68" fmla="*/ 1 w 2101"/>
                <a:gd name="T69" fmla="*/ 0 h 1421"/>
                <a:gd name="T70" fmla="*/ 1 w 2101"/>
                <a:gd name="T71" fmla="*/ 0 h 1421"/>
                <a:gd name="T72" fmla="*/ 1 w 2101"/>
                <a:gd name="T73" fmla="*/ 0 h 1421"/>
                <a:gd name="T74" fmla="*/ 1 w 2101"/>
                <a:gd name="T75" fmla="*/ 0 h 1421"/>
                <a:gd name="T76" fmla="*/ 1 w 2101"/>
                <a:gd name="T77" fmla="*/ 0 h 1421"/>
                <a:gd name="T78" fmla="*/ 1 w 2101"/>
                <a:gd name="T79" fmla="*/ 0 h 1421"/>
                <a:gd name="T80" fmla="*/ 1 w 2101"/>
                <a:gd name="T81" fmla="*/ 0 h 1421"/>
                <a:gd name="T82" fmla="*/ 1 w 2101"/>
                <a:gd name="T83" fmla="*/ 0 h 1421"/>
                <a:gd name="T84" fmla="*/ 1 w 2101"/>
                <a:gd name="T85" fmla="*/ 0 h 1421"/>
                <a:gd name="T86" fmla="*/ 1 w 2101"/>
                <a:gd name="T87" fmla="*/ 0 h 1421"/>
                <a:gd name="T88" fmla="*/ 1 w 2101"/>
                <a:gd name="T89" fmla="*/ 0 h 1421"/>
                <a:gd name="T90" fmla="*/ 1 w 2101"/>
                <a:gd name="T91" fmla="*/ 0 h 1421"/>
                <a:gd name="T92" fmla="*/ 1 w 2101"/>
                <a:gd name="T93" fmla="*/ 0 h 1421"/>
                <a:gd name="T94" fmla="*/ 1 w 2101"/>
                <a:gd name="T95" fmla="*/ 0 h 1421"/>
                <a:gd name="T96" fmla="*/ 1 w 2101"/>
                <a:gd name="T97" fmla="*/ 0 h 1421"/>
                <a:gd name="T98" fmla="*/ 1 w 2101"/>
                <a:gd name="T99" fmla="*/ 0 h 1421"/>
                <a:gd name="T100" fmla="*/ 1 w 2101"/>
                <a:gd name="T101" fmla="*/ 0 h 1421"/>
                <a:gd name="T102" fmla="*/ 1 w 2101"/>
                <a:gd name="T103" fmla="*/ 0 h 1421"/>
                <a:gd name="T104" fmla="*/ 1 w 2101"/>
                <a:gd name="T105" fmla="*/ 0 h 1421"/>
                <a:gd name="T106" fmla="*/ 1 w 2101"/>
                <a:gd name="T107" fmla="*/ 0 h 1421"/>
                <a:gd name="T108" fmla="*/ 1 w 2101"/>
                <a:gd name="T109" fmla="*/ 0 h 1421"/>
                <a:gd name="T110" fmla="*/ 1 w 2101"/>
                <a:gd name="T111" fmla="*/ 0 h 1421"/>
                <a:gd name="T112" fmla="*/ 1 w 2101"/>
                <a:gd name="T113" fmla="*/ 0 h 1421"/>
                <a:gd name="T114" fmla="*/ 1 w 2101"/>
                <a:gd name="T115" fmla="*/ 0 h 1421"/>
                <a:gd name="T116" fmla="*/ 1 w 2101"/>
                <a:gd name="T117" fmla="*/ 0 h 1421"/>
                <a:gd name="T118" fmla="*/ 1 w 2101"/>
                <a:gd name="T119" fmla="*/ 0 h 1421"/>
                <a:gd name="T120" fmla="*/ 1 w 2101"/>
                <a:gd name="T121" fmla="*/ 0 h 1421"/>
                <a:gd name="T122" fmla="*/ 1 w 2101"/>
                <a:gd name="T123" fmla="*/ 0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8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1 h 532"/>
                <a:gd name="T2" fmla="*/ 1 w 4304"/>
                <a:gd name="T3" fmla="*/ 1 h 532"/>
                <a:gd name="T4" fmla="*/ 1 w 4304"/>
                <a:gd name="T5" fmla="*/ 1 h 532"/>
                <a:gd name="T6" fmla="*/ 1 w 4304"/>
                <a:gd name="T7" fmla="*/ 1 h 532"/>
                <a:gd name="T8" fmla="*/ 1 w 4304"/>
                <a:gd name="T9" fmla="*/ 1 h 532"/>
                <a:gd name="T10" fmla="*/ 1 w 4304"/>
                <a:gd name="T11" fmla="*/ 1 h 532"/>
                <a:gd name="T12" fmla="*/ 1 w 4304"/>
                <a:gd name="T13" fmla="*/ 1 h 532"/>
                <a:gd name="T14" fmla="*/ 1 w 4304"/>
                <a:gd name="T15" fmla="*/ 1 h 532"/>
                <a:gd name="T16" fmla="*/ 1 w 4304"/>
                <a:gd name="T17" fmla="*/ 1 h 532"/>
                <a:gd name="T18" fmla="*/ 1 w 4304"/>
                <a:gd name="T19" fmla="*/ 1 h 532"/>
                <a:gd name="T20" fmla="*/ 1 w 4304"/>
                <a:gd name="T21" fmla="*/ 1 h 532"/>
                <a:gd name="T22" fmla="*/ 1 w 4304"/>
                <a:gd name="T23" fmla="*/ 1 h 532"/>
                <a:gd name="T24" fmla="*/ 1 w 4304"/>
                <a:gd name="T25" fmla="*/ 1 h 532"/>
                <a:gd name="T26" fmla="*/ 1 w 4304"/>
                <a:gd name="T27" fmla="*/ 1 h 532"/>
                <a:gd name="T28" fmla="*/ 1 w 4304"/>
                <a:gd name="T29" fmla="*/ 1 h 532"/>
                <a:gd name="T30" fmla="*/ 1 w 4304"/>
                <a:gd name="T31" fmla="*/ 1 h 532"/>
                <a:gd name="T32" fmla="*/ 1 w 4304"/>
                <a:gd name="T33" fmla="*/ 1 h 532"/>
                <a:gd name="T34" fmla="*/ 1 w 4304"/>
                <a:gd name="T35" fmla="*/ 1 h 532"/>
                <a:gd name="T36" fmla="*/ 1 w 4304"/>
                <a:gd name="T37" fmla="*/ 1 h 532"/>
                <a:gd name="T38" fmla="*/ 1 w 4304"/>
                <a:gd name="T39" fmla="*/ 1 h 532"/>
                <a:gd name="T40" fmla="*/ 1 w 4304"/>
                <a:gd name="T41" fmla="*/ 1 h 532"/>
                <a:gd name="T42" fmla="*/ 1 w 4304"/>
                <a:gd name="T43" fmla="*/ 1 h 532"/>
                <a:gd name="T44" fmla="*/ 1 w 4304"/>
                <a:gd name="T45" fmla="*/ 1 h 532"/>
                <a:gd name="T46" fmla="*/ 1 w 4304"/>
                <a:gd name="T47" fmla="*/ 1 h 532"/>
                <a:gd name="T48" fmla="*/ 1 w 4304"/>
                <a:gd name="T49" fmla="*/ 1 h 532"/>
                <a:gd name="T50" fmla="*/ 1 w 4304"/>
                <a:gd name="T51" fmla="*/ 1 h 532"/>
                <a:gd name="T52" fmla="*/ 1 w 4304"/>
                <a:gd name="T53" fmla="*/ 1 h 532"/>
                <a:gd name="T54" fmla="*/ 1 w 4304"/>
                <a:gd name="T55" fmla="*/ 1 h 532"/>
                <a:gd name="T56" fmla="*/ 1 w 4304"/>
                <a:gd name="T57" fmla="*/ 1 h 532"/>
                <a:gd name="T58" fmla="*/ 1 w 4304"/>
                <a:gd name="T59" fmla="*/ 1 h 532"/>
                <a:gd name="T60" fmla="*/ 1 w 4304"/>
                <a:gd name="T61" fmla="*/ 1 h 532"/>
                <a:gd name="T62" fmla="*/ 1 w 4304"/>
                <a:gd name="T63" fmla="*/ 1 h 532"/>
                <a:gd name="T64" fmla="*/ 1 w 4304"/>
                <a:gd name="T65" fmla="*/ 1 h 532"/>
                <a:gd name="T66" fmla="*/ 1 w 4304"/>
                <a:gd name="T67" fmla="*/ 1 h 532"/>
                <a:gd name="T68" fmla="*/ 1 w 4304"/>
                <a:gd name="T69" fmla="*/ 1 h 532"/>
                <a:gd name="T70" fmla="*/ 1 w 4304"/>
                <a:gd name="T71" fmla="*/ 1 h 532"/>
                <a:gd name="T72" fmla="*/ 1 w 4304"/>
                <a:gd name="T73" fmla="*/ 1 h 532"/>
                <a:gd name="T74" fmla="*/ 1 w 4304"/>
                <a:gd name="T75" fmla="*/ 1 h 532"/>
                <a:gd name="T76" fmla="*/ 1 w 4304"/>
                <a:gd name="T77" fmla="*/ 1 h 532"/>
                <a:gd name="T78" fmla="*/ 1 w 4304"/>
                <a:gd name="T79" fmla="*/ 1 h 532"/>
                <a:gd name="T80" fmla="*/ 1 w 4304"/>
                <a:gd name="T81" fmla="*/ 1 h 532"/>
                <a:gd name="T82" fmla="*/ 1 w 4304"/>
                <a:gd name="T83" fmla="*/ 1 h 532"/>
                <a:gd name="T84" fmla="*/ 1 w 4304"/>
                <a:gd name="T85" fmla="*/ 1 h 532"/>
                <a:gd name="T86" fmla="*/ 1 w 4304"/>
                <a:gd name="T87" fmla="*/ 1 h 532"/>
                <a:gd name="T88" fmla="*/ 1 w 4304"/>
                <a:gd name="T89" fmla="*/ 1 h 532"/>
                <a:gd name="T90" fmla="*/ 1 w 4304"/>
                <a:gd name="T91" fmla="*/ 1 h 532"/>
                <a:gd name="T92" fmla="*/ 1 w 4304"/>
                <a:gd name="T93" fmla="*/ 1 h 532"/>
                <a:gd name="T94" fmla="*/ 1 w 4304"/>
                <a:gd name="T95" fmla="*/ 1 h 532"/>
                <a:gd name="T96" fmla="*/ 1 w 4304"/>
                <a:gd name="T97" fmla="*/ 1 h 532"/>
                <a:gd name="T98" fmla="*/ 1 w 4304"/>
                <a:gd name="T99" fmla="*/ 1 h 532"/>
                <a:gd name="T100" fmla="*/ 1 w 4304"/>
                <a:gd name="T101" fmla="*/ 1 h 532"/>
                <a:gd name="T102" fmla="*/ 1 w 4304"/>
                <a:gd name="T103" fmla="*/ 1 h 532"/>
                <a:gd name="T104" fmla="*/ 1 w 4304"/>
                <a:gd name="T105" fmla="*/ 1 h 532"/>
                <a:gd name="T106" fmla="*/ 1 w 4304"/>
                <a:gd name="T107" fmla="*/ 1 h 532"/>
                <a:gd name="T108" fmla="*/ 1 w 4304"/>
                <a:gd name="T109" fmla="*/ 1 h 532"/>
                <a:gd name="T110" fmla="*/ 1 w 4304"/>
                <a:gd name="T111" fmla="*/ 1 h 532"/>
                <a:gd name="T112" fmla="*/ 1 w 4304"/>
                <a:gd name="T113" fmla="*/ 1 h 532"/>
                <a:gd name="T114" fmla="*/ 1 w 4304"/>
                <a:gd name="T115" fmla="*/ 1 h 532"/>
                <a:gd name="T116" fmla="*/ 1 w 4304"/>
                <a:gd name="T117" fmla="*/ 1 h 532"/>
                <a:gd name="T118" fmla="*/ 1 w 4304"/>
                <a:gd name="T119" fmla="*/ 1 h 532"/>
                <a:gd name="T120" fmla="*/ 1 w 4304"/>
                <a:gd name="T121" fmla="*/ 1 h 532"/>
                <a:gd name="T122" fmla="*/ 1 w 4304"/>
                <a:gd name="T123" fmla="*/ 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9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0 w 1529"/>
                <a:gd name="T1" fmla="*/ 1 h 1275"/>
                <a:gd name="T2" fmla="*/ 0 w 1529"/>
                <a:gd name="T3" fmla="*/ 1 h 1275"/>
                <a:gd name="T4" fmla="*/ 0 w 1529"/>
                <a:gd name="T5" fmla="*/ 1 h 1275"/>
                <a:gd name="T6" fmla="*/ 0 w 1529"/>
                <a:gd name="T7" fmla="*/ 1 h 1275"/>
                <a:gd name="T8" fmla="*/ 0 w 1529"/>
                <a:gd name="T9" fmla="*/ 1 h 1275"/>
                <a:gd name="T10" fmla="*/ 0 w 1529"/>
                <a:gd name="T11" fmla="*/ 1 h 1275"/>
                <a:gd name="T12" fmla="*/ 0 w 1529"/>
                <a:gd name="T13" fmla="*/ 1 h 1275"/>
                <a:gd name="T14" fmla="*/ 0 w 1529"/>
                <a:gd name="T15" fmla="*/ 1 h 1275"/>
                <a:gd name="T16" fmla="*/ 0 w 1529"/>
                <a:gd name="T17" fmla="*/ 1 h 1275"/>
                <a:gd name="T18" fmla="*/ 0 w 1529"/>
                <a:gd name="T19" fmla="*/ 1 h 1275"/>
                <a:gd name="T20" fmla="*/ 0 w 1529"/>
                <a:gd name="T21" fmla="*/ 1 h 1275"/>
                <a:gd name="T22" fmla="*/ 0 w 1529"/>
                <a:gd name="T23" fmla="*/ 1 h 1275"/>
                <a:gd name="T24" fmla="*/ 0 w 1529"/>
                <a:gd name="T25" fmla="*/ 1 h 1275"/>
                <a:gd name="T26" fmla="*/ 0 w 1529"/>
                <a:gd name="T27" fmla="*/ 1 h 1275"/>
                <a:gd name="T28" fmla="*/ 0 w 1529"/>
                <a:gd name="T29" fmla="*/ 1 h 1275"/>
                <a:gd name="T30" fmla="*/ 0 w 1529"/>
                <a:gd name="T31" fmla="*/ 0 h 1275"/>
                <a:gd name="T32" fmla="*/ 0 w 1529"/>
                <a:gd name="T33" fmla="*/ 0 h 1275"/>
                <a:gd name="T34" fmla="*/ 0 w 1529"/>
                <a:gd name="T35" fmla="*/ 1 h 1275"/>
                <a:gd name="T36" fmla="*/ 0 w 1529"/>
                <a:gd name="T37" fmla="*/ 1 h 1275"/>
                <a:gd name="T38" fmla="*/ 0 w 1529"/>
                <a:gd name="T39" fmla="*/ 1 h 1275"/>
                <a:gd name="T40" fmla="*/ 0 w 1529"/>
                <a:gd name="T41" fmla="*/ 1 h 1275"/>
                <a:gd name="T42" fmla="*/ 0 w 1529"/>
                <a:gd name="T43" fmla="*/ 1 h 1275"/>
                <a:gd name="T44" fmla="*/ 0 w 1529"/>
                <a:gd name="T45" fmla="*/ 1 h 1275"/>
                <a:gd name="T46" fmla="*/ 0 w 1529"/>
                <a:gd name="T47" fmla="*/ 1 h 1275"/>
                <a:gd name="T48" fmla="*/ 0 w 1529"/>
                <a:gd name="T49" fmla="*/ 1 h 1275"/>
                <a:gd name="T50" fmla="*/ 0 w 1529"/>
                <a:gd name="T51" fmla="*/ 1 h 1275"/>
                <a:gd name="T52" fmla="*/ 0 w 1529"/>
                <a:gd name="T53" fmla="*/ 1 h 1275"/>
                <a:gd name="T54" fmla="*/ 0 w 1529"/>
                <a:gd name="T55" fmla="*/ 1 h 1275"/>
                <a:gd name="T56" fmla="*/ 0 w 1529"/>
                <a:gd name="T57" fmla="*/ 1 h 1275"/>
                <a:gd name="T58" fmla="*/ 0 w 1529"/>
                <a:gd name="T59" fmla="*/ 1 h 1275"/>
                <a:gd name="T60" fmla="*/ 0 w 1529"/>
                <a:gd name="T61" fmla="*/ 1 h 1275"/>
                <a:gd name="T62" fmla="*/ 0 w 1529"/>
                <a:gd name="T63" fmla="*/ 1 h 1275"/>
                <a:gd name="T64" fmla="*/ 0 w 1529"/>
                <a:gd name="T65" fmla="*/ 1 h 1275"/>
                <a:gd name="T66" fmla="*/ 0 w 1529"/>
                <a:gd name="T67" fmla="*/ 1 h 1275"/>
                <a:gd name="T68" fmla="*/ 0 w 1529"/>
                <a:gd name="T69" fmla="*/ 1 h 1275"/>
                <a:gd name="T70" fmla="*/ 0 w 1529"/>
                <a:gd name="T71" fmla="*/ 1 h 1275"/>
                <a:gd name="T72" fmla="*/ 0 w 1529"/>
                <a:gd name="T73" fmla="*/ 1 h 1275"/>
                <a:gd name="T74" fmla="*/ 0 w 1529"/>
                <a:gd name="T75" fmla="*/ 1 h 1275"/>
                <a:gd name="T76" fmla="*/ 0 w 1529"/>
                <a:gd name="T77" fmla="*/ 1 h 1275"/>
                <a:gd name="T78" fmla="*/ 0 w 1529"/>
                <a:gd name="T79" fmla="*/ 1 h 1275"/>
                <a:gd name="T80" fmla="*/ 0 w 1529"/>
                <a:gd name="T81" fmla="*/ 1 h 1275"/>
                <a:gd name="T82" fmla="*/ 0 w 1529"/>
                <a:gd name="T83" fmla="*/ 1 h 1275"/>
                <a:gd name="T84" fmla="*/ 0 w 1529"/>
                <a:gd name="T85" fmla="*/ 1 h 1275"/>
                <a:gd name="T86" fmla="*/ 0 w 1529"/>
                <a:gd name="T87" fmla="*/ 1 h 1275"/>
                <a:gd name="T88" fmla="*/ 0 w 1529"/>
                <a:gd name="T89" fmla="*/ 1 h 1275"/>
                <a:gd name="T90" fmla="*/ 0 w 1529"/>
                <a:gd name="T91" fmla="*/ 1 h 1275"/>
                <a:gd name="T92" fmla="*/ 0 w 1529"/>
                <a:gd name="T93" fmla="*/ 1 h 1275"/>
                <a:gd name="T94" fmla="*/ 0 w 1529"/>
                <a:gd name="T95" fmla="*/ 1 h 1275"/>
                <a:gd name="T96" fmla="*/ 0 w 1529"/>
                <a:gd name="T97" fmla="*/ 1 h 1275"/>
                <a:gd name="T98" fmla="*/ 0 w 1529"/>
                <a:gd name="T99" fmla="*/ 1 h 1275"/>
                <a:gd name="T100" fmla="*/ 0 w 1529"/>
                <a:gd name="T101" fmla="*/ 1 h 1275"/>
                <a:gd name="T102" fmla="*/ 0 w 1529"/>
                <a:gd name="T103" fmla="*/ 1 h 1275"/>
                <a:gd name="T104" fmla="*/ 0 w 1529"/>
                <a:gd name="T105" fmla="*/ 1 h 1275"/>
                <a:gd name="T106" fmla="*/ 0 w 1529"/>
                <a:gd name="T107" fmla="*/ 1 h 1275"/>
                <a:gd name="T108" fmla="*/ 0 w 1529"/>
                <a:gd name="T109" fmla="*/ 1 h 1275"/>
                <a:gd name="T110" fmla="*/ 0 w 1529"/>
                <a:gd name="T111" fmla="*/ 1 h 1275"/>
                <a:gd name="T112" fmla="*/ 0 w 1529"/>
                <a:gd name="T113" fmla="*/ 1 h 1275"/>
                <a:gd name="T114" fmla="*/ 0 w 1529"/>
                <a:gd name="T115" fmla="*/ 1 h 1275"/>
                <a:gd name="T116" fmla="*/ 0 w 1529"/>
                <a:gd name="T117" fmla="*/ 1 h 1275"/>
                <a:gd name="T118" fmla="*/ 0 w 1529"/>
                <a:gd name="T119" fmla="*/ 1 h 1275"/>
                <a:gd name="T120" fmla="*/ 0 w 1529"/>
                <a:gd name="T121" fmla="*/ 1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0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1 w 2467"/>
                <a:gd name="T1" fmla="*/ 1 h 262"/>
                <a:gd name="T2" fmla="*/ 1 w 2467"/>
                <a:gd name="T3" fmla="*/ 1 h 262"/>
                <a:gd name="T4" fmla="*/ 1 w 2467"/>
                <a:gd name="T5" fmla="*/ 1 h 262"/>
                <a:gd name="T6" fmla="*/ 1 w 2467"/>
                <a:gd name="T7" fmla="*/ 1 h 262"/>
                <a:gd name="T8" fmla="*/ 1 w 2467"/>
                <a:gd name="T9" fmla="*/ 1 h 262"/>
                <a:gd name="T10" fmla="*/ 1 w 2467"/>
                <a:gd name="T11" fmla="*/ 1 h 262"/>
                <a:gd name="T12" fmla="*/ 1 w 2467"/>
                <a:gd name="T13" fmla="*/ 1 h 262"/>
                <a:gd name="T14" fmla="*/ 1 w 2467"/>
                <a:gd name="T15" fmla="*/ 1 h 262"/>
                <a:gd name="T16" fmla="*/ 1 w 2467"/>
                <a:gd name="T17" fmla="*/ 1 h 262"/>
                <a:gd name="T18" fmla="*/ 1 w 2467"/>
                <a:gd name="T19" fmla="*/ 1 h 262"/>
                <a:gd name="T20" fmla="*/ 1 w 2467"/>
                <a:gd name="T21" fmla="*/ 1 h 262"/>
                <a:gd name="T22" fmla="*/ 1 w 2467"/>
                <a:gd name="T23" fmla="*/ 1 h 262"/>
                <a:gd name="T24" fmla="*/ 1 w 2467"/>
                <a:gd name="T25" fmla="*/ 1 h 262"/>
                <a:gd name="T26" fmla="*/ 1 w 2467"/>
                <a:gd name="T27" fmla="*/ 1 h 262"/>
                <a:gd name="T28" fmla="*/ 1 w 2467"/>
                <a:gd name="T29" fmla="*/ 1 h 262"/>
                <a:gd name="T30" fmla="*/ 1 w 2467"/>
                <a:gd name="T31" fmla="*/ 1 h 262"/>
                <a:gd name="T32" fmla="*/ 1 w 2467"/>
                <a:gd name="T33" fmla="*/ 1 h 262"/>
                <a:gd name="T34" fmla="*/ 1 w 2467"/>
                <a:gd name="T35" fmla="*/ 1 h 262"/>
                <a:gd name="T36" fmla="*/ 1 w 2467"/>
                <a:gd name="T37" fmla="*/ 1 h 262"/>
                <a:gd name="T38" fmla="*/ 1 w 2467"/>
                <a:gd name="T39" fmla="*/ 1 h 262"/>
                <a:gd name="T40" fmla="*/ 1 w 2467"/>
                <a:gd name="T41" fmla="*/ 1 h 262"/>
                <a:gd name="T42" fmla="*/ 1 w 2467"/>
                <a:gd name="T43" fmla="*/ 1 h 262"/>
                <a:gd name="T44" fmla="*/ 1 w 2467"/>
                <a:gd name="T45" fmla="*/ 1 h 262"/>
                <a:gd name="T46" fmla="*/ 1 w 2467"/>
                <a:gd name="T47" fmla="*/ 1 h 262"/>
                <a:gd name="T48" fmla="*/ 1 w 2467"/>
                <a:gd name="T49" fmla="*/ 1 h 262"/>
                <a:gd name="T50" fmla="*/ 1 w 2467"/>
                <a:gd name="T51" fmla="*/ 1 h 262"/>
                <a:gd name="T52" fmla="*/ 1 w 2467"/>
                <a:gd name="T53" fmla="*/ 1 h 262"/>
                <a:gd name="T54" fmla="*/ 1 w 2467"/>
                <a:gd name="T55" fmla="*/ 1 h 262"/>
                <a:gd name="T56" fmla="*/ 1 w 2467"/>
                <a:gd name="T57" fmla="*/ 1 h 262"/>
                <a:gd name="T58" fmla="*/ 1 w 2467"/>
                <a:gd name="T59" fmla="*/ 1 h 262"/>
                <a:gd name="T60" fmla="*/ 1 w 2467"/>
                <a:gd name="T61" fmla="*/ 1 h 262"/>
                <a:gd name="T62" fmla="*/ 1 w 2467"/>
                <a:gd name="T63" fmla="*/ 1 h 262"/>
                <a:gd name="T64" fmla="*/ 1 w 2467"/>
                <a:gd name="T65" fmla="*/ 1 h 262"/>
                <a:gd name="T66" fmla="*/ 1 w 2467"/>
                <a:gd name="T67" fmla="*/ 1 h 262"/>
                <a:gd name="T68" fmla="*/ 1 w 2467"/>
                <a:gd name="T69" fmla="*/ 1 h 262"/>
                <a:gd name="T70" fmla="*/ 1 w 2467"/>
                <a:gd name="T71" fmla="*/ 1 h 262"/>
                <a:gd name="T72" fmla="*/ 1 w 2467"/>
                <a:gd name="T73" fmla="*/ 1 h 262"/>
                <a:gd name="T74" fmla="*/ 1 w 2467"/>
                <a:gd name="T75" fmla="*/ 1 h 262"/>
                <a:gd name="T76" fmla="*/ 1 w 2467"/>
                <a:gd name="T77" fmla="*/ 1 h 262"/>
                <a:gd name="T78" fmla="*/ 1 w 2467"/>
                <a:gd name="T79" fmla="*/ 1 h 262"/>
                <a:gd name="T80" fmla="*/ 1 w 2467"/>
                <a:gd name="T81" fmla="*/ 1 h 262"/>
                <a:gd name="T82" fmla="*/ 1 w 2467"/>
                <a:gd name="T83" fmla="*/ 1 h 262"/>
                <a:gd name="T84" fmla="*/ 1 w 2467"/>
                <a:gd name="T85" fmla="*/ 1 h 262"/>
                <a:gd name="T86" fmla="*/ 1 w 2467"/>
                <a:gd name="T87" fmla="*/ 1 h 262"/>
                <a:gd name="T88" fmla="*/ 1 w 2467"/>
                <a:gd name="T89" fmla="*/ 1 h 262"/>
                <a:gd name="T90" fmla="*/ 1 w 2467"/>
                <a:gd name="T91" fmla="*/ 1 h 262"/>
                <a:gd name="T92" fmla="*/ 1 w 2467"/>
                <a:gd name="T93" fmla="*/ 1 h 262"/>
                <a:gd name="T94" fmla="*/ 1 w 2467"/>
                <a:gd name="T95" fmla="*/ 1 h 262"/>
                <a:gd name="T96" fmla="*/ 1 w 2467"/>
                <a:gd name="T97" fmla="*/ 1 h 262"/>
                <a:gd name="T98" fmla="*/ 1 w 2467"/>
                <a:gd name="T99" fmla="*/ 1 h 262"/>
                <a:gd name="T100" fmla="*/ 1 w 2467"/>
                <a:gd name="T101" fmla="*/ 1 h 262"/>
                <a:gd name="T102" fmla="*/ 1 w 2467"/>
                <a:gd name="T103" fmla="*/ 1 h 262"/>
                <a:gd name="T104" fmla="*/ 1 w 2467"/>
                <a:gd name="T105" fmla="*/ 1 h 262"/>
                <a:gd name="T106" fmla="*/ 1 w 2467"/>
                <a:gd name="T107" fmla="*/ 1 h 262"/>
                <a:gd name="T108" fmla="*/ 1 w 2467"/>
                <a:gd name="T109" fmla="*/ 1 h 262"/>
                <a:gd name="T110" fmla="*/ 1 w 2467"/>
                <a:gd name="T111" fmla="*/ 1 h 262"/>
                <a:gd name="T112" fmla="*/ 1 w 2467"/>
                <a:gd name="T113" fmla="*/ 1 h 262"/>
                <a:gd name="T114" fmla="*/ 1 w 2467"/>
                <a:gd name="T115" fmla="*/ 1 h 262"/>
                <a:gd name="T116" fmla="*/ 1 w 2467"/>
                <a:gd name="T117" fmla="*/ 1 h 262"/>
                <a:gd name="T118" fmla="*/ 1 w 2467"/>
                <a:gd name="T119" fmla="*/ 1 h 262"/>
                <a:gd name="T120" fmla="*/ 1 w 2467"/>
                <a:gd name="T121" fmla="*/ 1 h 262"/>
                <a:gd name="T122" fmla="*/ 1 w 2467"/>
                <a:gd name="T123" fmla="*/ 1 h 262"/>
                <a:gd name="T124" fmla="*/ 1 w 2467"/>
                <a:gd name="T125" fmla="*/ 1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1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 w 2131"/>
                <a:gd name="T1" fmla="*/ 0 h 263"/>
                <a:gd name="T2" fmla="*/ 1 w 2131"/>
                <a:gd name="T3" fmla="*/ 0 h 263"/>
                <a:gd name="T4" fmla="*/ 1 w 2131"/>
                <a:gd name="T5" fmla="*/ 0 h 263"/>
                <a:gd name="T6" fmla="*/ 1 w 2131"/>
                <a:gd name="T7" fmla="*/ 0 h 263"/>
                <a:gd name="T8" fmla="*/ 1 w 2131"/>
                <a:gd name="T9" fmla="*/ 0 h 263"/>
                <a:gd name="T10" fmla="*/ 1 w 2131"/>
                <a:gd name="T11" fmla="*/ 0 h 263"/>
                <a:gd name="T12" fmla="*/ 1 w 2131"/>
                <a:gd name="T13" fmla="*/ 0 h 263"/>
                <a:gd name="T14" fmla="*/ 1 w 2131"/>
                <a:gd name="T15" fmla="*/ 0 h 263"/>
                <a:gd name="T16" fmla="*/ 1 w 2131"/>
                <a:gd name="T17" fmla="*/ 0 h 263"/>
                <a:gd name="T18" fmla="*/ 1 w 2131"/>
                <a:gd name="T19" fmla="*/ 0 h 263"/>
                <a:gd name="T20" fmla="*/ 1 w 2131"/>
                <a:gd name="T21" fmla="*/ 0 h 263"/>
                <a:gd name="T22" fmla="*/ 1 w 2131"/>
                <a:gd name="T23" fmla="*/ 0 h 263"/>
                <a:gd name="T24" fmla="*/ 1 w 2131"/>
                <a:gd name="T25" fmla="*/ 0 h 263"/>
                <a:gd name="T26" fmla="*/ 1 w 2131"/>
                <a:gd name="T27" fmla="*/ 0 h 263"/>
                <a:gd name="T28" fmla="*/ 1 w 2131"/>
                <a:gd name="T29" fmla="*/ 0 h 263"/>
                <a:gd name="T30" fmla="*/ 1 w 2131"/>
                <a:gd name="T31" fmla="*/ 0 h 263"/>
                <a:gd name="T32" fmla="*/ 1 w 2131"/>
                <a:gd name="T33" fmla="*/ 0 h 263"/>
                <a:gd name="T34" fmla="*/ 1 w 2131"/>
                <a:gd name="T35" fmla="*/ 0 h 263"/>
                <a:gd name="T36" fmla="*/ 1 w 2131"/>
                <a:gd name="T37" fmla="*/ 0 h 263"/>
                <a:gd name="T38" fmla="*/ 1 w 2131"/>
                <a:gd name="T39" fmla="*/ 0 h 263"/>
                <a:gd name="T40" fmla="*/ 1 w 2131"/>
                <a:gd name="T41" fmla="*/ 0 h 263"/>
                <a:gd name="T42" fmla="*/ 1 w 2131"/>
                <a:gd name="T43" fmla="*/ 0 h 263"/>
                <a:gd name="T44" fmla="*/ 1 w 2131"/>
                <a:gd name="T45" fmla="*/ 0 h 263"/>
                <a:gd name="T46" fmla="*/ 1 w 2131"/>
                <a:gd name="T47" fmla="*/ 0 h 263"/>
                <a:gd name="T48" fmla="*/ 1 w 2131"/>
                <a:gd name="T49" fmla="*/ 0 h 263"/>
                <a:gd name="T50" fmla="*/ 1 w 2131"/>
                <a:gd name="T51" fmla="*/ 0 h 263"/>
                <a:gd name="T52" fmla="*/ 1 w 2131"/>
                <a:gd name="T53" fmla="*/ 0 h 263"/>
                <a:gd name="T54" fmla="*/ 1 w 2131"/>
                <a:gd name="T55" fmla="*/ 0 h 263"/>
                <a:gd name="T56" fmla="*/ 1 w 2131"/>
                <a:gd name="T57" fmla="*/ 0 h 263"/>
                <a:gd name="T58" fmla="*/ 1 w 2131"/>
                <a:gd name="T59" fmla="*/ 0 h 263"/>
                <a:gd name="T60" fmla="*/ 1 w 2131"/>
                <a:gd name="T61" fmla="*/ 0 h 263"/>
                <a:gd name="T62" fmla="*/ 1 w 2131"/>
                <a:gd name="T63" fmla="*/ 0 h 263"/>
                <a:gd name="T64" fmla="*/ 1 w 2131"/>
                <a:gd name="T65" fmla="*/ 0 h 263"/>
                <a:gd name="T66" fmla="*/ 1 w 2131"/>
                <a:gd name="T67" fmla="*/ 0 h 263"/>
                <a:gd name="T68" fmla="*/ 1 w 2131"/>
                <a:gd name="T69" fmla="*/ 0 h 263"/>
                <a:gd name="T70" fmla="*/ 1 w 2131"/>
                <a:gd name="T71" fmla="*/ 0 h 263"/>
                <a:gd name="T72" fmla="*/ 1 w 2131"/>
                <a:gd name="T73" fmla="*/ 0 h 263"/>
                <a:gd name="T74" fmla="*/ 1 w 2131"/>
                <a:gd name="T75" fmla="*/ 0 h 263"/>
                <a:gd name="T76" fmla="*/ 1 w 2131"/>
                <a:gd name="T77" fmla="*/ 0 h 263"/>
                <a:gd name="T78" fmla="*/ 1 w 2131"/>
                <a:gd name="T79" fmla="*/ 0 h 263"/>
                <a:gd name="T80" fmla="*/ 1 w 2131"/>
                <a:gd name="T81" fmla="*/ 0 h 263"/>
                <a:gd name="T82" fmla="*/ 1 w 2131"/>
                <a:gd name="T83" fmla="*/ 0 h 263"/>
                <a:gd name="T84" fmla="*/ 1 w 2131"/>
                <a:gd name="T85" fmla="*/ 0 h 263"/>
                <a:gd name="T86" fmla="*/ 1 w 2131"/>
                <a:gd name="T87" fmla="*/ 0 h 263"/>
                <a:gd name="T88" fmla="*/ 1 w 2131"/>
                <a:gd name="T89" fmla="*/ 0 h 263"/>
                <a:gd name="T90" fmla="*/ 1 w 2131"/>
                <a:gd name="T91" fmla="*/ 0 h 263"/>
                <a:gd name="T92" fmla="*/ 1 w 2131"/>
                <a:gd name="T93" fmla="*/ 0 h 263"/>
                <a:gd name="T94" fmla="*/ 1 w 2131"/>
                <a:gd name="T95" fmla="*/ 0 h 263"/>
                <a:gd name="T96" fmla="*/ 1 w 2131"/>
                <a:gd name="T97" fmla="*/ 0 h 263"/>
                <a:gd name="T98" fmla="*/ 1 w 2131"/>
                <a:gd name="T99" fmla="*/ 0 h 263"/>
                <a:gd name="T100" fmla="*/ 1 w 2131"/>
                <a:gd name="T101" fmla="*/ 0 h 263"/>
                <a:gd name="T102" fmla="*/ 1 w 2131"/>
                <a:gd name="T103" fmla="*/ 0 h 263"/>
                <a:gd name="T104" fmla="*/ 1 w 2131"/>
                <a:gd name="T105" fmla="*/ 0 h 263"/>
                <a:gd name="T106" fmla="*/ 1 w 2131"/>
                <a:gd name="T107" fmla="*/ 0 h 263"/>
                <a:gd name="T108" fmla="*/ 1 w 2131"/>
                <a:gd name="T109" fmla="*/ 0 h 263"/>
                <a:gd name="T110" fmla="*/ 1 w 2131"/>
                <a:gd name="T111" fmla="*/ 0 h 263"/>
                <a:gd name="T112" fmla="*/ 1 w 2131"/>
                <a:gd name="T113" fmla="*/ 0 h 263"/>
                <a:gd name="T114" fmla="*/ 1 w 2131"/>
                <a:gd name="T115" fmla="*/ 0 h 263"/>
                <a:gd name="T116" fmla="*/ 1 w 2131"/>
                <a:gd name="T117" fmla="*/ 0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2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 w 2582"/>
                <a:gd name="T1" fmla="*/ 1 h 254"/>
                <a:gd name="T2" fmla="*/ 1 w 2582"/>
                <a:gd name="T3" fmla="*/ 1 h 254"/>
                <a:gd name="T4" fmla="*/ 1 w 2582"/>
                <a:gd name="T5" fmla="*/ 1 h 254"/>
                <a:gd name="T6" fmla="*/ 1 w 2582"/>
                <a:gd name="T7" fmla="*/ 1 h 254"/>
                <a:gd name="T8" fmla="*/ 1 w 2582"/>
                <a:gd name="T9" fmla="*/ 1 h 254"/>
                <a:gd name="T10" fmla="*/ 1 w 2582"/>
                <a:gd name="T11" fmla="*/ 1 h 254"/>
                <a:gd name="T12" fmla="*/ 1 w 2582"/>
                <a:gd name="T13" fmla="*/ 1 h 254"/>
                <a:gd name="T14" fmla="*/ 1 w 2582"/>
                <a:gd name="T15" fmla="*/ 1 h 254"/>
                <a:gd name="T16" fmla="*/ 1 w 2582"/>
                <a:gd name="T17" fmla="*/ 1 h 254"/>
                <a:gd name="T18" fmla="*/ 1 w 2582"/>
                <a:gd name="T19" fmla="*/ 1 h 254"/>
                <a:gd name="T20" fmla="*/ 1 w 2582"/>
                <a:gd name="T21" fmla="*/ 1 h 254"/>
                <a:gd name="T22" fmla="*/ 1 w 2582"/>
                <a:gd name="T23" fmla="*/ 1 h 254"/>
                <a:gd name="T24" fmla="*/ 1 w 2582"/>
                <a:gd name="T25" fmla="*/ 1 h 254"/>
                <a:gd name="T26" fmla="*/ 1 w 2582"/>
                <a:gd name="T27" fmla="*/ 1 h 254"/>
                <a:gd name="T28" fmla="*/ 1 w 2582"/>
                <a:gd name="T29" fmla="*/ 1 h 254"/>
                <a:gd name="T30" fmla="*/ 1 w 2582"/>
                <a:gd name="T31" fmla="*/ 1 h 254"/>
                <a:gd name="T32" fmla="*/ 1 w 2582"/>
                <a:gd name="T33" fmla="*/ 1 h 254"/>
                <a:gd name="T34" fmla="*/ 1 w 2582"/>
                <a:gd name="T35" fmla="*/ 1 h 254"/>
                <a:gd name="T36" fmla="*/ 1 w 2582"/>
                <a:gd name="T37" fmla="*/ 1 h 254"/>
                <a:gd name="T38" fmla="*/ 1 w 2582"/>
                <a:gd name="T39" fmla="*/ 1 h 254"/>
                <a:gd name="T40" fmla="*/ 1 w 2582"/>
                <a:gd name="T41" fmla="*/ 1 h 254"/>
                <a:gd name="T42" fmla="*/ 1 w 2582"/>
                <a:gd name="T43" fmla="*/ 1 h 254"/>
                <a:gd name="T44" fmla="*/ 1 w 2582"/>
                <a:gd name="T45" fmla="*/ 1 h 254"/>
                <a:gd name="T46" fmla="*/ 1 w 2582"/>
                <a:gd name="T47" fmla="*/ 1 h 254"/>
                <a:gd name="T48" fmla="*/ 1 w 2582"/>
                <a:gd name="T49" fmla="*/ 1 h 254"/>
                <a:gd name="T50" fmla="*/ 1 w 2582"/>
                <a:gd name="T51" fmla="*/ 1 h 254"/>
                <a:gd name="T52" fmla="*/ 1 w 2582"/>
                <a:gd name="T53" fmla="*/ 1 h 254"/>
                <a:gd name="T54" fmla="*/ 1 w 2582"/>
                <a:gd name="T55" fmla="*/ 1 h 254"/>
                <a:gd name="T56" fmla="*/ 1 w 2582"/>
                <a:gd name="T57" fmla="*/ 1 h 254"/>
                <a:gd name="T58" fmla="*/ 1 w 2582"/>
                <a:gd name="T59" fmla="*/ 1 h 254"/>
                <a:gd name="T60" fmla="*/ 1 w 2582"/>
                <a:gd name="T61" fmla="*/ 1 h 254"/>
                <a:gd name="T62" fmla="*/ 1 w 2582"/>
                <a:gd name="T63" fmla="*/ 1 h 254"/>
                <a:gd name="T64" fmla="*/ 1 w 2582"/>
                <a:gd name="T65" fmla="*/ 1 h 254"/>
                <a:gd name="T66" fmla="*/ 1 w 2582"/>
                <a:gd name="T67" fmla="*/ 1 h 254"/>
                <a:gd name="T68" fmla="*/ 1 w 2582"/>
                <a:gd name="T69" fmla="*/ 1 h 254"/>
                <a:gd name="T70" fmla="*/ 1 w 2582"/>
                <a:gd name="T71" fmla="*/ 1 h 254"/>
                <a:gd name="T72" fmla="*/ 1 w 2582"/>
                <a:gd name="T73" fmla="*/ 1 h 254"/>
                <a:gd name="T74" fmla="*/ 1 w 2582"/>
                <a:gd name="T75" fmla="*/ 1 h 254"/>
                <a:gd name="T76" fmla="*/ 1 w 2582"/>
                <a:gd name="T77" fmla="*/ 1 h 254"/>
                <a:gd name="T78" fmla="*/ 1 w 2582"/>
                <a:gd name="T79" fmla="*/ 1 h 254"/>
                <a:gd name="T80" fmla="*/ 1 w 2582"/>
                <a:gd name="T81" fmla="*/ 1 h 254"/>
                <a:gd name="T82" fmla="*/ 1 w 2582"/>
                <a:gd name="T83" fmla="*/ 1 h 254"/>
                <a:gd name="T84" fmla="*/ 1 w 2582"/>
                <a:gd name="T85" fmla="*/ 1 h 254"/>
                <a:gd name="T86" fmla="*/ 1 w 2582"/>
                <a:gd name="T87" fmla="*/ 1 h 254"/>
                <a:gd name="T88" fmla="*/ 1 w 2582"/>
                <a:gd name="T89" fmla="*/ 1 h 254"/>
                <a:gd name="T90" fmla="*/ 1 w 2582"/>
                <a:gd name="T91" fmla="*/ 1 h 254"/>
                <a:gd name="T92" fmla="*/ 1 w 2582"/>
                <a:gd name="T93" fmla="*/ 1 h 254"/>
                <a:gd name="T94" fmla="*/ 1 w 2582"/>
                <a:gd name="T95" fmla="*/ 1 h 254"/>
                <a:gd name="T96" fmla="*/ 1 w 2582"/>
                <a:gd name="T97" fmla="*/ 1 h 254"/>
                <a:gd name="T98" fmla="*/ 1 w 2582"/>
                <a:gd name="T99" fmla="*/ 1 h 254"/>
                <a:gd name="T100" fmla="*/ 1 w 2582"/>
                <a:gd name="T101" fmla="*/ 1 h 254"/>
                <a:gd name="T102" fmla="*/ 1 w 2582"/>
                <a:gd name="T103" fmla="*/ 1 h 254"/>
                <a:gd name="T104" fmla="*/ 1 w 2582"/>
                <a:gd name="T105" fmla="*/ 1 h 254"/>
                <a:gd name="T106" fmla="*/ 1 w 2582"/>
                <a:gd name="T107" fmla="*/ 1 h 254"/>
                <a:gd name="T108" fmla="*/ 1 w 2582"/>
                <a:gd name="T109" fmla="*/ 1 h 254"/>
                <a:gd name="T110" fmla="*/ 1 w 2582"/>
                <a:gd name="T111" fmla="*/ 1 h 254"/>
                <a:gd name="T112" fmla="*/ 1 w 2582"/>
                <a:gd name="T113" fmla="*/ 1 h 254"/>
                <a:gd name="T114" fmla="*/ 1 w 2582"/>
                <a:gd name="T115" fmla="*/ 1 h 254"/>
                <a:gd name="T116" fmla="*/ 1 w 2582"/>
                <a:gd name="T117" fmla="*/ 1 h 254"/>
                <a:gd name="T118" fmla="*/ 1 w 2582"/>
                <a:gd name="T119" fmla="*/ 1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3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4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5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 w 4312"/>
                <a:gd name="T1" fmla="*/ 0 h 228"/>
                <a:gd name="T2" fmla="*/ 1 w 4312"/>
                <a:gd name="T3" fmla="*/ 0 h 228"/>
                <a:gd name="T4" fmla="*/ 1 w 4312"/>
                <a:gd name="T5" fmla="*/ 0 h 228"/>
                <a:gd name="T6" fmla="*/ 1 w 4312"/>
                <a:gd name="T7" fmla="*/ 0 h 228"/>
                <a:gd name="T8" fmla="*/ 1 w 4312"/>
                <a:gd name="T9" fmla="*/ 0 h 228"/>
                <a:gd name="T10" fmla="*/ 1 w 4312"/>
                <a:gd name="T11" fmla="*/ 0 h 228"/>
                <a:gd name="T12" fmla="*/ 1 w 4312"/>
                <a:gd name="T13" fmla="*/ 0 h 228"/>
                <a:gd name="T14" fmla="*/ 1 w 4312"/>
                <a:gd name="T15" fmla="*/ 0 h 228"/>
                <a:gd name="T16" fmla="*/ 1 w 4312"/>
                <a:gd name="T17" fmla="*/ 0 h 228"/>
                <a:gd name="T18" fmla="*/ 1 w 4312"/>
                <a:gd name="T19" fmla="*/ 0 h 228"/>
                <a:gd name="T20" fmla="*/ 1 w 4312"/>
                <a:gd name="T21" fmla="*/ 0 h 228"/>
                <a:gd name="T22" fmla="*/ 1 w 4312"/>
                <a:gd name="T23" fmla="*/ 0 h 228"/>
                <a:gd name="T24" fmla="*/ 1 w 4312"/>
                <a:gd name="T25" fmla="*/ 0 h 228"/>
                <a:gd name="T26" fmla="*/ 1 w 4312"/>
                <a:gd name="T27" fmla="*/ 0 h 228"/>
                <a:gd name="T28" fmla="*/ 1 w 4312"/>
                <a:gd name="T29" fmla="*/ 0 h 228"/>
                <a:gd name="T30" fmla="*/ 1 w 4312"/>
                <a:gd name="T31" fmla="*/ 0 h 228"/>
                <a:gd name="T32" fmla="*/ 1 w 4312"/>
                <a:gd name="T33" fmla="*/ 0 h 228"/>
                <a:gd name="T34" fmla="*/ 1 w 4312"/>
                <a:gd name="T35" fmla="*/ 0 h 228"/>
                <a:gd name="T36" fmla="*/ 1 w 4312"/>
                <a:gd name="T37" fmla="*/ 0 h 228"/>
                <a:gd name="T38" fmla="*/ 1 w 4312"/>
                <a:gd name="T39" fmla="*/ 0 h 228"/>
                <a:gd name="T40" fmla="*/ 1 w 4312"/>
                <a:gd name="T41" fmla="*/ 0 h 228"/>
                <a:gd name="T42" fmla="*/ 1 w 4312"/>
                <a:gd name="T43" fmla="*/ 0 h 228"/>
                <a:gd name="T44" fmla="*/ 1 w 4312"/>
                <a:gd name="T45" fmla="*/ 0 h 228"/>
                <a:gd name="T46" fmla="*/ 1 w 4312"/>
                <a:gd name="T47" fmla="*/ 0 h 228"/>
                <a:gd name="T48" fmla="*/ 1 w 4312"/>
                <a:gd name="T49" fmla="*/ 0 h 228"/>
                <a:gd name="T50" fmla="*/ 1 w 4312"/>
                <a:gd name="T51" fmla="*/ 0 h 228"/>
                <a:gd name="T52" fmla="*/ 1 w 4312"/>
                <a:gd name="T53" fmla="*/ 0 h 228"/>
                <a:gd name="T54" fmla="*/ 1 w 4312"/>
                <a:gd name="T55" fmla="*/ 0 h 228"/>
                <a:gd name="T56" fmla="*/ 1 w 4312"/>
                <a:gd name="T57" fmla="*/ 0 h 228"/>
                <a:gd name="T58" fmla="*/ 1 w 4312"/>
                <a:gd name="T59" fmla="*/ 0 h 228"/>
                <a:gd name="T60" fmla="*/ 1 w 4312"/>
                <a:gd name="T61" fmla="*/ 0 h 228"/>
                <a:gd name="T62" fmla="*/ 1 w 4312"/>
                <a:gd name="T63" fmla="*/ 0 h 228"/>
                <a:gd name="T64" fmla="*/ 1 w 4312"/>
                <a:gd name="T65" fmla="*/ 0 h 228"/>
                <a:gd name="T66" fmla="*/ 1 w 4312"/>
                <a:gd name="T67" fmla="*/ 0 h 228"/>
                <a:gd name="T68" fmla="*/ 1 w 4312"/>
                <a:gd name="T69" fmla="*/ 0 h 228"/>
                <a:gd name="T70" fmla="*/ 1 w 4312"/>
                <a:gd name="T71" fmla="*/ 0 h 228"/>
                <a:gd name="T72" fmla="*/ 1 w 4312"/>
                <a:gd name="T73" fmla="*/ 0 h 228"/>
                <a:gd name="T74" fmla="*/ 1 w 4312"/>
                <a:gd name="T75" fmla="*/ 0 h 228"/>
                <a:gd name="T76" fmla="*/ 1 w 4312"/>
                <a:gd name="T77" fmla="*/ 0 h 228"/>
                <a:gd name="T78" fmla="*/ 1 w 4312"/>
                <a:gd name="T79" fmla="*/ 0 h 228"/>
                <a:gd name="T80" fmla="*/ 1 w 4312"/>
                <a:gd name="T81" fmla="*/ 0 h 228"/>
                <a:gd name="T82" fmla="*/ 1 w 4312"/>
                <a:gd name="T83" fmla="*/ 0 h 228"/>
                <a:gd name="T84" fmla="*/ 1 w 4312"/>
                <a:gd name="T85" fmla="*/ 0 h 228"/>
                <a:gd name="T86" fmla="*/ 1 w 4312"/>
                <a:gd name="T87" fmla="*/ 0 h 228"/>
                <a:gd name="T88" fmla="*/ 1 w 4312"/>
                <a:gd name="T89" fmla="*/ 0 h 228"/>
                <a:gd name="T90" fmla="*/ 1 w 4312"/>
                <a:gd name="T91" fmla="*/ 0 h 228"/>
                <a:gd name="T92" fmla="*/ 1 w 4312"/>
                <a:gd name="T93" fmla="*/ 0 h 228"/>
                <a:gd name="T94" fmla="*/ 1 w 4312"/>
                <a:gd name="T95" fmla="*/ 0 h 228"/>
                <a:gd name="T96" fmla="*/ 1 w 4312"/>
                <a:gd name="T97" fmla="*/ 0 h 228"/>
                <a:gd name="T98" fmla="*/ 1 w 4312"/>
                <a:gd name="T99" fmla="*/ 0 h 228"/>
                <a:gd name="T100" fmla="*/ 1 w 4312"/>
                <a:gd name="T101" fmla="*/ 0 h 228"/>
                <a:gd name="T102" fmla="*/ 1 w 4312"/>
                <a:gd name="T103" fmla="*/ 0 h 228"/>
                <a:gd name="T104" fmla="*/ 1 w 4312"/>
                <a:gd name="T105" fmla="*/ 0 h 228"/>
                <a:gd name="T106" fmla="*/ 1 w 4312"/>
                <a:gd name="T107" fmla="*/ 0 h 228"/>
                <a:gd name="T108" fmla="*/ 1 w 4312"/>
                <a:gd name="T109" fmla="*/ 0 h 228"/>
                <a:gd name="T110" fmla="*/ 1 w 4312"/>
                <a:gd name="T111" fmla="*/ 0 h 228"/>
                <a:gd name="T112" fmla="*/ 1 w 4312"/>
                <a:gd name="T113" fmla="*/ 0 h 228"/>
                <a:gd name="T114" fmla="*/ 1 w 4312"/>
                <a:gd name="T115" fmla="*/ 0 h 228"/>
                <a:gd name="T116" fmla="*/ 1 w 4312"/>
                <a:gd name="T117" fmla="*/ 0 h 228"/>
                <a:gd name="T118" fmla="*/ 1 w 4312"/>
                <a:gd name="T119" fmla="*/ 0 h 228"/>
                <a:gd name="T120" fmla="*/ 1 w 4312"/>
                <a:gd name="T121" fmla="*/ 0 h 228"/>
                <a:gd name="T122" fmla="*/ 1 w 4312"/>
                <a:gd name="T123" fmla="*/ 0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7171" name="Podnadpis 2"/>
          <p:cNvSpPr>
            <a:spLocks noGrp="1"/>
          </p:cNvSpPr>
          <p:nvPr>
            <p:ph type="subTitle" idx="1"/>
          </p:nvPr>
        </p:nvSpPr>
        <p:spPr>
          <a:xfrm>
            <a:off x="500063" y="2286000"/>
            <a:ext cx="8215312" cy="4143375"/>
          </a:xfrm>
        </p:spPr>
        <p:txBody>
          <a:bodyPr/>
          <a:lstStyle/>
          <a:p>
            <a:pPr marL="36513" algn="l" eaLnBrk="1" hangingPunct="1">
              <a:spcBef>
                <a:spcPct val="0"/>
              </a:spcBef>
            </a:pPr>
            <a:endParaRPr lang="cs-CZ" sz="1500" b="1" dirty="0" smtClean="0">
              <a:solidFill>
                <a:srgbClr val="758386"/>
              </a:solidFill>
            </a:endParaRPr>
          </a:p>
          <a:p>
            <a:pPr marL="36513" algn="l" eaLnBrk="1" hangingPunct="1">
              <a:spcBef>
                <a:spcPct val="0"/>
              </a:spcBef>
            </a:pPr>
            <a:endParaRPr lang="cs-CZ" sz="1500" b="1" dirty="0" smtClean="0">
              <a:solidFill>
                <a:srgbClr val="758386"/>
              </a:solidFill>
            </a:endParaRPr>
          </a:p>
          <a:p>
            <a:pPr marL="36513" algn="l" eaLnBrk="1" hangingPunct="1">
              <a:spcBef>
                <a:spcPct val="0"/>
              </a:spcBef>
            </a:pPr>
            <a:endParaRPr lang="cs-CZ" sz="1500" b="1" dirty="0" smtClean="0">
              <a:solidFill>
                <a:srgbClr val="758386"/>
              </a:solidFill>
            </a:endParaRPr>
          </a:p>
          <a:p>
            <a:pPr marL="36513" algn="ctr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Jméno autora: Mgr. Olga </a:t>
            </a:r>
            <a:r>
              <a:rPr lang="cs-CZ" sz="1500" b="1" dirty="0" err="1" smtClean="0">
                <a:solidFill>
                  <a:srgbClr val="758386"/>
                </a:solidFill>
              </a:rPr>
              <a:t>Bayerlová</a:t>
            </a:r>
            <a:r>
              <a:rPr lang="cs-CZ" sz="1500" b="1" dirty="0" smtClean="0">
                <a:solidFill>
                  <a:srgbClr val="758386"/>
                </a:solidFill>
              </a:rPr>
              <a:t/>
            </a:r>
            <a:br>
              <a:rPr lang="cs-CZ" sz="1500" b="1" dirty="0" smtClean="0">
                <a:solidFill>
                  <a:srgbClr val="758386"/>
                </a:solidFill>
              </a:rPr>
            </a:br>
            <a:r>
              <a:rPr lang="cs-CZ" sz="1500" b="1" dirty="0" smtClean="0">
                <a:solidFill>
                  <a:srgbClr val="758386"/>
                </a:solidFill>
              </a:rPr>
              <a:t>Datum vytvoření: 22.04.2013</a:t>
            </a:r>
          </a:p>
          <a:p>
            <a:pPr marL="36513" algn="ctr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Číslo </a:t>
            </a:r>
            <a:r>
              <a:rPr lang="cs-CZ" sz="1500" b="1" dirty="0" err="1" smtClean="0">
                <a:solidFill>
                  <a:srgbClr val="758386"/>
                </a:solidFill>
              </a:rPr>
              <a:t>DUMu</a:t>
            </a:r>
            <a:r>
              <a:rPr lang="cs-CZ" sz="1500" b="1" smtClean="0">
                <a:solidFill>
                  <a:srgbClr val="758386"/>
                </a:solidFill>
              </a:rPr>
              <a:t>: </a:t>
            </a:r>
            <a:r>
              <a:rPr lang="cs-CZ" sz="1500" b="1" smtClean="0">
                <a:solidFill>
                  <a:srgbClr val="758386"/>
                </a:solidFill>
              </a:rPr>
              <a:t>VY_32_INOVACE_16_AJ2V</a:t>
            </a:r>
            <a:r>
              <a:rPr lang="cs-CZ" sz="1500" b="1" dirty="0" smtClean="0">
                <a:solidFill>
                  <a:srgbClr val="758386"/>
                </a:solidFill>
              </a:rPr>
              <a:t/>
            </a:r>
            <a:br>
              <a:rPr lang="cs-CZ" sz="1500" b="1" dirty="0" smtClean="0">
                <a:solidFill>
                  <a:srgbClr val="758386"/>
                </a:solidFill>
              </a:rPr>
            </a:br>
            <a:endParaRPr lang="cs-CZ" sz="1500" b="1" dirty="0" smtClean="0">
              <a:solidFill>
                <a:srgbClr val="758386"/>
              </a:solidFill>
            </a:endParaRPr>
          </a:p>
          <a:p>
            <a:pPr marL="36513" algn="ctr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Ročník: I.</a:t>
            </a:r>
          </a:p>
          <a:p>
            <a:pPr marL="36513" algn="ctr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Anglický jazyk</a:t>
            </a:r>
          </a:p>
          <a:p>
            <a:pPr marL="36513" algn="l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Vzdělávací oblast: Jazyk a jazyková komunikace</a:t>
            </a:r>
          </a:p>
          <a:p>
            <a:pPr marL="36513" algn="l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Vzdělávací obor: Anglický jazyk</a:t>
            </a:r>
          </a:p>
          <a:p>
            <a:pPr marL="36513" algn="l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Tematický okruh: Oblečení</a:t>
            </a:r>
          </a:p>
          <a:p>
            <a:pPr marL="36513" algn="l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Téma: Druhy oděvů</a:t>
            </a:r>
          </a:p>
          <a:p>
            <a:pPr marL="36513" algn="l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/>
            </a:r>
            <a:br>
              <a:rPr lang="cs-CZ" sz="1500" b="1" dirty="0" smtClean="0">
                <a:solidFill>
                  <a:srgbClr val="758386"/>
                </a:solidFill>
              </a:rPr>
            </a:br>
            <a:r>
              <a:rPr lang="cs-CZ" sz="1500" b="1" dirty="0" smtClean="0">
                <a:solidFill>
                  <a:srgbClr val="758386"/>
                </a:solidFill>
              </a:rPr>
              <a:t>Metodický list/anotace: Prezentace určená pro opakování pomocí projekce PC nebo formou vytištění pracovního listu s následnou kontrolou. Vhodné k procvičování a doplnění slovní zásoby. </a:t>
            </a:r>
          </a:p>
          <a:p>
            <a:pPr marL="36513" algn="l" eaLnBrk="1" hangingPunct="1">
              <a:spcBef>
                <a:spcPct val="0"/>
              </a:spcBef>
            </a:pPr>
            <a:endParaRPr lang="cs-CZ" b="1" dirty="0" smtClean="0">
              <a:solidFill>
                <a:schemeClr val="tx1"/>
              </a:solidFill>
            </a:endParaRPr>
          </a:p>
          <a:p>
            <a:pPr marL="36513" algn="l" eaLnBrk="1" hangingPunct="1">
              <a:spcBef>
                <a:spcPct val="0"/>
              </a:spcBef>
            </a:pPr>
            <a:endParaRPr lang="cs-CZ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2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smtClean="0"/>
              <a:t>At </a:t>
            </a:r>
            <a:r>
              <a:rPr lang="cs-CZ" sz="3000" dirty="0" err="1" smtClean="0"/>
              <a:t>school</a:t>
            </a:r>
            <a:endParaRPr lang="cs-CZ" sz="3000" dirty="0"/>
          </a:p>
        </p:txBody>
      </p:sp>
      <p:pic>
        <p:nvPicPr>
          <p:cNvPr id="1028" name="Picture 4" descr="C:\Users\Vodny\AppData\Local\Microsoft\Windows\Temporary Internet Files\Content.IE5\I5VVDSRP\MP90044249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748722"/>
            <a:ext cx="2743707" cy="4115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C:\Users\Vodny\AppData\Local\Microsoft\Windows\Temporary Internet Files\Content.IE5\IK8IRNB9\MP90043929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48721"/>
            <a:ext cx="2755956" cy="4115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ovéPole 3"/>
          <p:cNvSpPr txBox="1"/>
          <p:nvPr/>
        </p:nvSpPr>
        <p:spPr>
          <a:xfrm>
            <a:off x="839165" y="3140968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blouse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66041" y="4374396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trousers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460091" y="310031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t-</a:t>
            </a:r>
            <a:r>
              <a:rPr lang="cs-CZ" dirty="0" err="1" smtClean="0"/>
              <a:t>shirt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608032" y="5153541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jeans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577877" y="4005064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rucksack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71205" y="5153541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satchel</a:t>
            </a:r>
            <a:endParaRPr lang="cs-CZ" dirty="0"/>
          </a:p>
        </p:txBody>
      </p:sp>
      <p:cxnSp>
        <p:nvCxnSpPr>
          <p:cNvPr id="11" name="Přímá spojnice se šipkou 10"/>
          <p:cNvCxnSpPr>
            <a:stCxn id="9" idx="3"/>
          </p:cNvCxnSpPr>
          <p:nvPr/>
        </p:nvCxnSpPr>
        <p:spPr>
          <a:xfrm flipV="1">
            <a:off x="1669208" y="5153541"/>
            <a:ext cx="958576" cy="1846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6" idx="1"/>
          </p:cNvCxnSpPr>
          <p:nvPr/>
        </p:nvCxnSpPr>
        <p:spPr>
          <a:xfrm flipH="1">
            <a:off x="6228184" y="3284984"/>
            <a:ext cx="1231907" cy="3693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8" idx="1"/>
          </p:cNvCxnSpPr>
          <p:nvPr/>
        </p:nvCxnSpPr>
        <p:spPr>
          <a:xfrm flipH="1">
            <a:off x="6732240" y="4189730"/>
            <a:ext cx="84563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7" idx="1"/>
          </p:cNvCxnSpPr>
          <p:nvPr/>
        </p:nvCxnSpPr>
        <p:spPr>
          <a:xfrm flipH="1">
            <a:off x="6516216" y="5338207"/>
            <a:ext cx="1091816" cy="3950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5" idx="3"/>
          </p:cNvCxnSpPr>
          <p:nvPr/>
        </p:nvCxnSpPr>
        <p:spPr>
          <a:xfrm>
            <a:off x="1689078" y="4559062"/>
            <a:ext cx="1878510" cy="5944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>
            <a:stCxn id="4" idx="3"/>
          </p:cNvCxnSpPr>
          <p:nvPr/>
        </p:nvCxnSpPr>
        <p:spPr>
          <a:xfrm flipV="1">
            <a:off x="1689078" y="3140968"/>
            <a:ext cx="1658786" cy="1846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180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smtClean="0"/>
              <a:t>At </a:t>
            </a:r>
            <a:r>
              <a:rPr lang="cs-CZ" sz="3000" dirty="0" err="1" smtClean="0"/>
              <a:t>work</a:t>
            </a:r>
            <a:endParaRPr lang="cs-CZ" sz="3000" dirty="0"/>
          </a:p>
        </p:txBody>
      </p:sp>
      <p:pic>
        <p:nvPicPr>
          <p:cNvPr id="1026" name="Picture 2" descr="C:\Users\Vodny\AppData\Local\Microsoft\Windows\Temporary Internet Files\Content.IE5\62J5BXC3\MC90043699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2664296" cy="3427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odny\AppData\Local\Microsoft\Windows\Temporary Internet Files\Content.IE5\IK8IRNB9\MC900439945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905" y="2060848"/>
            <a:ext cx="2581391" cy="3355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810903" y="3582308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shirt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75023" y="2843644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tie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740351" y="5031016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trousers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810903" y="4437112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belt</a:t>
            </a:r>
            <a:endParaRPr lang="cs-CZ" dirty="0"/>
          </a:p>
        </p:txBody>
      </p:sp>
      <p:cxnSp>
        <p:nvCxnSpPr>
          <p:cNvPr id="8" name="Přímá spojnice se šipkou 7"/>
          <p:cNvCxnSpPr>
            <a:stCxn id="5" idx="1"/>
          </p:cNvCxnSpPr>
          <p:nvPr/>
        </p:nvCxnSpPr>
        <p:spPr>
          <a:xfrm flipH="1">
            <a:off x="5945600" y="5215682"/>
            <a:ext cx="1794751" cy="855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stCxn id="6" idx="1"/>
          </p:cNvCxnSpPr>
          <p:nvPr/>
        </p:nvCxnSpPr>
        <p:spPr>
          <a:xfrm flipH="1">
            <a:off x="6084168" y="4621778"/>
            <a:ext cx="1726735" cy="3193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>
            <a:stCxn id="3" idx="1"/>
          </p:cNvCxnSpPr>
          <p:nvPr/>
        </p:nvCxnSpPr>
        <p:spPr>
          <a:xfrm flipH="1">
            <a:off x="5580112" y="3766974"/>
            <a:ext cx="223079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4" idx="1"/>
          </p:cNvCxnSpPr>
          <p:nvPr/>
        </p:nvCxnSpPr>
        <p:spPr>
          <a:xfrm flipH="1">
            <a:off x="5945600" y="3028310"/>
            <a:ext cx="1929423" cy="5539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224103" y="2564904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jacket</a:t>
            </a:r>
            <a:r>
              <a:rPr lang="cs-CZ" dirty="0" smtClean="0"/>
              <a:t>/</a:t>
            </a:r>
            <a:r>
              <a:rPr lang="cs-CZ" dirty="0" err="1" smtClean="0"/>
              <a:t>costume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11560" y="477923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skirt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63004" y="3305309"/>
            <a:ext cx="20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button-down</a:t>
            </a:r>
            <a:r>
              <a:rPr lang="cs-CZ" dirty="0" smtClean="0"/>
              <a:t> </a:t>
            </a:r>
            <a:r>
              <a:rPr lang="cs-CZ" dirty="0" err="1" smtClean="0"/>
              <a:t>shirt</a:t>
            </a:r>
            <a:endParaRPr lang="cs-CZ" dirty="0"/>
          </a:p>
        </p:txBody>
      </p:sp>
      <p:cxnSp>
        <p:nvCxnSpPr>
          <p:cNvPr id="19" name="Přímá spojnice se šipkou 18"/>
          <p:cNvCxnSpPr>
            <a:stCxn id="16" idx="3"/>
          </p:cNvCxnSpPr>
          <p:nvPr/>
        </p:nvCxnSpPr>
        <p:spPr>
          <a:xfrm>
            <a:off x="1261097" y="4963901"/>
            <a:ext cx="1510703" cy="2517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>
            <a:stCxn id="17" idx="3"/>
          </p:cNvCxnSpPr>
          <p:nvPr/>
        </p:nvCxnSpPr>
        <p:spPr>
          <a:xfrm flipV="1">
            <a:off x="2215169" y="3305309"/>
            <a:ext cx="1096691" cy="1846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15" idx="3"/>
          </p:cNvCxnSpPr>
          <p:nvPr/>
        </p:nvCxnSpPr>
        <p:spPr>
          <a:xfrm>
            <a:off x="1979712" y="2749570"/>
            <a:ext cx="648072" cy="5557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723438" y="198884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collar</a:t>
            </a:r>
            <a:endParaRPr lang="cs-CZ" dirty="0"/>
          </a:p>
        </p:txBody>
      </p:sp>
      <p:cxnSp>
        <p:nvCxnSpPr>
          <p:cNvPr id="28" name="Přímá spojnice se šipkou 27"/>
          <p:cNvCxnSpPr>
            <a:stCxn id="24" idx="3"/>
          </p:cNvCxnSpPr>
          <p:nvPr/>
        </p:nvCxnSpPr>
        <p:spPr>
          <a:xfrm>
            <a:off x="1480376" y="2173506"/>
            <a:ext cx="1579456" cy="8548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816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smtClean="0"/>
              <a:t>In </a:t>
            </a:r>
            <a:r>
              <a:rPr lang="cs-CZ" sz="3000" dirty="0" err="1" smtClean="0"/>
              <a:t>the</a:t>
            </a:r>
            <a:r>
              <a:rPr lang="cs-CZ" sz="3000" dirty="0" smtClean="0"/>
              <a:t> country</a:t>
            </a:r>
            <a:endParaRPr lang="cs-CZ" sz="3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4" t="25640" r="3225" b="20026"/>
          <a:stretch/>
        </p:blipFill>
        <p:spPr>
          <a:xfrm>
            <a:off x="2555776" y="1700808"/>
            <a:ext cx="4044971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ovéPole 4"/>
          <p:cNvSpPr txBox="1"/>
          <p:nvPr/>
        </p:nvSpPr>
        <p:spPr>
          <a:xfrm>
            <a:off x="5724128" y="5373216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20272" y="22048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quilted</a:t>
            </a:r>
            <a:r>
              <a:rPr lang="cs-CZ" dirty="0"/>
              <a:t> </a:t>
            </a:r>
            <a:r>
              <a:rPr lang="cs-CZ" dirty="0" err="1" smtClean="0"/>
              <a:t>jacket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148556" y="2884294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sweatpants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308304" y="3573016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pocket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55576" y="2574196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leather</a:t>
            </a:r>
            <a:r>
              <a:rPr lang="cs-CZ" dirty="0" smtClean="0"/>
              <a:t> </a:t>
            </a:r>
            <a:r>
              <a:rPr lang="cs-CZ" dirty="0" err="1" smtClean="0"/>
              <a:t>jacket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187624" y="191683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cap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089737" y="3131676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scarf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17601" y="3757682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gloves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15809" y="4499828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trousers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36939" y="5116542"/>
            <a:ext cx="2380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walking</a:t>
            </a:r>
            <a:r>
              <a:rPr lang="cs-CZ" dirty="0" smtClean="0"/>
              <a:t> </a:t>
            </a:r>
            <a:r>
              <a:rPr lang="cs-CZ" dirty="0" err="1" smtClean="0"/>
              <a:t>leather</a:t>
            </a:r>
            <a:r>
              <a:rPr lang="cs-CZ" dirty="0" smtClean="0"/>
              <a:t> </a:t>
            </a:r>
            <a:r>
              <a:rPr lang="cs-CZ" dirty="0" err="1" smtClean="0"/>
              <a:t>shoes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383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Translate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 smtClean="0"/>
              <a:t>Use </a:t>
            </a:r>
            <a:r>
              <a:rPr lang="cs-CZ" sz="3000" dirty="0" err="1" smtClean="0"/>
              <a:t>your</a:t>
            </a:r>
            <a:r>
              <a:rPr lang="cs-CZ" sz="3000" dirty="0" smtClean="0"/>
              <a:t> </a:t>
            </a:r>
            <a:r>
              <a:rPr lang="cs-CZ" sz="3000" dirty="0" err="1" smtClean="0"/>
              <a:t>dictionary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svetr</a:t>
            </a:r>
          </a:p>
          <a:p>
            <a:r>
              <a:rPr lang="cs-CZ" sz="2400" dirty="0" smtClean="0"/>
              <a:t>mikina</a:t>
            </a:r>
          </a:p>
          <a:p>
            <a:r>
              <a:rPr lang="cs-CZ" sz="2400" dirty="0" smtClean="0"/>
              <a:t>punčochy</a:t>
            </a:r>
          </a:p>
          <a:p>
            <a:r>
              <a:rPr lang="cs-CZ" sz="2400" dirty="0" smtClean="0"/>
              <a:t>ponožky</a:t>
            </a:r>
          </a:p>
          <a:p>
            <a:r>
              <a:rPr lang="cs-CZ" sz="2400" dirty="0" smtClean="0"/>
              <a:t>podkolenky</a:t>
            </a:r>
          </a:p>
          <a:p>
            <a:r>
              <a:rPr lang="cs-CZ" sz="2400" dirty="0" smtClean="0"/>
              <a:t>šortky</a:t>
            </a:r>
          </a:p>
          <a:p>
            <a:r>
              <a:rPr lang="cs-CZ" sz="2400" dirty="0" smtClean="0"/>
              <a:t>kabát do deště</a:t>
            </a:r>
          </a:p>
          <a:p>
            <a:r>
              <a:rPr lang="cs-CZ" sz="2400" dirty="0" smtClean="0"/>
              <a:t>pánský oblek</a:t>
            </a:r>
          </a:p>
          <a:p>
            <a:r>
              <a:rPr lang="cs-CZ" sz="2400" dirty="0" smtClean="0"/>
              <a:t>koupací čepice</a:t>
            </a:r>
          </a:p>
          <a:p>
            <a:r>
              <a:rPr lang="cs-CZ" sz="2400" dirty="0" smtClean="0"/>
              <a:t>gumové rukavice</a:t>
            </a:r>
            <a:endParaRPr lang="cs-CZ" sz="2400" dirty="0"/>
          </a:p>
        </p:txBody>
      </p:sp>
      <p:pic>
        <p:nvPicPr>
          <p:cNvPr id="3076" name="Picture 4" descr="C:\Users\Vodny\AppData\Local\Microsoft\Windows\Temporary Internet Files\Content.IE5\62J5BXC3\MC9003601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0808"/>
            <a:ext cx="1534363" cy="1805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Vodny\AppData\Local\Microsoft\Windows\Temporary Internet Files\Content.IE5\I5VVDSRP\MC90036018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1641348" cy="180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Vodny\AppData\Local\Microsoft\Windows\Temporary Internet Files\Content.IE5\1A201BTK\MC90036209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3"/>
            <a:ext cx="1837030" cy="1762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3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Translate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 err="1" smtClean="0"/>
              <a:t>Solution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svetr - </a:t>
            </a:r>
            <a:r>
              <a:rPr lang="cs-CZ" sz="2400" dirty="0" err="1" smtClean="0"/>
              <a:t>sweater</a:t>
            </a:r>
            <a:endParaRPr lang="cs-CZ" sz="2400" dirty="0" smtClean="0"/>
          </a:p>
          <a:p>
            <a:r>
              <a:rPr lang="cs-CZ" sz="2400" dirty="0" smtClean="0"/>
              <a:t>mikina - </a:t>
            </a:r>
            <a:r>
              <a:rPr lang="cs-CZ" sz="2400" dirty="0" err="1" smtClean="0"/>
              <a:t>sweatshirt</a:t>
            </a:r>
            <a:endParaRPr lang="cs-CZ" sz="2400" dirty="0" smtClean="0"/>
          </a:p>
          <a:p>
            <a:r>
              <a:rPr lang="cs-CZ" sz="2400" dirty="0" smtClean="0"/>
              <a:t>punčochy - </a:t>
            </a:r>
            <a:r>
              <a:rPr lang="cs-CZ" sz="2400" dirty="0" err="1" smtClean="0"/>
              <a:t>stockings</a:t>
            </a:r>
            <a:endParaRPr lang="cs-CZ" sz="2400" dirty="0" smtClean="0"/>
          </a:p>
          <a:p>
            <a:r>
              <a:rPr lang="cs-CZ" sz="2400" dirty="0" smtClean="0"/>
              <a:t>ponožky - </a:t>
            </a:r>
            <a:r>
              <a:rPr lang="cs-CZ" sz="2400" dirty="0" err="1" smtClean="0"/>
              <a:t>socks</a:t>
            </a:r>
            <a:endParaRPr lang="cs-CZ" sz="2400" dirty="0" smtClean="0"/>
          </a:p>
          <a:p>
            <a:r>
              <a:rPr lang="cs-CZ" sz="2400" dirty="0" smtClean="0"/>
              <a:t>podkolenky - </a:t>
            </a:r>
            <a:r>
              <a:rPr lang="cs-CZ" sz="2400" dirty="0" err="1" smtClean="0"/>
              <a:t>knee-high</a:t>
            </a:r>
            <a:r>
              <a:rPr lang="cs-CZ" sz="2400" dirty="0" smtClean="0"/>
              <a:t> </a:t>
            </a:r>
            <a:r>
              <a:rPr lang="cs-CZ" sz="2400" dirty="0" err="1" smtClean="0"/>
              <a:t>socks</a:t>
            </a:r>
            <a:endParaRPr lang="cs-CZ" sz="2400" dirty="0" smtClean="0"/>
          </a:p>
          <a:p>
            <a:r>
              <a:rPr lang="cs-CZ" sz="2400" dirty="0" smtClean="0"/>
              <a:t>šortky - </a:t>
            </a:r>
            <a:r>
              <a:rPr lang="cs-CZ" sz="2400" dirty="0" err="1" smtClean="0"/>
              <a:t>shorts</a:t>
            </a:r>
            <a:endParaRPr lang="cs-CZ" sz="2400" dirty="0" smtClean="0"/>
          </a:p>
          <a:p>
            <a:r>
              <a:rPr lang="cs-CZ" sz="2400" dirty="0" smtClean="0"/>
              <a:t>kabát do deště - </a:t>
            </a:r>
            <a:r>
              <a:rPr lang="cs-CZ" sz="2400" dirty="0" err="1" smtClean="0"/>
              <a:t>rain</a:t>
            </a:r>
            <a:r>
              <a:rPr lang="cs-CZ" sz="2400" dirty="0" smtClean="0"/>
              <a:t> </a:t>
            </a:r>
            <a:r>
              <a:rPr lang="cs-CZ" sz="2400" dirty="0" err="1" smtClean="0"/>
              <a:t>coat</a:t>
            </a:r>
            <a:endParaRPr lang="cs-CZ" sz="2400" dirty="0" smtClean="0"/>
          </a:p>
          <a:p>
            <a:r>
              <a:rPr lang="cs-CZ" sz="2400" dirty="0" smtClean="0"/>
              <a:t>pánský oblek - suit</a:t>
            </a:r>
          </a:p>
          <a:p>
            <a:r>
              <a:rPr lang="cs-CZ" sz="2400" dirty="0" smtClean="0"/>
              <a:t>koupací čepice - </a:t>
            </a:r>
            <a:r>
              <a:rPr lang="cs-CZ" sz="2400" dirty="0" err="1" smtClean="0"/>
              <a:t>shower</a:t>
            </a:r>
            <a:r>
              <a:rPr lang="cs-CZ" sz="2400" dirty="0" smtClean="0"/>
              <a:t> cap</a:t>
            </a:r>
          </a:p>
          <a:p>
            <a:r>
              <a:rPr lang="cs-CZ" sz="2400" dirty="0" smtClean="0"/>
              <a:t>gumové rukavice - </a:t>
            </a:r>
            <a:r>
              <a:rPr lang="cs-CZ" sz="2400" dirty="0" err="1" smtClean="0"/>
              <a:t>rubber</a:t>
            </a:r>
            <a:r>
              <a:rPr lang="cs-CZ" sz="2400" dirty="0" smtClean="0"/>
              <a:t> </a:t>
            </a:r>
            <a:r>
              <a:rPr lang="cs-CZ" sz="2400" dirty="0" err="1" smtClean="0"/>
              <a:t>gloves</a:t>
            </a:r>
            <a:endParaRPr lang="cs-CZ" sz="2400" dirty="0"/>
          </a:p>
        </p:txBody>
      </p:sp>
      <p:pic>
        <p:nvPicPr>
          <p:cNvPr id="3076" name="Picture 4" descr="C:\Users\Vodny\AppData\Local\Microsoft\Windows\Temporary Internet Files\Content.IE5\62J5BXC3\MC9003601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0808"/>
            <a:ext cx="1534363" cy="1805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Vodny\AppData\Local\Microsoft\Windows\Temporary Internet Files\Content.IE5\I5VVDSRP\MC90036018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1641348" cy="180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Vodny\AppData\Local\Microsoft\Windows\Temporary Internet Files\Content.IE5\1A201BTK\MC90036209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3"/>
            <a:ext cx="1837030" cy="1762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17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err="1" smtClean="0"/>
              <a:t>Homework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are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wearing</a:t>
            </a:r>
            <a:r>
              <a:rPr lang="cs-CZ" dirty="0" smtClean="0"/>
              <a:t> just </a:t>
            </a:r>
            <a:r>
              <a:rPr lang="cs-CZ" dirty="0" err="1" smtClean="0"/>
              <a:t>now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r>
              <a:rPr lang="cs-CZ" dirty="0" err="1" smtClean="0"/>
              <a:t>What</a:t>
            </a:r>
            <a:r>
              <a:rPr lang="cs-CZ" dirty="0" smtClean="0"/>
              <a:t> 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usually</a:t>
            </a:r>
            <a:r>
              <a:rPr lang="cs-CZ" dirty="0" smtClean="0"/>
              <a:t> </a:t>
            </a:r>
            <a:r>
              <a:rPr lang="cs-CZ" dirty="0" err="1" smtClean="0"/>
              <a:t>wear</a:t>
            </a:r>
            <a:r>
              <a:rPr lang="cs-CZ" dirty="0"/>
              <a:t> </a:t>
            </a:r>
            <a:r>
              <a:rPr lang="cs-CZ" dirty="0" smtClean="0"/>
              <a:t>in </a:t>
            </a:r>
            <a:r>
              <a:rPr lang="cs-CZ" dirty="0" err="1" smtClean="0"/>
              <a:t>winter</a:t>
            </a:r>
            <a:r>
              <a:rPr lang="cs-CZ" dirty="0" smtClean="0"/>
              <a:t>?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parents</a:t>
            </a:r>
            <a:r>
              <a:rPr lang="cs-CZ" dirty="0" smtClean="0"/>
              <a:t> </a:t>
            </a:r>
            <a:r>
              <a:rPr lang="cs-CZ" dirty="0" err="1" smtClean="0"/>
              <a:t>conservative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modern</a:t>
            </a:r>
            <a:r>
              <a:rPr lang="cs-CZ" dirty="0" smtClean="0"/>
              <a:t> in </a:t>
            </a:r>
            <a:r>
              <a:rPr lang="cs-CZ" dirty="0" err="1" smtClean="0"/>
              <a:t>fashion</a:t>
            </a:r>
            <a:r>
              <a:rPr lang="cs-CZ" dirty="0" smtClean="0"/>
              <a:t>?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prefer</a:t>
            </a:r>
            <a:r>
              <a:rPr lang="cs-CZ" dirty="0" smtClean="0"/>
              <a:t> </a:t>
            </a:r>
            <a:r>
              <a:rPr lang="cs-CZ" dirty="0" err="1" smtClean="0"/>
              <a:t>well</a:t>
            </a:r>
            <a:r>
              <a:rPr lang="cs-CZ" dirty="0" smtClean="0"/>
              <a:t> </a:t>
            </a:r>
            <a:r>
              <a:rPr lang="cs-CZ" dirty="0" err="1" smtClean="0"/>
              <a:t>known</a:t>
            </a:r>
            <a:r>
              <a:rPr lang="cs-CZ" dirty="0" smtClean="0"/>
              <a:t> </a:t>
            </a:r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brands</a:t>
            </a:r>
            <a:r>
              <a:rPr lang="cs-CZ" dirty="0" smtClean="0"/>
              <a:t>?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err="1" smtClean="0"/>
              <a:t>What</a:t>
            </a:r>
            <a:r>
              <a:rPr lang="cs-CZ" dirty="0" smtClean="0"/>
              <a:t> 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think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second-hand </a:t>
            </a:r>
            <a:r>
              <a:rPr lang="cs-CZ" dirty="0" err="1" smtClean="0"/>
              <a:t>shops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207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Obr. 1: Sarah </a:t>
            </a:r>
            <a:r>
              <a:rPr lang="cs-CZ" sz="2200" dirty="0" err="1" smtClean="0"/>
              <a:t>Finucane</a:t>
            </a:r>
            <a:r>
              <a:rPr lang="cs-CZ" sz="2200" dirty="0"/>
              <a:t>. </a:t>
            </a:r>
            <a:r>
              <a:rPr lang="cs-CZ" sz="2200" i="1" dirty="0"/>
              <a:t>Publicdomainpictures.net</a:t>
            </a:r>
            <a:r>
              <a:rPr lang="cs-CZ" sz="2200" dirty="0"/>
              <a:t> [online]. [cit. 8.10.2013]. Dostupný na WWW: </a:t>
            </a:r>
            <a:r>
              <a:rPr lang="cs-CZ" sz="2200" dirty="0">
                <a:hlinkClick r:id="rId2"/>
              </a:rPr>
              <a:t>http://</a:t>
            </a:r>
            <a:r>
              <a:rPr lang="cs-CZ" sz="2200" dirty="0" smtClean="0">
                <a:hlinkClick r:id="rId2"/>
              </a:rPr>
              <a:t>www.publicdomainpictures.net/view-image.php?image=26461&amp;picture=me-and-my-grandpa-walking</a:t>
            </a:r>
            <a:endParaRPr lang="cs-CZ" sz="2200" dirty="0" smtClean="0"/>
          </a:p>
          <a:p>
            <a:r>
              <a:rPr lang="cs-CZ" sz="2200" dirty="0" smtClean="0"/>
              <a:t>Zdroj dalších obrázků</a:t>
            </a:r>
            <a:r>
              <a:rPr lang="cs-CZ" sz="2200" dirty="0"/>
              <a:t>: MS Office, Verze: 14.0.6129.5000 (64bitová verze)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lnDef>
      <a:spPr>
        <a:ln w="381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spekt">
  <a:themeElements>
    <a:clrScheme name="Vlastní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CEF2EC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521</TotalTime>
  <Words>124</Words>
  <Application>Microsoft Office PowerPoint</Application>
  <PresentationFormat>Předvádění na obrazovce (4:3)</PresentationFormat>
  <Paragraphs>71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Administrativní</vt:lpstr>
      <vt:lpstr>Aspekt</vt:lpstr>
      <vt:lpstr>Prezentace aplikace PowerPoint</vt:lpstr>
      <vt:lpstr>At school</vt:lpstr>
      <vt:lpstr>At work</vt:lpstr>
      <vt:lpstr>In the country</vt:lpstr>
      <vt:lpstr>Translate Use your dictionary</vt:lpstr>
      <vt:lpstr>Translate Solution</vt:lpstr>
      <vt:lpstr>Homework</vt:lpstr>
      <vt:lpstr>Citace: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Olga Bayerlová</dc:creator>
  <cp:lastModifiedBy>zchalupsky</cp:lastModifiedBy>
  <cp:revision>116</cp:revision>
  <cp:lastPrinted>2013-10-06T19:14:03Z</cp:lastPrinted>
  <dcterms:created xsi:type="dcterms:W3CDTF">2013-05-13T19:28:29Z</dcterms:created>
  <dcterms:modified xsi:type="dcterms:W3CDTF">2013-10-22T16:52:43Z</dcterms:modified>
</cp:coreProperties>
</file>