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9" r:id="rId3"/>
    <p:sldId id="275" r:id="rId4"/>
    <p:sldId id="278" r:id="rId5"/>
    <p:sldId id="277" r:id="rId6"/>
    <p:sldId id="279" r:id="rId7"/>
    <p:sldId id="27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6828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2431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972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979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68231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05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61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36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51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30.5.2013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123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30.5.2013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2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VY_32_INOVACE_16_AJ1G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Slovesné časy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Test – užití různých slovesných časů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</a:t>
            </a:r>
            <a:r>
              <a:rPr lang="cs-CZ" sz="1500" b="1" dirty="0" smtClean="0">
                <a:solidFill>
                  <a:srgbClr val="758386"/>
                </a:solidFill>
              </a:rPr>
              <a:t>testování a opakování </a:t>
            </a:r>
            <a:r>
              <a:rPr lang="cs-CZ" sz="1500" b="1" dirty="0" smtClean="0">
                <a:solidFill>
                  <a:srgbClr val="758386"/>
                </a:solidFill>
              </a:rPr>
              <a:t>pomocí projekce PC nebo formou vytištění pracovního listu s následnou kontrolou</a:t>
            </a:r>
            <a:r>
              <a:rPr lang="cs-CZ" sz="1500" b="1" dirty="0" smtClean="0">
                <a:solidFill>
                  <a:srgbClr val="758386"/>
                </a:solidFill>
              </a:rPr>
              <a:t>.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continuous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endParaRPr lang="cs-CZ" sz="27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63688" y="1835581"/>
            <a:ext cx="652614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thirsty</a:t>
            </a:r>
            <a:r>
              <a:rPr lang="cs-CZ" dirty="0" smtClean="0"/>
              <a:t>? ……. </a:t>
            </a:r>
            <a:r>
              <a:rPr lang="cs-CZ" dirty="0" err="1" smtClean="0"/>
              <a:t>something</a:t>
            </a:r>
            <a:r>
              <a:rPr lang="cs-CZ" dirty="0" smtClean="0"/>
              <a:t> to drink?	 /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want</a:t>
            </a:r>
            <a:endParaRPr lang="cs-CZ" b="1" dirty="0" smtClean="0"/>
          </a:p>
          <a:p>
            <a:endParaRPr lang="cs-CZ" dirty="0"/>
          </a:p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mum</a:t>
            </a:r>
            <a:r>
              <a:rPr lang="cs-CZ" dirty="0" smtClean="0"/>
              <a:t>? </a:t>
            </a:r>
            <a:r>
              <a:rPr lang="cs-CZ" dirty="0" err="1" smtClean="0"/>
              <a:t>She</a:t>
            </a:r>
            <a:r>
              <a:rPr lang="cs-CZ" dirty="0" smtClean="0"/>
              <a:t> …….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kitchen</a:t>
            </a:r>
            <a:r>
              <a:rPr lang="cs-CZ" dirty="0" smtClean="0"/>
              <a:t>? 	/ </a:t>
            </a:r>
            <a:r>
              <a:rPr lang="cs-CZ" b="1" dirty="0" err="1" smtClean="0"/>
              <a:t>cook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……. in </a:t>
            </a:r>
            <a:r>
              <a:rPr lang="cs-CZ" dirty="0" err="1" smtClean="0"/>
              <a:t>the</a:t>
            </a:r>
            <a:r>
              <a:rPr lang="cs-CZ" dirty="0" smtClean="0"/>
              <a:t> garden.		/ </a:t>
            </a:r>
            <a:r>
              <a:rPr lang="cs-CZ" b="1" dirty="0" err="1" smtClean="0"/>
              <a:t>help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Excuse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, </a:t>
            </a:r>
            <a:r>
              <a:rPr lang="cs-CZ" dirty="0" err="1" smtClean="0"/>
              <a:t>who</a:t>
            </a:r>
            <a:r>
              <a:rPr lang="cs-CZ" dirty="0" smtClean="0"/>
              <a:t> ……. </a:t>
            </a:r>
            <a:r>
              <a:rPr lang="cs-CZ" dirty="0" err="1" smtClean="0"/>
              <a:t>here</a:t>
            </a:r>
            <a:r>
              <a:rPr lang="cs-CZ" dirty="0" smtClean="0"/>
              <a:t>?			/ </a:t>
            </a:r>
            <a:r>
              <a:rPr lang="cs-CZ" b="1" dirty="0" err="1" smtClean="0"/>
              <a:t>sit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 err="1" smtClean="0"/>
              <a:t>can‘t</a:t>
            </a:r>
            <a:r>
              <a:rPr lang="cs-CZ" dirty="0" smtClean="0"/>
              <a:t> </a:t>
            </a:r>
            <a:r>
              <a:rPr lang="cs-CZ" dirty="0" err="1" smtClean="0"/>
              <a:t>understand</a:t>
            </a:r>
            <a:r>
              <a:rPr lang="cs-CZ" dirty="0" smtClean="0"/>
              <a:t> </a:t>
            </a:r>
            <a:r>
              <a:rPr lang="cs-CZ" dirty="0" err="1" smtClean="0"/>
              <a:t>why</a:t>
            </a:r>
            <a:r>
              <a:rPr lang="cs-CZ" dirty="0" smtClean="0"/>
              <a:t> Jane ……. </a:t>
            </a:r>
            <a:r>
              <a:rPr lang="cs-CZ" dirty="0" err="1" smtClean="0"/>
              <a:t>films</a:t>
            </a:r>
            <a:r>
              <a:rPr lang="cs-CZ" dirty="0" smtClean="0"/>
              <a:t>.	/ </a:t>
            </a:r>
            <a:r>
              <a:rPr lang="cs-CZ" b="1" dirty="0" smtClean="0"/>
              <a:t>not </a:t>
            </a:r>
            <a:r>
              <a:rPr lang="cs-CZ" b="1" dirty="0" err="1" smtClean="0"/>
              <a:t>like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 smtClean="0"/>
          </a:p>
          <a:p>
            <a:r>
              <a:rPr lang="cs-CZ" dirty="0" err="1" smtClean="0"/>
              <a:t>Why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unhappy</a:t>
            </a:r>
            <a:r>
              <a:rPr lang="cs-CZ" dirty="0" smtClean="0"/>
              <a:t>?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 ……. in a moment.	/ </a:t>
            </a:r>
            <a:r>
              <a:rPr lang="cs-CZ" b="1" dirty="0" err="1" smtClean="0"/>
              <a:t>come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r>
              <a:rPr lang="cs-CZ" dirty="0" err="1" smtClean="0"/>
              <a:t>Look</a:t>
            </a:r>
            <a:r>
              <a:rPr lang="cs-CZ" dirty="0" smtClean="0"/>
              <a:t>, </a:t>
            </a:r>
            <a:r>
              <a:rPr lang="cs-CZ" dirty="0" err="1" smtClean="0"/>
              <a:t>what</a:t>
            </a:r>
            <a:r>
              <a:rPr lang="cs-CZ" dirty="0" smtClean="0"/>
              <a:t> ……. </a:t>
            </a:r>
            <a:r>
              <a:rPr lang="cs-CZ" dirty="0" err="1" smtClean="0"/>
              <a:t>the</a:t>
            </a:r>
            <a:r>
              <a:rPr lang="cs-CZ" dirty="0" smtClean="0"/>
              <a:t> girl …….?		/ </a:t>
            </a:r>
            <a:r>
              <a:rPr lang="cs-CZ" b="1" dirty="0" err="1" smtClean="0"/>
              <a:t>wear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0280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continuous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043608" y="1859454"/>
            <a:ext cx="744947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thirsty</a:t>
            </a:r>
            <a:r>
              <a:rPr lang="cs-CZ" dirty="0" smtClean="0"/>
              <a:t>? </a:t>
            </a:r>
            <a:r>
              <a:rPr lang="cs-CZ" b="1" dirty="0" smtClean="0"/>
              <a:t>Do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want</a:t>
            </a:r>
            <a:r>
              <a:rPr lang="cs-CZ" b="1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to drink?	 /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want</a:t>
            </a:r>
            <a:endParaRPr lang="cs-CZ" b="1" dirty="0" smtClean="0"/>
          </a:p>
          <a:p>
            <a:endParaRPr lang="cs-CZ" dirty="0"/>
          </a:p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mum</a:t>
            </a:r>
            <a:r>
              <a:rPr lang="cs-CZ" dirty="0" smtClean="0"/>
              <a:t>? 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cooking</a:t>
            </a:r>
            <a:r>
              <a:rPr lang="cs-CZ" b="1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kitchen</a:t>
            </a:r>
            <a:r>
              <a:rPr lang="cs-CZ" dirty="0" smtClean="0"/>
              <a:t>? 	/ </a:t>
            </a:r>
            <a:r>
              <a:rPr lang="cs-CZ" b="1" dirty="0" err="1" smtClean="0"/>
              <a:t>cook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b="1" dirty="0" err="1" smtClean="0"/>
              <a:t>help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garden.			/ </a:t>
            </a:r>
            <a:r>
              <a:rPr lang="cs-CZ" b="1" dirty="0" err="1" smtClean="0"/>
              <a:t>help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err="1" smtClean="0"/>
              <a:t>Excuse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r>
              <a:rPr lang="cs-CZ" dirty="0" smtClean="0"/>
              <a:t>,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sitting</a:t>
            </a:r>
            <a:r>
              <a:rPr lang="cs-CZ" b="1" dirty="0" smtClean="0"/>
              <a:t> </a:t>
            </a:r>
            <a:r>
              <a:rPr lang="cs-CZ" dirty="0" err="1" smtClean="0"/>
              <a:t>here</a:t>
            </a:r>
            <a:r>
              <a:rPr lang="cs-CZ" dirty="0" smtClean="0"/>
              <a:t>?			/ </a:t>
            </a:r>
            <a:r>
              <a:rPr lang="cs-CZ" b="1" dirty="0" err="1" smtClean="0"/>
              <a:t>sit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I </a:t>
            </a:r>
            <a:r>
              <a:rPr lang="cs-CZ" dirty="0" err="1" smtClean="0"/>
              <a:t>can‘t</a:t>
            </a:r>
            <a:r>
              <a:rPr lang="cs-CZ" dirty="0" smtClean="0"/>
              <a:t> </a:t>
            </a:r>
            <a:r>
              <a:rPr lang="cs-CZ" dirty="0" err="1" smtClean="0"/>
              <a:t>understand</a:t>
            </a:r>
            <a:r>
              <a:rPr lang="cs-CZ" dirty="0" smtClean="0"/>
              <a:t> </a:t>
            </a:r>
            <a:r>
              <a:rPr lang="cs-CZ" dirty="0" err="1" smtClean="0"/>
              <a:t>why</a:t>
            </a:r>
            <a:r>
              <a:rPr lang="cs-CZ" dirty="0" smtClean="0"/>
              <a:t> Jane </a:t>
            </a:r>
            <a:r>
              <a:rPr lang="cs-CZ" b="1" dirty="0" err="1" smtClean="0"/>
              <a:t>doesn‘t</a:t>
            </a:r>
            <a:r>
              <a:rPr lang="cs-CZ" b="1" dirty="0" smtClean="0"/>
              <a:t> </a:t>
            </a:r>
            <a:r>
              <a:rPr lang="cs-CZ" b="1" dirty="0" err="1" smtClean="0"/>
              <a:t>like</a:t>
            </a:r>
            <a:r>
              <a:rPr lang="cs-CZ" b="1" dirty="0" smtClean="0"/>
              <a:t> </a:t>
            </a:r>
            <a:r>
              <a:rPr lang="cs-CZ" dirty="0" err="1" smtClean="0"/>
              <a:t>films</a:t>
            </a:r>
            <a:r>
              <a:rPr lang="cs-CZ" dirty="0" smtClean="0"/>
              <a:t>.	/ </a:t>
            </a:r>
            <a:r>
              <a:rPr lang="cs-CZ" b="1" dirty="0" smtClean="0"/>
              <a:t>not </a:t>
            </a:r>
            <a:r>
              <a:rPr lang="cs-CZ" b="1" dirty="0" err="1" smtClean="0"/>
              <a:t>like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 smtClean="0"/>
          </a:p>
          <a:p>
            <a:r>
              <a:rPr lang="cs-CZ" dirty="0" err="1" smtClean="0"/>
              <a:t>Why</a:t>
            </a:r>
            <a:r>
              <a:rPr lang="cs-CZ" dirty="0" smtClean="0"/>
              <a:t> 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unhappy</a:t>
            </a:r>
            <a:r>
              <a:rPr lang="cs-CZ" dirty="0" smtClean="0"/>
              <a:t>?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 </a:t>
            </a:r>
            <a:r>
              <a:rPr lang="cs-CZ" b="1" dirty="0" err="1" smtClean="0"/>
              <a:t>is</a:t>
            </a:r>
            <a:r>
              <a:rPr lang="cs-CZ" b="1" dirty="0" smtClean="0"/>
              <a:t> </a:t>
            </a:r>
            <a:r>
              <a:rPr lang="cs-CZ" b="1" dirty="0" err="1" smtClean="0"/>
              <a:t>coming</a:t>
            </a:r>
            <a:r>
              <a:rPr lang="cs-CZ" b="1" dirty="0" smtClean="0"/>
              <a:t> </a:t>
            </a:r>
            <a:r>
              <a:rPr lang="cs-CZ" dirty="0" smtClean="0"/>
              <a:t>in a moment.	/ </a:t>
            </a:r>
            <a:r>
              <a:rPr lang="cs-CZ" b="1" dirty="0" err="1" smtClean="0"/>
              <a:t>come</a:t>
            </a: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r>
              <a:rPr lang="cs-CZ" dirty="0" err="1" smtClean="0"/>
              <a:t>Look</a:t>
            </a:r>
            <a:r>
              <a:rPr lang="cs-CZ" dirty="0" smtClean="0"/>
              <a:t>,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b="1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girl </a:t>
            </a:r>
            <a:r>
              <a:rPr lang="cs-CZ" b="1" dirty="0" err="1" smtClean="0"/>
              <a:t>wearing</a:t>
            </a:r>
            <a:r>
              <a:rPr lang="cs-CZ" dirty="0" smtClean="0"/>
              <a:t>?			/ </a:t>
            </a:r>
            <a:r>
              <a:rPr lang="cs-CZ" b="1" dirty="0" err="1" smtClean="0"/>
              <a:t>wear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71912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Past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Translate</a:t>
            </a:r>
            <a:endParaRPr lang="cs-CZ" sz="2700" dirty="0"/>
          </a:p>
        </p:txBody>
      </p:sp>
      <p:pic>
        <p:nvPicPr>
          <p:cNvPr id="3075" name="Picture 3" descr="C:\Users\Vodny\AppData\Local\Microsoft\Windows\Temporary Internet Files\Content.IE5\8TP0D0TT\MC9003985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269974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275856" y="1876181"/>
            <a:ext cx="567655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Už sis koupil nové auto?</a:t>
            </a:r>
          </a:p>
          <a:p>
            <a:endParaRPr lang="cs-CZ" dirty="0" smtClean="0"/>
          </a:p>
          <a:p>
            <a:r>
              <a:rPr lang="cs-CZ" dirty="0" smtClean="0"/>
              <a:t>Naši přátelé jeli minulý týden do Prahy novým autem.</a:t>
            </a:r>
          </a:p>
          <a:p>
            <a:endParaRPr lang="cs-CZ" dirty="0"/>
          </a:p>
          <a:p>
            <a:r>
              <a:rPr lang="cs-CZ" dirty="0" smtClean="0"/>
              <a:t>Petrovo auto se rozbilo.</a:t>
            </a:r>
          </a:p>
          <a:p>
            <a:endParaRPr lang="cs-CZ" dirty="0"/>
          </a:p>
          <a:p>
            <a:r>
              <a:rPr lang="cs-CZ" dirty="0" smtClean="0"/>
              <a:t>V zimě jsme nejezdili autem každý den.</a:t>
            </a:r>
          </a:p>
          <a:p>
            <a:endParaRPr lang="cs-CZ" dirty="0"/>
          </a:p>
          <a:p>
            <a:r>
              <a:rPr lang="cs-CZ" dirty="0" smtClean="0"/>
              <a:t>Můj mladší bratr včera nakreslil krásné auto.</a:t>
            </a:r>
          </a:p>
          <a:p>
            <a:endParaRPr lang="cs-CZ" dirty="0"/>
          </a:p>
          <a:p>
            <a:r>
              <a:rPr lang="cs-CZ" dirty="0" smtClean="0"/>
              <a:t>V životě jsem neviděl tak rychlé auto.</a:t>
            </a:r>
          </a:p>
          <a:p>
            <a:endParaRPr lang="cs-CZ" dirty="0"/>
          </a:p>
          <a:p>
            <a:r>
              <a:rPr lang="cs-CZ" dirty="0" smtClean="0"/>
              <a:t>Před týdnem jsem četl článek o závodních autech.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9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Past 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3075" name="Picture 3" descr="C:\Users\Vodny\AppData\Local\Microsoft\Windows\Temporary Internet Files\Content.IE5\8TP0D0TT\MC9003985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2699740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275856" y="1876181"/>
            <a:ext cx="4915128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bought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car?</a:t>
            </a:r>
          </a:p>
          <a:p>
            <a:endParaRPr lang="cs-CZ" dirty="0" smtClean="0"/>
          </a:p>
          <a:p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friends</a:t>
            </a:r>
            <a:r>
              <a:rPr lang="cs-CZ" dirty="0" smtClean="0"/>
              <a:t> </a:t>
            </a:r>
            <a:r>
              <a:rPr lang="cs-CZ" dirty="0" err="1" smtClean="0"/>
              <a:t>went</a:t>
            </a:r>
            <a:r>
              <a:rPr lang="cs-CZ" dirty="0" smtClean="0"/>
              <a:t> by car to Prague last </a:t>
            </a:r>
            <a:r>
              <a:rPr lang="cs-CZ" dirty="0" err="1" smtClean="0"/>
              <a:t>week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Peter‘s</a:t>
            </a:r>
            <a:r>
              <a:rPr lang="cs-CZ" dirty="0" smtClean="0"/>
              <a:t> car has </a:t>
            </a:r>
            <a:r>
              <a:rPr lang="cs-CZ" dirty="0" err="1" smtClean="0"/>
              <a:t>broken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didn‘t</a:t>
            </a:r>
            <a:r>
              <a:rPr lang="cs-CZ" dirty="0" smtClean="0"/>
              <a:t> go by car in </a:t>
            </a:r>
            <a:r>
              <a:rPr lang="cs-CZ" dirty="0" err="1" smtClean="0"/>
              <a:t>winter</a:t>
            </a:r>
            <a:r>
              <a:rPr lang="cs-CZ" dirty="0" smtClean="0"/>
              <a:t>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My </a:t>
            </a:r>
            <a:r>
              <a:rPr lang="cs-CZ" dirty="0" err="1" smtClean="0"/>
              <a:t>younger</a:t>
            </a:r>
            <a:r>
              <a:rPr lang="cs-CZ" dirty="0" smtClean="0"/>
              <a:t> </a:t>
            </a:r>
            <a:r>
              <a:rPr lang="cs-CZ" dirty="0" err="1" smtClean="0"/>
              <a:t>brother</a:t>
            </a:r>
            <a:r>
              <a:rPr lang="cs-CZ" dirty="0" smtClean="0"/>
              <a:t> </a:t>
            </a:r>
            <a:r>
              <a:rPr lang="cs-CZ" dirty="0" err="1" smtClean="0"/>
              <a:t>draw</a:t>
            </a:r>
            <a:r>
              <a:rPr lang="cs-CZ" dirty="0" smtClean="0"/>
              <a:t> a nice car </a:t>
            </a:r>
            <a:r>
              <a:rPr lang="cs-CZ" dirty="0" err="1" smtClean="0"/>
              <a:t>yesterday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seen</a:t>
            </a:r>
            <a:r>
              <a:rPr lang="cs-CZ" dirty="0" smtClean="0"/>
              <a:t> such a fast car in my </a:t>
            </a:r>
            <a:r>
              <a:rPr lang="cs-CZ" dirty="0" err="1" smtClean="0"/>
              <a:t>life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I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article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racing</a:t>
            </a:r>
            <a:r>
              <a:rPr lang="cs-CZ" dirty="0" smtClean="0"/>
              <a:t> </a:t>
            </a:r>
            <a:r>
              <a:rPr lang="cs-CZ" dirty="0" err="1" smtClean="0"/>
              <a:t>cars</a:t>
            </a:r>
            <a:r>
              <a:rPr lang="cs-CZ" dirty="0" smtClean="0"/>
              <a:t> a </a:t>
            </a:r>
            <a:r>
              <a:rPr lang="cs-CZ" dirty="0" err="1" smtClean="0"/>
              <a:t>week</a:t>
            </a:r>
            <a:r>
              <a:rPr lang="cs-CZ" dirty="0" smtClean="0"/>
              <a:t> ago.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4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</a:t>
            </a:r>
            <a:r>
              <a:rPr lang="cs-CZ" smtClean="0"/>
              <a:t>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272</TotalTime>
  <Words>181</Words>
  <Application>Microsoft Office PowerPoint</Application>
  <PresentationFormat>Předvádění na obrazovce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Aspekt</vt:lpstr>
      <vt:lpstr>1_Administrativní</vt:lpstr>
      <vt:lpstr>Prezentace aplikace PowerPoint</vt:lpstr>
      <vt:lpstr>Present continuous or present simple</vt:lpstr>
      <vt:lpstr>Present continuous or present simple Solution</vt:lpstr>
      <vt:lpstr>Past simple or present perfect Translate</vt:lpstr>
      <vt:lpstr>Past simple or present perfect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55</cp:revision>
  <dcterms:created xsi:type="dcterms:W3CDTF">2013-05-13T19:28:29Z</dcterms:created>
  <dcterms:modified xsi:type="dcterms:W3CDTF">2013-05-30T19:02:12Z</dcterms:modified>
</cp:coreProperties>
</file>