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9" r:id="rId3"/>
    <p:sldId id="275" r:id="rId4"/>
    <p:sldId id="278" r:id="rId5"/>
    <p:sldId id="277" r:id="rId6"/>
    <p:sldId id="279" r:id="rId7"/>
    <p:sldId id="276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A95BB2-401C-49D4-9568-4B2769066B3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30.5.2013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60ECE7-D4F5-4F66-A001-2A9382C8C730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58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CF09-C69A-45B1-BD4F-4B0CFEA9394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30.5.2013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501A-5EFB-4F38-B50A-EC29361D04AC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3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F58C-6F36-405D-B627-98FC781789D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30.5.2013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9149-9347-43ED-8A6B-F9DB32027A94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23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30.5.2013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568283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30.5.2013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12431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30.5.2013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097285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838E4FC-EBE5-4D32-9400-D500292EFA87}" type="datetimeFigureOut">
              <a:rPr lang="cs-CZ" smtClean="0"/>
              <a:pPr/>
              <a:t>30.5.2013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797944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30.5.2013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682311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30.5.2013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217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30.5.2013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D96C12-E767-4010-8C45-FA99239A29E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7051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30.5.2013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8616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F301-E0D3-4E3F-B8D3-F28097E7CD8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30.5.2013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538F-AA53-48EF-9EAE-53678C7D656E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1010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838E4FC-EBE5-4D32-9400-D500292EFA87}" type="datetimeFigureOut">
              <a:rPr lang="cs-CZ" smtClean="0"/>
              <a:pPr/>
              <a:t>30.5.2013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3649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30.5.2013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351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30.5.2013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012315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89E45-973E-400C-9011-C479831ADF03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30.5.2013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FA83ED-22A4-4DAB-AC2E-70D14515BFE8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91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A2F0F-05A2-41A1-8531-F72BEE29978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30.5.2013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2E38-8BAB-4845-8B60-BD55C948C089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64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A8EB-795C-4118-8DD0-E7B5DAEF39A8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30.5.2013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AA5B4-7DAD-4F93-8369-5238E42BCFC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934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5443-5A7A-4AC2-9262-F6CD56987215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30.5.2013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3C278-995D-445A-A3C1-BD241FFCACA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324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2974A3-3027-4BCE-B317-A113B7F76D4D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30.5.2013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399000-D617-4C6A-B25C-E1F1309D04C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4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FFBA-2622-4FD1-B6B0-4886EBCA040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30.5.2013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60E4-69DC-4C9A-8E2C-9BB67DA04352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899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s jedním zakulaceným roh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4B7756-A551-48C3-8552-CBB32D78EBE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30.5.2013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810359-2480-4CB7-9B78-1C7F3677A553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132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A72A94A-7522-40B5-A47E-9AA0977C681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30.5.2013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68AC0F-60D1-4A1F-A789-A09C6FADF13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38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A72A94A-7522-40B5-A47E-9AA0977C6812}" type="datetimeFigureOut">
              <a:rPr lang="cs-CZ" smtClean="0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30.5.2013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168AC0F-60D1-4A1F-A789-A09C6FADF136}" type="slidenum">
              <a:rPr lang="cs-CZ" smtClean="0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762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17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0 w 7514"/>
                <a:gd name="T35" fmla="*/ 0 h 385"/>
                <a:gd name="T36" fmla="*/ 0 w 7514"/>
                <a:gd name="T37" fmla="*/ 0 h 385"/>
                <a:gd name="T38" fmla="*/ 0 w 7514"/>
                <a:gd name="T39" fmla="*/ 0 h 385"/>
                <a:gd name="T40" fmla="*/ 0 w 7514"/>
                <a:gd name="T41" fmla="*/ 0 h 385"/>
                <a:gd name="T42" fmla="*/ 0 w 7514"/>
                <a:gd name="T43" fmla="*/ 0 h 385"/>
                <a:gd name="T44" fmla="*/ 0 w 7514"/>
                <a:gd name="T45" fmla="*/ 0 h 385"/>
                <a:gd name="T46" fmla="*/ 0 w 7514"/>
                <a:gd name="T47" fmla="*/ 0 h 385"/>
                <a:gd name="T48" fmla="*/ 0 w 7514"/>
                <a:gd name="T49" fmla="*/ 0 h 385"/>
                <a:gd name="T50" fmla="*/ 0 w 7514"/>
                <a:gd name="T51" fmla="*/ 0 h 385"/>
                <a:gd name="T52" fmla="*/ 0 w 7514"/>
                <a:gd name="T53" fmla="*/ 0 h 385"/>
                <a:gd name="T54" fmla="*/ 0 w 7514"/>
                <a:gd name="T55" fmla="*/ 0 h 385"/>
                <a:gd name="T56" fmla="*/ 0 w 7514"/>
                <a:gd name="T57" fmla="*/ 0 h 385"/>
                <a:gd name="T58" fmla="*/ 0 w 7514"/>
                <a:gd name="T59" fmla="*/ 0 h 385"/>
                <a:gd name="T60" fmla="*/ 0 w 7514"/>
                <a:gd name="T61" fmla="*/ 0 h 385"/>
                <a:gd name="T62" fmla="*/ 0 w 7514"/>
                <a:gd name="T63" fmla="*/ 0 h 385"/>
                <a:gd name="T64" fmla="*/ 0 w 7514"/>
                <a:gd name="T65" fmla="*/ 0 h 385"/>
                <a:gd name="T66" fmla="*/ 0 w 7514"/>
                <a:gd name="T67" fmla="*/ 0 h 385"/>
                <a:gd name="T68" fmla="*/ 0 w 7514"/>
                <a:gd name="T69" fmla="*/ 0 h 385"/>
                <a:gd name="T70" fmla="*/ 0 w 7514"/>
                <a:gd name="T71" fmla="*/ 0 h 385"/>
                <a:gd name="T72" fmla="*/ 0 w 7514"/>
                <a:gd name="T73" fmla="*/ 0 h 385"/>
                <a:gd name="T74" fmla="*/ 0 w 7514"/>
                <a:gd name="T75" fmla="*/ 0 h 385"/>
                <a:gd name="T76" fmla="*/ 0 w 7514"/>
                <a:gd name="T77" fmla="*/ 0 h 385"/>
                <a:gd name="T78" fmla="*/ 0 w 7514"/>
                <a:gd name="T79" fmla="*/ 0 h 385"/>
                <a:gd name="T80" fmla="*/ 0 w 7514"/>
                <a:gd name="T81" fmla="*/ 0 h 385"/>
                <a:gd name="T82" fmla="*/ 0 w 7514"/>
                <a:gd name="T83" fmla="*/ 0 h 385"/>
                <a:gd name="T84" fmla="*/ 0 w 7514"/>
                <a:gd name="T85" fmla="*/ 0 h 385"/>
                <a:gd name="T86" fmla="*/ 0 w 7514"/>
                <a:gd name="T87" fmla="*/ 0 h 385"/>
                <a:gd name="T88" fmla="*/ 0 w 7514"/>
                <a:gd name="T89" fmla="*/ 0 h 385"/>
                <a:gd name="T90" fmla="*/ 0 w 7514"/>
                <a:gd name="T91" fmla="*/ 0 h 385"/>
                <a:gd name="T92" fmla="*/ 0 w 7514"/>
                <a:gd name="T93" fmla="*/ 0 h 385"/>
                <a:gd name="T94" fmla="*/ 0 w 7514"/>
                <a:gd name="T95" fmla="*/ 0 h 385"/>
                <a:gd name="T96" fmla="*/ 0 w 7514"/>
                <a:gd name="T97" fmla="*/ 0 h 385"/>
                <a:gd name="T98" fmla="*/ 0 w 7514"/>
                <a:gd name="T99" fmla="*/ 0 h 385"/>
                <a:gd name="T100" fmla="*/ 0 w 7514"/>
                <a:gd name="T101" fmla="*/ 0 h 385"/>
                <a:gd name="T102" fmla="*/ 0 w 7514"/>
                <a:gd name="T103" fmla="*/ 0 h 385"/>
                <a:gd name="T104" fmla="*/ 0 w 7514"/>
                <a:gd name="T105" fmla="*/ 0 h 385"/>
                <a:gd name="T106" fmla="*/ 0 w 7514"/>
                <a:gd name="T107" fmla="*/ 0 h 385"/>
                <a:gd name="T108" fmla="*/ 0 w 7514"/>
                <a:gd name="T109" fmla="*/ 0 h 385"/>
                <a:gd name="T110" fmla="*/ 0 w 7514"/>
                <a:gd name="T111" fmla="*/ 0 h 385"/>
                <a:gd name="T112" fmla="*/ 0 w 7514"/>
                <a:gd name="T113" fmla="*/ 0 h 385"/>
                <a:gd name="T114" fmla="*/ 0 w 7514"/>
                <a:gd name="T115" fmla="*/ 0 h 385"/>
                <a:gd name="T116" fmla="*/ 0 w 7514"/>
                <a:gd name="T117" fmla="*/ 0 h 385"/>
                <a:gd name="T118" fmla="*/ 0 w 7514"/>
                <a:gd name="T119" fmla="*/ 0 h 385"/>
                <a:gd name="T120" fmla="*/ 0 w 7514"/>
                <a:gd name="T121" fmla="*/ 0 h 385"/>
                <a:gd name="T122" fmla="*/ 0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1 w 2517"/>
                <a:gd name="T13" fmla="*/ 0 h 1689"/>
                <a:gd name="T14" fmla="*/ 1 w 2517"/>
                <a:gd name="T15" fmla="*/ 0 h 1689"/>
                <a:gd name="T16" fmla="*/ 1 w 2517"/>
                <a:gd name="T17" fmla="*/ 0 h 1689"/>
                <a:gd name="T18" fmla="*/ 1 w 2517"/>
                <a:gd name="T19" fmla="*/ 0 h 1689"/>
                <a:gd name="T20" fmla="*/ 1 w 2517"/>
                <a:gd name="T21" fmla="*/ 0 h 1689"/>
                <a:gd name="T22" fmla="*/ 1 w 2517"/>
                <a:gd name="T23" fmla="*/ 0 h 1689"/>
                <a:gd name="T24" fmla="*/ 1 w 2517"/>
                <a:gd name="T25" fmla="*/ 0 h 1689"/>
                <a:gd name="T26" fmla="*/ 1 w 2517"/>
                <a:gd name="T27" fmla="*/ 0 h 1689"/>
                <a:gd name="T28" fmla="*/ 1 w 2517"/>
                <a:gd name="T29" fmla="*/ 0 h 1689"/>
                <a:gd name="T30" fmla="*/ 1 w 2517"/>
                <a:gd name="T31" fmla="*/ 0 h 1689"/>
                <a:gd name="T32" fmla="*/ 1 w 2517"/>
                <a:gd name="T33" fmla="*/ 0 h 1689"/>
                <a:gd name="T34" fmla="*/ 1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1 w 2521"/>
                <a:gd name="T107" fmla="*/ 1 h 294"/>
                <a:gd name="T108" fmla="*/ 1 w 2521"/>
                <a:gd name="T109" fmla="*/ 1 h 294"/>
                <a:gd name="T110" fmla="*/ 1 w 2521"/>
                <a:gd name="T111" fmla="*/ 1 h 294"/>
                <a:gd name="T112" fmla="*/ 1 w 2521"/>
                <a:gd name="T113" fmla="*/ 1 h 294"/>
                <a:gd name="T114" fmla="*/ 1 w 2521"/>
                <a:gd name="T115" fmla="*/ 1 h 294"/>
                <a:gd name="T116" fmla="*/ 1 w 2521"/>
                <a:gd name="T117" fmla="*/ 1 h 294"/>
                <a:gd name="T118" fmla="*/ 1 w 2521"/>
                <a:gd name="T119" fmla="*/ 1 h 294"/>
                <a:gd name="T120" fmla="*/ 1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0 w 2355"/>
                <a:gd name="T1" fmla="*/ 1 h 1405"/>
                <a:gd name="T2" fmla="*/ 0 w 2355"/>
                <a:gd name="T3" fmla="*/ 1 h 1405"/>
                <a:gd name="T4" fmla="*/ 0 w 2355"/>
                <a:gd name="T5" fmla="*/ 1 h 1405"/>
                <a:gd name="T6" fmla="*/ 0 w 2355"/>
                <a:gd name="T7" fmla="*/ 1 h 1405"/>
                <a:gd name="T8" fmla="*/ 0 w 2355"/>
                <a:gd name="T9" fmla="*/ 1 h 1405"/>
                <a:gd name="T10" fmla="*/ 0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0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 w 2753"/>
                <a:gd name="T1" fmla="*/ 1 h 496"/>
                <a:gd name="T2" fmla="*/ 1 w 2753"/>
                <a:gd name="T3" fmla="*/ 1 h 496"/>
                <a:gd name="T4" fmla="*/ 1 w 2753"/>
                <a:gd name="T5" fmla="*/ 1 h 496"/>
                <a:gd name="T6" fmla="*/ 1 w 2753"/>
                <a:gd name="T7" fmla="*/ 1 h 496"/>
                <a:gd name="T8" fmla="*/ 1 w 2753"/>
                <a:gd name="T9" fmla="*/ 1 h 496"/>
                <a:gd name="T10" fmla="*/ 1 w 2753"/>
                <a:gd name="T11" fmla="*/ 1 h 496"/>
                <a:gd name="T12" fmla="*/ 1 w 2753"/>
                <a:gd name="T13" fmla="*/ 1 h 496"/>
                <a:gd name="T14" fmla="*/ 1 w 2753"/>
                <a:gd name="T15" fmla="*/ 1 h 496"/>
                <a:gd name="T16" fmla="*/ 1 w 2753"/>
                <a:gd name="T17" fmla="*/ 1 h 496"/>
                <a:gd name="T18" fmla="*/ 1 w 2753"/>
                <a:gd name="T19" fmla="*/ 1 h 496"/>
                <a:gd name="T20" fmla="*/ 1 w 2753"/>
                <a:gd name="T21" fmla="*/ 1 h 496"/>
                <a:gd name="T22" fmla="*/ 1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1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1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1 w 4304"/>
                <a:gd name="T69" fmla="*/ 1 h 532"/>
                <a:gd name="T70" fmla="*/ 1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 w 2467"/>
                <a:gd name="T51" fmla="*/ 1 h 262"/>
                <a:gd name="T52" fmla="*/ 1 w 2467"/>
                <a:gd name="T53" fmla="*/ 1 h 262"/>
                <a:gd name="T54" fmla="*/ 1 w 2467"/>
                <a:gd name="T55" fmla="*/ 1 h 262"/>
                <a:gd name="T56" fmla="*/ 1 w 2467"/>
                <a:gd name="T57" fmla="*/ 1 h 262"/>
                <a:gd name="T58" fmla="*/ 1 w 2467"/>
                <a:gd name="T59" fmla="*/ 1 h 262"/>
                <a:gd name="T60" fmla="*/ 1 w 2467"/>
                <a:gd name="T61" fmla="*/ 1 h 262"/>
                <a:gd name="T62" fmla="*/ 1 w 2467"/>
                <a:gd name="T63" fmla="*/ 1 h 262"/>
                <a:gd name="T64" fmla="*/ 1 w 2467"/>
                <a:gd name="T65" fmla="*/ 1 h 262"/>
                <a:gd name="T66" fmla="*/ 1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1 w 4312"/>
                <a:gd name="T111" fmla="*/ 0 h 228"/>
                <a:gd name="T112" fmla="*/ 1 w 4312"/>
                <a:gd name="T113" fmla="*/ 0 h 228"/>
                <a:gd name="T114" fmla="*/ 1 w 4312"/>
                <a:gd name="T115" fmla="*/ 0 h 228"/>
                <a:gd name="T116" fmla="*/ 1 w 4312"/>
                <a:gd name="T117" fmla="*/ 0 h 228"/>
                <a:gd name="T118" fmla="*/ 1 w 4312"/>
                <a:gd name="T119" fmla="*/ 0 h 228"/>
                <a:gd name="T120" fmla="*/ 1 w 4312"/>
                <a:gd name="T121" fmla="*/ 0 h 228"/>
                <a:gd name="T122" fmla="*/ 1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/>
          <a:lstStyle/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Jméno autora: Mgr. Olga </a:t>
            </a:r>
            <a:r>
              <a:rPr lang="cs-CZ" sz="1500" b="1" dirty="0" err="1" smtClean="0">
                <a:solidFill>
                  <a:srgbClr val="758386"/>
                </a:solidFill>
              </a:rPr>
              <a:t>Bayerlová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Datum vytvoření: 22.04.2013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Číslo </a:t>
            </a:r>
            <a:r>
              <a:rPr lang="cs-CZ" sz="1500" b="1" dirty="0" err="1" smtClean="0">
                <a:solidFill>
                  <a:srgbClr val="758386"/>
                </a:solidFill>
              </a:rPr>
              <a:t>DUMu</a:t>
            </a:r>
            <a:r>
              <a:rPr lang="cs-CZ" sz="1500" b="1" smtClean="0">
                <a:solidFill>
                  <a:srgbClr val="758386"/>
                </a:solidFill>
              </a:rPr>
              <a:t>: </a:t>
            </a:r>
            <a:r>
              <a:rPr lang="cs-CZ" sz="1500" b="1" smtClean="0">
                <a:solidFill>
                  <a:srgbClr val="758386"/>
                </a:solidFill>
              </a:rPr>
              <a:t>VY_32_INOVACE_16_AJ1G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Ročník: II.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oblast: Jazyk a jazyková komunikace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obor: 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Tematický okruh: </a:t>
            </a:r>
            <a:r>
              <a:rPr lang="cs-CZ" sz="1500" b="1" dirty="0" smtClean="0">
                <a:solidFill>
                  <a:srgbClr val="758386"/>
                </a:solidFill>
              </a:rPr>
              <a:t>Slovesné časy</a:t>
            </a: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Téma: </a:t>
            </a:r>
            <a:r>
              <a:rPr lang="cs-CZ" sz="1500" b="1" dirty="0" smtClean="0">
                <a:solidFill>
                  <a:srgbClr val="758386"/>
                </a:solidFill>
              </a:rPr>
              <a:t>Test – užití různých slovesných časů</a:t>
            </a: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Metodický list/anotace: Prezentace určená pro </a:t>
            </a:r>
            <a:r>
              <a:rPr lang="cs-CZ" sz="1500" b="1" dirty="0" smtClean="0">
                <a:solidFill>
                  <a:srgbClr val="758386"/>
                </a:solidFill>
              </a:rPr>
              <a:t>testování a opakování </a:t>
            </a:r>
            <a:r>
              <a:rPr lang="cs-CZ" sz="1500" b="1" dirty="0" smtClean="0">
                <a:solidFill>
                  <a:srgbClr val="758386"/>
                </a:solidFill>
              </a:rPr>
              <a:t>pomocí projekce PC nebo formou vytištění pracovního listu s následnou kontrolou</a:t>
            </a:r>
            <a:r>
              <a:rPr lang="cs-CZ" sz="1500" b="1" dirty="0" smtClean="0">
                <a:solidFill>
                  <a:srgbClr val="758386"/>
                </a:solidFill>
              </a:rPr>
              <a:t>.</a:t>
            </a: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9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Present</a:t>
            </a:r>
            <a:r>
              <a:rPr lang="cs-CZ" dirty="0" smtClean="0"/>
              <a:t> </a:t>
            </a:r>
            <a:r>
              <a:rPr lang="cs-CZ" dirty="0" err="1" smtClean="0"/>
              <a:t>continuous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present</a:t>
            </a:r>
            <a:r>
              <a:rPr lang="cs-CZ" dirty="0" smtClean="0"/>
              <a:t> </a:t>
            </a:r>
            <a:r>
              <a:rPr lang="cs-CZ" dirty="0" err="1" smtClean="0"/>
              <a:t>simple</a:t>
            </a:r>
            <a:endParaRPr lang="cs-CZ" sz="27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763688" y="1835581"/>
            <a:ext cx="6526146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Are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thirsty</a:t>
            </a:r>
            <a:r>
              <a:rPr lang="cs-CZ" dirty="0" smtClean="0"/>
              <a:t>? ……. </a:t>
            </a:r>
            <a:r>
              <a:rPr lang="cs-CZ" dirty="0" err="1" smtClean="0"/>
              <a:t>something</a:t>
            </a:r>
            <a:r>
              <a:rPr lang="cs-CZ" dirty="0" smtClean="0"/>
              <a:t> to drink?	 / </a:t>
            </a:r>
            <a:r>
              <a:rPr lang="cs-CZ" b="1" dirty="0" err="1" smtClean="0"/>
              <a:t>you</a:t>
            </a:r>
            <a:r>
              <a:rPr lang="cs-CZ" b="1" dirty="0" smtClean="0"/>
              <a:t> </a:t>
            </a:r>
            <a:r>
              <a:rPr lang="cs-CZ" b="1" dirty="0" err="1" smtClean="0"/>
              <a:t>want</a:t>
            </a:r>
            <a:endParaRPr lang="cs-CZ" b="1" dirty="0" smtClean="0"/>
          </a:p>
          <a:p>
            <a:endParaRPr lang="cs-CZ" dirty="0"/>
          </a:p>
          <a:p>
            <a:r>
              <a:rPr lang="cs-CZ" dirty="0" err="1" smtClean="0"/>
              <a:t>Where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mum</a:t>
            </a:r>
            <a:r>
              <a:rPr lang="cs-CZ" dirty="0" smtClean="0"/>
              <a:t>? </a:t>
            </a:r>
            <a:r>
              <a:rPr lang="cs-CZ" dirty="0" err="1" smtClean="0"/>
              <a:t>She</a:t>
            </a:r>
            <a:r>
              <a:rPr lang="cs-CZ" dirty="0" smtClean="0"/>
              <a:t> …….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kitchen</a:t>
            </a:r>
            <a:r>
              <a:rPr lang="cs-CZ" dirty="0" smtClean="0"/>
              <a:t>? 	/ </a:t>
            </a:r>
            <a:r>
              <a:rPr lang="cs-CZ" b="1" dirty="0" err="1" smtClean="0"/>
              <a:t>cook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r>
              <a:rPr lang="cs-CZ" dirty="0" err="1" smtClean="0"/>
              <a:t>Children</a:t>
            </a:r>
            <a:r>
              <a:rPr lang="cs-CZ" dirty="0" smtClean="0"/>
              <a:t> </a:t>
            </a:r>
            <a:r>
              <a:rPr lang="cs-CZ" dirty="0" err="1" smtClean="0"/>
              <a:t>never</a:t>
            </a:r>
            <a:r>
              <a:rPr lang="cs-CZ" dirty="0" smtClean="0"/>
              <a:t> ……. in </a:t>
            </a:r>
            <a:r>
              <a:rPr lang="cs-CZ" dirty="0" err="1" smtClean="0"/>
              <a:t>the</a:t>
            </a:r>
            <a:r>
              <a:rPr lang="cs-CZ" dirty="0" smtClean="0"/>
              <a:t> garden.		/ </a:t>
            </a:r>
            <a:r>
              <a:rPr lang="cs-CZ" b="1" dirty="0" err="1" smtClean="0"/>
              <a:t>help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r>
              <a:rPr lang="cs-CZ" dirty="0" err="1" smtClean="0"/>
              <a:t>Excuse</a:t>
            </a:r>
            <a:r>
              <a:rPr lang="cs-CZ" dirty="0" smtClean="0"/>
              <a:t> </a:t>
            </a:r>
            <a:r>
              <a:rPr lang="cs-CZ" dirty="0" err="1" smtClean="0"/>
              <a:t>me</a:t>
            </a:r>
            <a:r>
              <a:rPr lang="cs-CZ" dirty="0" smtClean="0"/>
              <a:t>, </a:t>
            </a:r>
            <a:r>
              <a:rPr lang="cs-CZ" dirty="0" err="1" smtClean="0"/>
              <a:t>who</a:t>
            </a:r>
            <a:r>
              <a:rPr lang="cs-CZ" dirty="0" smtClean="0"/>
              <a:t> ……. </a:t>
            </a:r>
            <a:r>
              <a:rPr lang="cs-CZ" dirty="0" err="1" smtClean="0"/>
              <a:t>here</a:t>
            </a:r>
            <a:r>
              <a:rPr lang="cs-CZ" dirty="0" smtClean="0"/>
              <a:t>?			/ </a:t>
            </a:r>
            <a:r>
              <a:rPr lang="cs-CZ" b="1" dirty="0" err="1" smtClean="0"/>
              <a:t>sit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I </a:t>
            </a:r>
            <a:r>
              <a:rPr lang="cs-CZ" dirty="0" err="1" smtClean="0"/>
              <a:t>can‘t</a:t>
            </a:r>
            <a:r>
              <a:rPr lang="cs-CZ" dirty="0" smtClean="0"/>
              <a:t> </a:t>
            </a:r>
            <a:r>
              <a:rPr lang="cs-CZ" dirty="0" err="1" smtClean="0"/>
              <a:t>understand</a:t>
            </a:r>
            <a:r>
              <a:rPr lang="cs-CZ" dirty="0" smtClean="0"/>
              <a:t> </a:t>
            </a:r>
            <a:r>
              <a:rPr lang="cs-CZ" dirty="0" err="1" smtClean="0"/>
              <a:t>why</a:t>
            </a:r>
            <a:r>
              <a:rPr lang="cs-CZ" dirty="0" smtClean="0"/>
              <a:t> Jane ……. </a:t>
            </a:r>
            <a:r>
              <a:rPr lang="cs-CZ" dirty="0" err="1" smtClean="0"/>
              <a:t>films</a:t>
            </a:r>
            <a:r>
              <a:rPr lang="cs-CZ" dirty="0" smtClean="0"/>
              <a:t>.	/ </a:t>
            </a:r>
            <a:r>
              <a:rPr lang="cs-CZ" b="1" dirty="0" smtClean="0"/>
              <a:t>not </a:t>
            </a:r>
            <a:r>
              <a:rPr lang="cs-CZ" b="1" dirty="0" err="1" smtClean="0"/>
              <a:t>like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b="1" dirty="0" smtClean="0"/>
          </a:p>
          <a:p>
            <a:r>
              <a:rPr lang="cs-CZ" dirty="0" err="1" smtClean="0"/>
              <a:t>Why</a:t>
            </a:r>
            <a:r>
              <a:rPr lang="cs-CZ" dirty="0" smtClean="0"/>
              <a:t> are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unhappy</a:t>
            </a:r>
            <a:r>
              <a:rPr lang="cs-CZ" dirty="0" smtClean="0"/>
              <a:t>?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friend</a:t>
            </a:r>
            <a:r>
              <a:rPr lang="cs-CZ" dirty="0" smtClean="0"/>
              <a:t> ……. in a moment.	/ </a:t>
            </a:r>
            <a:r>
              <a:rPr lang="cs-CZ" b="1" dirty="0" err="1" smtClean="0"/>
              <a:t>come</a:t>
            </a:r>
            <a:r>
              <a:rPr lang="cs-CZ" dirty="0"/>
              <a:t/>
            </a:r>
            <a:br>
              <a:rPr lang="cs-CZ" dirty="0"/>
            </a:br>
            <a:endParaRPr lang="cs-CZ" dirty="0" smtClean="0"/>
          </a:p>
          <a:p>
            <a:r>
              <a:rPr lang="cs-CZ" dirty="0" err="1" smtClean="0"/>
              <a:t>Look</a:t>
            </a:r>
            <a:r>
              <a:rPr lang="cs-CZ" dirty="0" smtClean="0"/>
              <a:t>, </a:t>
            </a:r>
            <a:r>
              <a:rPr lang="cs-CZ" dirty="0" err="1" smtClean="0"/>
              <a:t>what</a:t>
            </a:r>
            <a:r>
              <a:rPr lang="cs-CZ" dirty="0" smtClean="0"/>
              <a:t> ……. </a:t>
            </a:r>
            <a:r>
              <a:rPr lang="cs-CZ" dirty="0" err="1" smtClean="0"/>
              <a:t>the</a:t>
            </a:r>
            <a:r>
              <a:rPr lang="cs-CZ" dirty="0" smtClean="0"/>
              <a:t> girl …….?		/ </a:t>
            </a:r>
            <a:r>
              <a:rPr lang="cs-CZ" b="1" dirty="0" err="1" smtClean="0"/>
              <a:t>wear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202807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Present</a:t>
            </a:r>
            <a:r>
              <a:rPr lang="cs-CZ" dirty="0" smtClean="0"/>
              <a:t> </a:t>
            </a:r>
            <a:r>
              <a:rPr lang="cs-CZ" dirty="0" err="1" smtClean="0"/>
              <a:t>continuous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present</a:t>
            </a:r>
            <a:r>
              <a:rPr lang="cs-CZ" dirty="0" smtClean="0"/>
              <a:t> </a:t>
            </a:r>
            <a:r>
              <a:rPr lang="cs-CZ" dirty="0" err="1" smtClean="0"/>
              <a:t>simple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err="1" smtClean="0"/>
              <a:t>Solution</a:t>
            </a:r>
            <a:endParaRPr lang="cs-CZ" sz="27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043608" y="1859454"/>
            <a:ext cx="7449475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Are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thirsty</a:t>
            </a:r>
            <a:r>
              <a:rPr lang="cs-CZ" dirty="0" smtClean="0"/>
              <a:t>? </a:t>
            </a:r>
            <a:r>
              <a:rPr lang="cs-CZ" b="1" dirty="0" smtClean="0"/>
              <a:t>Do </a:t>
            </a:r>
            <a:r>
              <a:rPr lang="cs-CZ" b="1" dirty="0" err="1" smtClean="0"/>
              <a:t>you</a:t>
            </a:r>
            <a:r>
              <a:rPr lang="cs-CZ" b="1" dirty="0" smtClean="0"/>
              <a:t> </a:t>
            </a:r>
            <a:r>
              <a:rPr lang="cs-CZ" b="1" dirty="0" err="1" smtClean="0"/>
              <a:t>want</a:t>
            </a:r>
            <a:r>
              <a:rPr lang="cs-CZ" b="1" dirty="0" smtClean="0"/>
              <a:t> </a:t>
            </a:r>
            <a:r>
              <a:rPr lang="cs-CZ" dirty="0" err="1" smtClean="0"/>
              <a:t>something</a:t>
            </a:r>
            <a:r>
              <a:rPr lang="cs-CZ" dirty="0" smtClean="0"/>
              <a:t> to drink?	 / </a:t>
            </a:r>
            <a:r>
              <a:rPr lang="cs-CZ" b="1" dirty="0" err="1" smtClean="0"/>
              <a:t>you</a:t>
            </a:r>
            <a:r>
              <a:rPr lang="cs-CZ" b="1" dirty="0" smtClean="0"/>
              <a:t> </a:t>
            </a:r>
            <a:r>
              <a:rPr lang="cs-CZ" b="1" dirty="0" err="1" smtClean="0"/>
              <a:t>want</a:t>
            </a:r>
            <a:endParaRPr lang="cs-CZ" b="1" dirty="0" smtClean="0"/>
          </a:p>
          <a:p>
            <a:endParaRPr lang="cs-CZ" dirty="0"/>
          </a:p>
          <a:p>
            <a:r>
              <a:rPr lang="cs-CZ" dirty="0" err="1" smtClean="0"/>
              <a:t>Where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mum</a:t>
            </a:r>
            <a:r>
              <a:rPr lang="cs-CZ" dirty="0" smtClean="0"/>
              <a:t>?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b="1" dirty="0" err="1" smtClean="0"/>
              <a:t>is</a:t>
            </a:r>
            <a:r>
              <a:rPr lang="cs-CZ" b="1" dirty="0" smtClean="0"/>
              <a:t> </a:t>
            </a:r>
            <a:r>
              <a:rPr lang="cs-CZ" b="1" dirty="0" err="1" smtClean="0"/>
              <a:t>cooking</a:t>
            </a:r>
            <a:r>
              <a:rPr lang="cs-CZ" b="1" dirty="0" smtClean="0"/>
              <a:t> </a:t>
            </a:r>
            <a:r>
              <a:rPr lang="cs-CZ" dirty="0" smtClean="0"/>
              <a:t>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kitchen</a:t>
            </a:r>
            <a:r>
              <a:rPr lang="cs-CZ" dirty="0" smtClean="0"/>
              <a:t>? 	/ </a:t>
            </a:r>
            <a:r>
              <a:rPr lang="cs-CZ" b="1" dirty="0" err="1" smtClean="0"/>
              <a:t>cook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r>
              <a:rPr lang="cs-CZ" dirty="0" err="1" smtClean="0"/>
              <a:t>Children</a:t>
            </a:r>
            <a:r>
              <a:rPr lang="cs-CZ" dirty="0" smtClean="0"/>
              <a:t> </a:t>
            </a:r>
            <a:r>
              <a:rPr lang="cs-CZ" dirty="0" err="1" smtClean="0"/>
              <a:t>never</a:t>
            </a:r>
            <a:r>
              <a:rPr lang="cs-CZ" dirty="0" smtClean="0"/>
              <a:t> </a:t>
            </a:r>
            <a:r>
              <a:rPr lang="cs-CZ" b="1" dirty="0" err="1" smtClean="0"/>
              <a:t>help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garden.			/ </a:t>
            </a:r>
            <a:r>
              <a:rPr lang="cs-CZ" b="1" dirty="0" err="1" smtClean="0"/>
              <a:t>help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r>
              <a:rPr lang="cs-CZ" dirty="0" err="1" smtClean="0"/>
              <a:t>Excuse</a:t>
            </a:r>
            <a:r>
              <a:rPr lang="cs-CZ" dirty="0" smtClean="0"/>
              <a:t> </a:t>
            </a:r>
            <a:r>
              <a:rPr lang="cs-CZ" dirty="0" err="1" smtClean="0"/>
              <a:t>me</a:t>
            </a:r>
            <a:r>
              <a:rPr lang="cs-CZ" dirty="0" smtClean="0"/>
              <a:t>, </a:t>
            </a:r>
            <a:r>
              <a:rPr lang="cs-CZ" dirty="0" err="1" smtClean="0"/>
              <a:t>who</a:t>
            </a:r>
            <a:r>
              <a:rPr lang="cs-CZ" dirty="0" smtClean="0"/>
              <a:t> </a:t>
            </a:r>
            <a:r>
              <a:rPr lang="cs-CZ" b="1" dirty="0" err="1" smtClean="0"/>
              <a:t>is</a:t>
            </a:r>
            <a:r>
              <a:rPr lang="cs-CZ" b="1" dirty="0" smtClean="0"/>
              <a:t> </a:t>
            </a:r>
            <a:r>
              <a:rPr lang="cs-CZ" b="1" dirty="0" err="1" smtClean="0"/>
              <a:t>sitting</a:t>
            </a:r>
            <a:r>
              <a:rPr lang="cs-CZ" b="1" dirty="0" smtClean="0"/>
              <a:t> </a:t>
            </a:r>
            <a:r>
              <a:rPr lang="cs-CZ" dirty="0" err="1" smtClean="0"/>
              <a:t>here</a:t>
            </a:r>
            <a:r>
              <a:rPr lang="cs-CZ" dirty="0" smtClean="0"/>
              <a:t>?			/ </a:t>
            </a:r>
            <a:r>
              <a:rPr lang="cs-CZ" b="1" dirty="0" err="1" smtClean="0"/>
              <a:t>sit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I </a:t>
            </a:r>
            <a:r>
              <a:rPr lang="cs-CZ" dirty="0" err="1" smtClean="0"/>
              <a:t>can‘t</a:t>
            </a:r>
            <a:r>
              <a:rPr lang="cs-CZ" dirty="0" smtClean="0"/>
              <a:t> </a:t>
            </a:r>
            <a:r>
              <a:rPr lang="cs-CZ" dirty="0" err="1" smtClean="0"/>
              <a:t>understand</a:t>
            </a:r>
            <a:r>
              <a:rPr lang="cs-CZ" dirty="0" smtClean="0"/>
              <a:t> </a:t>
            </a:r>
            <a:r>
              <a:rPr lang="cs-CZ" dirty="0" err="1" smtClean="0"/>
              <a:t>why</a:t>
            </a:r>
            <a:r>
              <a:rPr lang="cs-CZ" dirty="0" smtClean="0"/>
              <a:t> Jane </a:t>
            </a:r>
            <a:r>
              <a:rPr lang="cs-CZ" b="1" dirty="0" err="1" smtClean="0"/>
              <a:t>doesn‘t</a:t>
            </a:r>
            <a:r>
              <a:rPr lang="cs-CZ" b="1" dirty="0" smtClean="0"/>
              <a:t> </a:t>
            </a:r>
            <a:r>
              <a:rPr lang="cs-CZ" b="1" dirty="0" err="1" smtClean="0"/>
              <a:t>like</a:t>
            </a:r>
            <a:r>
              <a:rPr lang="cs-CZ" b="1" dirty="0" smtClean="0"/>
              <a:t> </a:t>
            </a:r>
            <a:r>
              <a:rPr lang="cs-CZ" dirty="0" err="1" smtClean="0"/>
              <a:t>films</a:t>
            </a:r>
            <a:r>
              <a:rPr lang="cs-CZ" dirty="0" smtClean="0"/>
              <a:t>.	/ </a:t>
            </a:r>
            <a:r>
              <a:rPr lang="cs-CZ" b="1" dirty="0" smtClean="0"/>
              <a:t>not </a:t>
            </a:r>
            <a:r>
              <a:rPr lang="cs-CZ" b="1" dirty="0" err="1" smtClean="0"/>
              <a:t>like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b="1" dirty="0" smtClean="0"/>
          </a:p>
          <a:p>
            <a:r>
              <a:rPr lang="cs-CZ" dirty="0" err="1" smtClean="0"/>
              <a:t>Why</a:t>
            </a:r>
            <a:r>
              <a:rPr lang="cs-CZ" dirty="0" smtClean="0"/>
              <a:t> are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unhappy</a:t>
            </a:r>
            <a:r>
              <a:rPr lang="cs-CZ" dirty="0" smtClean="0"/>
              <a:t>?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friend</a:t>
            </a:r>
            <a:r>
              <a:rPr lang="cs-CZ" dirty="0" smtClean="0"/>
              <a:t> </a:t>
            </a:r>
            <a:r>
              <a:rPr lang="cs-CZ" b="1" dirty="0" err="1" smtClean="0"/>
              <a:t>is</a:t>
            </a:r>
            <a:r>
              <a:rPr lang="cs-CZ" b="1" dirty="0" smtClean="0"/>
              <a:t> </a:t>
            </a:r>
            <a:r>
              <a:rPr lang="cs-CZ" b="1" dirty="0" err="1" smtClean="0"/>
              <a:t>coming</a:t>
            </a:r>
            <a:r>
              <a:rPr lang="cs-CZ" b="1" dirty="0" smtClean="0"/>
              <a:t> </a:t>
            </a:r>
            <a:r>
              <a:rPr lang="cs-CZ" dirty="0" smtClean="0"/>
              <a:t>in a moment.	/ </a:t>
            </a:r>
            <a:r>
              <a:rPr lang="cs-CZ" b="1" dirty="0" err="1" smtClean="0"/>
              <a:t>come</a:t>
            </a:r>
            <a:r>
              <a:rPr lang="cs-CZ" dirty="0"/>
              <a:t/>
            </a:r>
            <a:br>
              <a:rPr lang="cs-CZ" dirty="0"/>
            </a:br>
            <a:endParaRPr lang="cs-CZ" dirty="0" smtClean="0"/>
          </a:p>
          <a:p>
            <a:r>
              <a:rPr lang="cs-CZ" dirty="0" err="1" smtClean="0"/>
              <a:t>Look</a:t>
            </a:r>
            <a:r>
              <a:rPr lang="cs-CZ" dirty="0" smtClean="0"/>
              <a:t>,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b="1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girl </a:t>
            </a:r>
            <a:r>
              <a:rPr lang="cs-CZ" b="1" dirty="0" err="1" smtClean="0"/>
              <a:t>wearing</a:t>
            </a:r>
            <a:r>
              <a:rPr lang="cs-CZ" dirty="0" smtClean="0"/>
              <a:t>?			/ </a:t>
            </a:r>
            <a:r>
              <a:rPr lang="cs-CZ" b="1" dirty="0" err="1" smtClean="0"/>
              <a:t>wear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71912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Past </a:t>
            </a:r>
            <a:r>
              <a:rPr lang="cs-CZ" dirty="0" err="1" smtClean="0"/>
              <a:t>simple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present</a:t>
            </a:r>
            <a:r>
              <a:rPr lang="cs-CZ" dirty="0" smtClean="0"/>
              <a:t> </a:t>
            </a:r>
            <a:r>
              <a:rPr lang="cs-CZ" dirty="0" err="1" smtClean="0"/>
              <a:t>perfect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err="1" smtClean="0"/>
              <a:t>Translate</a:t>
            </a:r>
            <a:endParaRPr lang="cs-CZ" sz="2700" dirty="0"/>
          </a:p>
        </p:txBody>
      </p:sp>
      <p:pic>
        <p:nvPicPr>
          <p:cNvPr id="3075" name="Picture 3" descr="C:\Users\Vodny\AppData\Local\Microsoft\Windows\Temporary Internet Files\Content.IE5\8TP0D0TT\MC9003985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52936"/>
            <a:ext cx="2699740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3275856" y="1876181"/>
            <a:ext cx="5676554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Už sis koupil nové auto?</a:t>
            </a:r>
          </a:p>
          <a:p>
            <a:endParaRPr lang="cs-CZ" dirty="0" smtClean="0"/>
          </a:p>
          <a:p>
            <a:r>
              <a:rPr lang="cs-CZ" dirty="0" smtClean="0"/>
              <a:t>Naši přátelé jeli minulý týden do Prahy novým autem.</a:t>
            </a:r>
          </a:p>
          <a:p>
            <a:endParaRPr lang="cs-CZ" dirty="0"/>
          </a:p>
          <a:p>
            <a:r>
              <a:rPr lang="cs-CZ" dirty="0" smtClean="0"/>
              <a:t>Petrovo auto se rozbilo.</a:t>
            </a:r>
          </a:p>
          <a:p>
            <a:endParaRPr lang="cs-CZ" dirty="0"/>
          </a:p>
          <a:p>
            <a:r>
              <a:rPr lang="cs-CZ" dirty="0" smtClean="0"/>
              <a:t>V zimě jsme nejezdili autem každý den.</a:t>
            </a:r>
          </a:p>
          <a:p>
            <a:endParaRPr lang="cs-CZ" dirty="0"/>
          </a:p>
          <a:p>
            <a:r>
              <a:rPr lang="cs-CZ" dirty="0" smtClean="0"/>
              <a:t>Můj mladší bratr včera nakreslil krásné auto.</a:t>
            </a:r>
          </a:p>
          <a:p>
            <a:endParaRPr lang="cs-CZ" dirty="0"/>
          </a:p>
          <a:p>
            <a:r>
              <a:rPr lang="cs-CZ" dirty="0" smtClean="0"/>
              <a:t>V životě jsem neviděl tak rychlé auto.</a:t>
            </a:r>
          </a:p>
          <a:p>
            <a:endParaRPr lang="cs-CZ" dirty="0"/>
          </a:p>
          <a:p>
            <a:r>
              <a:rPr lang="cs-CZ" dirty="0" smtClean="0"/>
              <a:t>Před týdnem jsem četl článek o závodních autech.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29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Past </a:t>
            </a:r>
            <a:r>
              <a:rPr lang="cs-CZ" dirty="0" err="1" smtClean="0"/>
              <a:t>simple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present</a:t>
            </a:r>
            <a:r>
              <a:rPr lang="cs-CZ" dirty="0" smtClean="0"/>
              <a:t> </a:t>
            </a:r>
            <a:r>
              <a:rPr lang="cs-CZ" dirty="0" err="1" smtClean="0"/>
              <a:t>perfect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err="1" smtClean="0"/>
              <a:t>Solution</a:t>
            </a:r>
            <a:endParaRPr lang="cs-CZ" sz="2700" dirty="0"/>
          </a:p>
        </p:txBody>
      </p:sp>
      <p:pic>
        <p:nvPicPr>
          <p:cNvPr id="3075" name="Picture 3" descr="C:\Users\Vodny\AppData\Local\Microsoft\Windows\Temporary Internet Files\Content.IE5\8TP0D0TT\MC9003985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52936"/>
            <a:ext cx="2699740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3275856" y="1876181"/>
            <a:ext cx="4915128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already</a:t>
            </a:r>
            <a:r>
              <a:rPr lang="cs-CZ" dirty="0" smtClean="0"/>
              <a:t> </a:t>
            </a:r>
            <a:r>
              <a:rPr lang="cs-CZ" dirty="0" err="1" smtClean="0"/>
              <a:t>bought</a:t>
            </a:r>
            <a:r>
              <a:rPr lang="cs-CZ" dirty="0" smtClean="0"/>
              <a:t> a </a:t>
            </a:r>
            <a:r>
              <a:rPr lang="cs-CZ" dirty="0" err="1" smtClean="0"/>
              <a:t>new</a:t>
            </a:r>
            <a:r>
              <a:rPr lang="cs-CZ" dirty="0" smtClean="0"/>
              <a:t> car?</a:t>
            </a:r>
          </a:p>
          <a:p>
            <a:endParaRPr lang="cs-CZ" dirty="0" smtClean="0"/>
          </a:p>
          <a:p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friends</a:t>
            </a:r>
            <a:r>
              <a:rPr lang="cs-CZ" dirty="0" smtClean="0"/>
              <a:t> </a:t>
            </a:r>
            <a:r>
              <a:rPr lang="cs-CZ" dirty="0" err="1" smtClean="0"/>
              <a:t>went</a:t>
            </a:r>
            <a:r>
              <a:rPr lang="cs-CZ" dirty="0" smtClean="0"/>
              <a:t> by car to Prague last </a:t>
            </a:r>
            <a:r>
              <a:rPr lang="cs-CZ" dirty="0" err="1" smtClean="0"/>
              <a:t>week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err="1" smtClean="0"/>
              <a:t>Peter‘s</a:t>
            </a:r>
            <a:r>
              <a:rPr lang="cs-CZ" dirty="0" smtClean="0"/>
              <a:t> car has </a:t>
            </a:r>
            <a:r>
              <a:rPr lang="cs-CZ" dirty="0" err="1" smtClean="0"/>
              <a:t>broken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didn‘t</a:t>
            </a:r>
            <a:r>
              <a:rPr lang="cs-CZ" dirty="0" smtClean="0"/>
              <a:t> go by car in </a:t>
            </a:r>
            <a:r>
              <a:rPr lang="cs-CZ" dirty="0" err="1" smtClean="0"/>
              <a:t>winter</a:t>
            </a:r>
            <a:r>
              <a:rPr lang="cs-CZ" dirty="0" smtClean="0"/>
              <a:t> </a:t>
            </a:r>
            <a:r>
              <a:rPr lang="cs-CZ" dirty="0" err="1" smtClean="0"/>
              <a:t>every</a:t>
            </a:r>
            <a:r>
              <a:rPr lang="cs-CZ" dirty="0" smtClean="0"/>
              <a:t> </a:t>
            </a:r>
            <a:r>
              <a:rPr lang="cs-CZ" dirty="0" err="1" smtClean="0"/>
              <a:t>day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My </a:t>
            </a:r>
            <a:r>
              <a:rPr lang="cs-CZ" dirty="0" err="1" smtClean="0"/>
              <a:t>younger</a:t>
            </a:r>
            <a:r>
              <a:rPr lang="cs-CZ" dirty="0" smtClean="0"/>
              <a:t> </a:t>
            </a:r>
            <a:r>
              <a:rPr lang="cs-CZ" dirty="0" err="1" smtClean="0"/>
              <a:t>brother</a:t>
            </a:r>
            <a:r>
              <a:rPr lang="cs-CZ" dirty="0" smtClean="0"/>
              <a:t> </a:t>
            </a:r>
            <a:r>
              <a:rPr lang="cs-CZ" dirty="0" err="1" smtClean="0"/>
              <a:t>draw</a:t>
            </a:r>
            <a:r>
              <a:rPr lang="cs-CZ" dirty="0" smtClean="0"/>
              <a:t> a nice car </a:t>
            </a:r>
            <a:r>
              <a:rPr lang="cs-CZ" dirty="0" err="1" smtClean="0"/>
              <a:t>yesterday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I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never</a:t>
            </a:r>
            <a:r>
              <a:rPr lang="cs-CZ" dirty="0" smtClean="0"/>
              <a:t> </a:t>
            </a:r>
            <a:r>
              <a:rPr lang="cs-CZ" dirty="0" err="1" smtClean="0"/>
              <a:t>seen</a:t>
            </a:r>
            <a:r>
              <a:rPr lang="cs-CZ" dirty="0" smtClean="0"/>
              <a:t> such a fast car in my </a:t>
            </a:r>
            <a:r>
              <a:rPr lang="cs-CZ" dirty="0" err="1" smtClean="0"/>
              <a:t>life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I </a:t>
            </a:r>
            <a:r>
              <a:rPr lang="cs-CZ" dirty="0" err="1" smtClean="0"/>
              <a:t>read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article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racing</a:t>
            </a:r>
            <a:r>
              <a:rPr lang="cs-CZ" dirty="0" smtClean="0"/>
              <a:t> </a:t>
            </a:r>
            <a:r>
              <a:rPr lang="cs-CZ" dirty="0" err="1" smtClean="0"/>
              <a:t>cars</a:t>
            </a:r>
            <a:r>
              <a:rPr lang="cs-CZ" dirty="0" smtClean="0"/>
              <a:t> a </a:t>
            </a:r>
            <a:r>
              <a:rPr lang="cs-CZ" dirty="0" err="1" smtClean="0"/>
              <a:t>week</a:t>
            </a:r>
            <a:r>
              <a:rPr lang="cs-CZ" dirty="0" smtClean="0"/>
              <a:t> ago.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74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Zdroj obrázků: MS Office</a:t>
            </a:r>
            <a:r>
              <a:rPr lang="cs-CZ" smtClean="0"/>
              <a:t>, Verze: 14.0.6129.5000 (64bitová verze)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716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spekt">
  <a:themeElements>
    <a:clrScheme name="Vlastní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CEF2EC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272</TotalTime>
  <Words>181</Words>
  <Application>Microsoft Office PowerPoint</Application>
  <PresentationFormat>Předvádění na obrazovce (4:3)</PresentationFormat>
  <Paragraphs>60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8" baseType="lpstr">
      <vt:lpstr>Aspekt</vt:lpstr>
      <vt:lpstr>1_Administrativní</vt:lpstr>
      <vt:lpstr>Prezentace aplikace PowerPoint</vt:lpstr>
      <vt:lpstr>Present continuous or present simple</vt:lpstr>
      <vt:lpstr>Present continuous or present simple Solution</vt:lpstr>
      <vt:lpstr>Past simple or present perfect Translate</vt:lpstr>
      <vt:lpstr>Past simple or present perfect Solution</vt:lpstr>
      <vt:lpstr>Citace: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Olga Bayerlová</dc:creator>
  <cp:lastModifiedBy>Michal Bayerl</cp:lastModifiedBy>
  <cp:revision>55</cp:revision>
  <dcterms:created xsi:type="dcterms:W3CDTF">2013-05-13T19:28:29Z</dcterms:created>
  <dcterms:modified xsi:type="dcterms:W3CDTF">2013-05-30T19:02:12Z</dcterms:modified>
</cp:coreProperties>
</file>