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7" r:id="rId4"/>
    <p:sldId id="258" r:id="rId5"/>
    <p:sldId id="259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BD56-8242-43B5-AAA6-45FF86A556AF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8ECE158-30C2-420B-99C7-624471B72D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6980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D78EE-2F47-41DF-8664-33B5DF66F8CA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20E3A-AD13-4EC7-8C2E-203B4023E0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9337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á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95B1B-3083-4C26-A35F-369933BD0A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3A0DD-2E5B-49B8-B93B-131CC9AA5126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76827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50A29-AE25-43F9-8AEA-4A3E559FD538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DE132-E3B0-43A5-9A1B-13FC4495EE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6779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8" name="Obdélník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9" name="Obdélník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2864B-B9B0-44C5-9B25-B151DF8CB217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AF8BA61-DAD5-4588-8845-E0170AC5B2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16913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38042-2CC9-46C4-9E5C-2E26649E8422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7DD2F-53CF-46A6-AA2E-4DA00C3AAD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4677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Obdélník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9" name="Obdélník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1" name="Obdélník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2" name="Obdélník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á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á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A3071-2D8B-4116-8BC1-80B3828BF332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40A4B18-61D3-4811-AFE9-D01973B4C3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9740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B3BA7-7C54-435C-9872-A058D06966D4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4A3FF-5162-4F86-9A24-FD43B2CDFF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5812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" name="Obdélník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4" name="Obdélník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5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C04E2-AAF2-4AA8-A0FC-B7ED598DDBF2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F0C637D-6A50-4F24-A670-0C7D2D2B8F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6103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" name="Obdélník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2A2534B-D44A-4E53-B3D4-BC19248B55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3612-69A4-4563-BC61-67756995F805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40091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BB637-A74B-4E5F-A649-2CB5912BB4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9220-0A5D-47DA-AEEE-D5B03910682C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9754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27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2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2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1A9E41-8A27-4F0B-9A24-7EC220F1B4B8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á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3D050E-6C3F-45A7-A9D2-E89D163EE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07A6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07A62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07A62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07A62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07A62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07A62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07A62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07A62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07A62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28B70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7706B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94734E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13316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317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1 w 7514"/>
                <a:gd name="T7" fmla="*/ 0 h 385"/>
                <a:gd name="T8" fmla="*/ 1 w 7514"/>
                <a:gd name="T9" fmla="*/ 0 h 385"/>
                <a:gd name="T10" fmla="*/ 2 w 7514"/>
                <a:gd name="T11" fmla="*/ 0 h 385"/>
                <a:gd name="T12" fmla="*/ 1 w 7514"/>
                <a:gd name="T13" fmla="*/ 0 h 385"/>
                <a:gd name="T14" fmla="*/ 2 w 7514"/>
                <a:gd name="T15" fmla="*/ 0 h 385"/>
                <a:gd name="T16" fmla="*/ 2 w 7514"/>
                <a:gd name="T17" fmla="*/ 0 h 385"/>
                <a:gd name="T18" fmla="*/ 1 w 7514"/>
                <a:gd name="T19" fmla="*/ 0 h 385"/>
                <a:gd name="T20" fmla="*/ 2 w 7514"/>
                <a:gd name="T21" fmla="*/ 0 h 385"/>
                <a:gd name="T22" fmla="*/ 3 w 7514"/>
                <a:gd name="T23" fmla="*/ 0 h 385"/>
                <a:gd name="T24" fmla="*/ 3 w 7514"/>
                <a:gd name="T25" fmla="*/ 0 h 385"/>
                <a:gd name="T26" fmla="*/ 3 w 7514"/>
                <a:gd name="T27" fmla="*/ 0 h 385"/>
                <a:gd name="T28" fmla="*/ 3 w 7514"/>
                <a:gd name="T29" fmla="*/ 0 h 385"/>
                <a:gd name="T30" fmla="*/ 3 w 7514"/>
                <a:gd name="T31" fmla="*/ 0 h 385"/>
                <a:gd name="T32" fmla="*/ 3 w 7514"/>
                <a:gd name="T33" fmla="*/ 0 h 385"/>
                <a:gd name="T34" fmla="*/ 4 w 7514"/>
                <a:gd name="T35" fmla="*/ 0 h 385"/>
                <a:gd name="T36" fmla="*/ 4 w 7514"/>
                <a:gd name="T37" fmla="*/ 0 h 385"/>
                <a:gd name="T38" fmla="*/ 4 w 7514"/>
                <a:gd name="T39" fmla="*/ 0 h 385"/>
                <a:gd name="T40" fmla="*/ 5 w 7514"/>
                <a:gd name="T41" fmla="*/ 0 h 385"/>
                <a:gd name="T42" fmla="*/ 5 w 7514"/>
                <a:gd name="T43" fmla="*/ 0 h 385"/>
                <a:gd name="T44" fmla="*/ 5 w 7514"/>
                <a:gd name="T45" fmla="*/ 0 h 385"/>
                <a:gd name="T46" fmla="*/ 5 w 7514"/>
                <a:gd name="T47" fmla="*/ 0 h 385"/>
                <a:gd name="T48" fmla="*/ 5 w 7514"/>
                <a:gd name="T49" fmla="*/ 0 h 385"/>
                <a:gd name="T50" fmla="*/ 6 w 7514"/>
                <a:gd name="T51" fmla="*/ 0 h 385"/>
                <a:gd name="T52" fmla="*/ 6 w 7514"/>
                <a:gd name="T53" fmla="*/ 0 h 385"/>
                <a:gd name="T54" fmla="*/ 6 w 7514"/>
                <a:gd name="T55" fmla="*/ 0 h 385"/>
                <a:gd name="T56" fmla="*/ 6 w 7514"/>
                <a:gd name="T57" fmla="*/ 0 h 385"/>
                <a:gd name="T58" fmla="*/ 6 w 7514"/>
                <a:gd name="T59" fmla="*/ 0 h 385"/>
                <a:gd name="T60" fmla="*/ 6 w 7514"/>
                <a:gd name="T61" fmla="*/ 0 h 385"/>
                <a:gd name="T62" fmla="*/ 6 w 7514"/>
                <a:gd name="T63" fmla="*/ 0 h 385"/>
                <a:gd name="T64" fmla="*/ 6 w 7514"/>
                <a:gd name="T65" fmla="*/ 0 h 385"/>
                <a:gd name="T66" fmla="*/ 7 w 7514"/>
                <a:gd name="T67" fmla="*/ 0 h 385"/>
                <a:gd name="T68" fmla="*/ 7 w 7514"/>
                <a:gd name="T69" fmla="*/ 0 h 385"/>
                <a:gd name="T70" fmla="*/ 7 w 7514"/>
                <a:gd name="T71" fmla="*/ 0 h 385"/>
                <a:gd name="T72" fmla="*/ 8 w 7514"/>
                <a:gd name="T73" fmla="*/ 0 h 385"/>
                <a:gd name="T74" fmla="*/ 8 w 7514"/>
                <a:gd name="T75" fmla="*/ 0 h 385"/>
                <a:gd name="T76" fmla="*/ 8 w 7514"/>
                <a:gd name="T77" fmla="*/ 0 h 385"/>
                <a:gd name="T78" fmla="*/ 8 w 7514"/>
                <a:gd name="T79" fmla="*/ 0 h 385"/>
                <a:gd name="T80" fmla="*/ 8 w 7514"/>
                <a:gd name="T81" fmla="*/ 0 h 385"/>
                <a:gd name="T82" fmla="*/ 8 w 7514"/>
                <a:gd name="T83" fmla="*/ 0 h 385"/>
                <a:gd name="T84" fmla="*/ 9 w 7514"/>
                <a:gd name="T85" fmla="*/ 0 h 385"/>
                <a:gd name="T86" fmla="*/ 9 w 7514"/>
                <a:gd name="T87" fmla="*/ 0 h 385"/>
                <a:gd name="T88" fmla="*/ 10 w 7514"/>
                <a:gd name="T89" fmla="*/ 0 h 385"/>
                <a:gd name="T90" fmla="*/ 10 w 7514"/>
                <a:gd name="T91" fmla="*/ 0 h 385"/>
                <a:gd name="T92" fmla="*/ 10 w 7514"/>
                <a:gd name="T93" fmla="*/ 0 h 385"/>
                <a:gd name="T94" fmla="*/ 11 w 7514"/>
                <a:gd name="T95" fmla="*/ 0 h 385"/>
                <a:gd name="T96" fmla="*/ 10 w 7514"/>
                <a:gd name="T97" fmla="*/ 0 h 385"/>
                <a:gd name="T98" fmla="*/ 11 w 7514"/>
                <a:gd name="T99" fmla="*/ 0 h 385"/>
                <a:gd name="T100" fmla="*/ 11 w 7514"/>
                <a:gd name="T101" fmla="*/ 0 h 385"/>
                <a:gd name="T102" fmla="*/ 11 w 7514"/>
                <a:gd name="T103" fmla="*/ 0 h 385"/>
                <a:gd name="T104" fmla="*/ 11 w 7514"/>
                <a:gd name="T105" fmla="*/ 0 h 385"/>
                <a:gd name="T106" fmla="*/ 12 w 7514"/>
                <a:gd name="T107" fmla="*/ 0 h 385"/>
                <a:gd name="T108" fmla="*/ 12 w 7514"/>
                <a:gd name="T109" fmla="*/ 0 h 385"/>
                <a:gd name="T110" fmla="*/ 12 w 7514"/>
                <a:gd name="T111" fmla="*/ 0 h 385"/>
                <a:gd name="T112" fmla="*/ 13 w 7514"/>
                <a:gd name="T113" fmla="*/ 0 h 385"/>
                <a:gd name="T114" fmla="*/ 13 w 7514"/>
                <a:gd name="T115" fmla="*/ 0 h 385"/>
                <a:gd name="T116" fmla="*/ 13 w 7514"/>
                <a:gd name="T117" fmla="*/ 0 h 385"/>
                <a:gd name="T118" fmla="*/ 14 w 7514"/>
                <a:gd name="T119" fmla="*/ 0 h 385"/>
                <a:gd name="T120" fmla="*/ 13 w 7514"/>
                <a:gd name="T121" fmla="*/ 0 h 385"/>
                <a:gd name="T122" fmla="*/ 14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18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3 h 1689"/>
                <a:gd name="T2" fmla="*/ 1 w 2517"/>
                <a:gd name="T3" fmla="*/ 3 h 1689"/>
                <a:gd name="T4" fmla="*/ 2 w 2517"/>
                <a:gd name="T5" fmla="*/ 3 h 1689"/>
                <a:gd name="T6" fmla="*/ 2 w 2517"/>
                <a:gd name="T7" fmla="*/ 3 h 1689"/>
                <a:gd name="T8" fmla="*/ 3 w 2517"/>
                <a:gd name="T9" fmla="*/ 3 h 1689"/>
                <a:gd name="T10" fmla="*/ 4 w 2517"/>
                <a:gd name="T11" fmla="*/ 3 h 1689"/>
                <a:gd name="T12" fmla="*/ 5 w 2517"/>
                <a:gd name="T13" fmla="*/ 3 h 1689"/>
                <a:gd name="T14" fmla="*/ 5 w 2517"/>
                <a:gd name="T15" fmla="*/ 3 h 1689"/>
                <a:gd name="T16" fmla="*/ 5 w 2517"/>
                <a:gd name="T17" fmla="*/ 3 h 1689"/>
                <a:gd name="T18" fmla="*/ 5 w 2517"/>
                <a:gd name="T19" fmla="*/ 2 h 1689"/>
                <a:gd name="T20" fmla="*/ 5 w 2517"/>
                <a:gd name="T21" fmla="*/ 2 h 1689"/>
                <a:gd name="T22" fmla="*/ 5 w 2517"/>
                <a:gd name="T23" fmla="*/ 1 h 1689"/>
                <a:gd name="T24" fmla="*/ 5 w 2517"/>
                <a:gd name="T25" fmla="*/ 1 h 1689"/>
                <a:gd name="T26" fmla="*/ 5 w 2517"/>
                <a:gd name="T27" fmla="*/ 0 h 1689"/>
                <a:gd name="T28" fmla="*/ 5 w 2517"/>
                <a:gd name="T29" fmla="*/ 0 h 1689"/>
                <a:gd name="T30" fmla="*/ 5 w 2517"/>
                <a:gd name="T31" fmla="*/ 0 h 1689"/>
                <a:gd name="T32" fmla="*/ 5 w 2517"/>
                <a:gd name="T33" fmla="*/ 0 h 1689"/>
                <a:gd name="T34" fmla="*/ 5 w 2517"/>
                <a:gd name="T35" fmla="*/ 0 h 1689"/>
                <a:gd name="T36" fmla="*/ 4 w 2517"/>
                <a:gd name="T37" fmla="*/ 0 h 1689"/>
                <a:gd name="T38" fmla="*/ 3 w 2517"/>
                <a:gd name="T39" fmla="*/ 0 h 1689"/>
                <a:gd name="T40" fmla="*/ 2 w 2517"/>
                <a:gd name="T41" fmla="*/ 0 h 1689"/>
                <a:gd name="T42" fmla="*/ 2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1 h 1689"/>
                <a:gd name="T56" fmla="*/ 0 w 2517"/>
                <a:gd name="T57" fmla="*/ 1 h 1689"/>
                <a:gd name="T58" fmla="*/ 0 w 2517"/>
                <a:gd name="T59" fmla="*/ 2 h 1689"/>
                <a:gd name="T60" fmla="*/ 0 w 2517"/>
                <a:gd name="T61" fmla="*/ 2 h 1689"/>
                <a:gd name="T62" fmla="*/ 0 w 2517"/>
                <a:gd name="T63" fmla="*/ 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19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2 w 1310"/>
                <a:gd name="T1" fmla="*/ 1 h 1309"/>
                <a:gd name="T2" fmla="*/ 2 w 1310"/>
                <a:gd name="T3" fmla="*/ 1 h 1309"/>
                <a:gd name="T4" fmla="*/ 2 w 1310"/>
                <a:gd name="T5" fmla="*/ 1 h 1309"/>
                <a:gd name="T6" fmla="*/ 2 w 1310"/>
                <a:gd name="T7" fmla="*/ 1 h 1309"/>
                <a:gd name="T8" fmla="*/ 2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2 h 1309"/>
                <a:gd name="T32" fmla="*/ 1 w 1310"/>
                <a:gd name="T33" fmla="*/ 2 h 1309"/>
                <a:gd name="T34" fmla="*/ 1 w 1310"/>
                <a:gd name="T35" fmla="*/ 2 h 1309"/>
                <a:gd name="T36" fmla="*/ 0 w 1310"/>
                <a:gd name="T37" fmla="*/ 2 h 1309"/>
                <a:gd name="T38" fmla="*/ 1 w 1310"/>
                <a:gd name="T39" fmla="*/ 2 h 1309"/>
                <a:gd name="T40" fmla="*/ 1 w 1310"/>
                <a:gd name="T41" fmla="*/ 2 h 1309"/>
                <a:gd name="T42" fmla="*/ 1 w 1310"/>
                <a:gd name="T43" fmla="*/ 2 h 1309"/>
                <a:gd name="T44" fmla="*/ 1 w 1310"/>
                <a:gd name="T45" fmla="*/ 3 h 1309"/>
                <a:gd name="T46" fmla="*/ 1 w 1310"/>
                <a:gd name="T47" fmla="*/ 2 h 1309"/>
                <a:gd name="T48" fmla="*/ 1 w 1310"/>
                <a:gd name="T49" fmla="*/ 2 h 1309"/>
                <a:gd name="T50" fmla="*/ 1 w 1310"/>
                <a:gd name="T51" fmla="*/ 3 h 1309"/>
                <a:gd name="T52" fmla="*/ 1 w 1310"/>
                <a:gd name="T53" fmla="*/ 3 h 1309"/>
                <a:gd name="T54" fmla="*/ 1 w 1310"/>
                <a:gd name="T55" fmla="*/ 3 h 1309"/>
                <a:gd name="T56" fmla="*/ 1 w 1310"/>
                <a:gd name="T57" fmla="*/ 3 h 1309"/>
                <a:gd name="T58" fmla="*/ 1 w 1310"/>
                <a:gd name="T59" fmla="*/ 3 h 1309"/>
                <a:gd name="T60" fmla="*/ 2 w 1310"/>
                <a:gd name="T61" fmla="*/ 3 h 1309"/>
                <a:gd name="T62" fmla="*/ 2 w 1310"/>
                <a:gd name="T63" fmla="*/ 3 h 1309"/>
                <a:gd name="T64" fmla="*/ 2 w 1310"/>
                <a:gd name="T65" fmla="*/ 3 h 1309"/>
                <a:gd name="T66" fmla="*/ 2 w 1310"/>
                <a:gd name="T67" fmla="*/ 3 h 1309"/>
                <a:gd name="T68" fmla="*/ 2 w 1310"/>
                <a:gd name="T69" fmla="*/ 3 h 1309"/>
                <a:gd name="T70" fmla="*/ 2 w 1310"/>
                <a:gd name="T71" fmla="*/ 3 h 1309"/>
                <a:gd name="T72" fmla="*/ 2 w 1310"/>
                <a:gd name="T73" fmla="*/ 3 h 1309"/>
                <a:gd name="T74" fmla="*/ 2 w 1310"/>
                <a:gd name="T75" fmla="*/ 3 h 1309"/>
                <a:gd name="T76" fmla="*/ 2 w 1310"/>
                <a:gd name="T77" fmla="*/ 3 h 1309"/>
                <a:gd name="T78" fmla="*/ 2 w 1310"/>
                <a:gd name="T79" fmla="*/ 3 h 1309"/>
                <a:gd name="T80" fmla="*/ 2 w 1310"/>
                <a:gd name="T81" fmla="*/ 3 h 1309"/>
                <a:gd name="T82" fmla="*/ 3 w 1310"/>
                <a:gd name="T83" fmla="*/ 2 h 1309"/>
                <a:gd name="T84" fmla="*/ 3 w 1310"/>
                <a:gd name="T85" fmla="*/ 2 h 1309"/>
                <a:gd name="T86" fmla="*/ 3 w 1310"/>
                <a:gd name="T87" fmla="*/ 2 h 1309"/>
                <a:gd name="T88" fmla="*/ 3 w 1310"/>
                <a:gd name="T89" fmla="*/ 2 h 1309"/>
                <a:gd name="T90" fmla="*/ 3 w 1310"/>
                <a:gd name="T91" fmla="*/ 2 h 1309"/>
                <a:gd name="T92" fmla="*/ 3 w 1310"/>
                <a:gd name="T93" fmla="*/ 2 h 1309"/>
                <a:gd name="T94" fmla="*/ 3 w 1310"/>
                <a:gd name="T95" fmla="*/ 2 h 1309"/>
                <a:gd name="T96" fmla="*/ 3 w 1310"/>
                <a:gd name="T97" fmla="*/ 2 h 1309"/>
                <a:gd name="T98" fmla="*/ 3 w 1310"/>
                <a:gd name="T99" fmla="*/ 2 h 1309"/>
                <a:gd name="T100" fmla="*/ 3 w 1310"/>
                <a:gd name="T101" fmla="*/ 2 h 1309"/>
                <a:gd name="T102" fmla="*/ 3 w 1310"/>
                <a:gd name="T103" fmla="*/ 1 h 1309"/>
                <a:gd name="T104" fmla="*/ 3 w 1310"/>
                <a:gd name="T105" fmla="*/ 1 h 1309"/>
                <a:gd name="T106" fmla="*/ 3 w 1310"/>
                <a:gd name="T107" fmla="*/ 1 h 1309"/>
                <a:gd name="T108" fmla="*/ 3 w 1310"/>
                <a:gd name="T109" fmla="*/ 1 h 1309"/>
                <a:gd name="T110" fmla="*/ 3 w 1310"/>
                <a:gd name="T111" fmla="*/ 1 h 1309"/>
                <a:gd name="T112" fmla="*/ 2 w 1310"/>
                <a:gd name="T113" fmla="*/ 1 h 1309"/>
                <a:gd name="T114" fmla="*/ 2 w 1310"/>
                <a:gd name="T115" fmla="*/ 1 h 1309"/>
                <a:gd name="T116" fmla="*/ 2 w 1310"/>
                <a:gd name="T117" fmla="*/ 1 h 1309"/>
                <a:gd name="T118" fmla="*/ 2 w 1310"/>
                <a:gd name="T119" fmla="*/ 1 h 1309"/>
                <a:gd name="T120" fmla="*/ 2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0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2 w 2521"/>
                <a:gd name="T13" fmla="*/ 1 h 294"/>
                <a:gd name="T14" fmla="*/ 2 w 2521"/>
                <a:gd name="T15" fmla="*/ 1 h 294"/>
                <a:gd name="T16" fmla="*/ 2 w 2521"/>
                <a:gd name="T17" fmla="*/ 1 h 294"/>
                <a:gd name="T18" fmla="*/ 2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2 w 2521"/>
                <a:gd name="T25" fmla="*/ 1 h 294"/>
                <a:gd name="T26" fmla="*/ 1 w 2521"/>
                <a:gd name="T27" fmla="*/ 1 h 294"/>
                <a:gd name="T28" fmla="*/ 2 w 2521"/>
                <a:gd name="T29" fmla="*/ 1 h 294"/>
                <a:gd name="T30" fmla="*/ 2 w 2521"/>
                <a:gd name="T31" fmla="*/ 1 h 294"/>
                <a:gd name="T32" fmla="*/ 2 w 2521"/>
                <a:gd name="T33" fmla="*/ 1 h 294"/>
                <a:gd name="T34" fmla="*/ 2 w 2521"/>
                <a:gd name="T35" fmla="*/ 1 h 294"/>
                <a:gd name="T36" fmla="*/ 2 w 2521"/>
                <a:gd name="T37" fmla="*/ 1 h 294"/>
                <a:gd name="T38" fmla="*/ 2 w 2521"/>
                <a:gd name="T39" fmla="*/ 1 h 294"/>
                <a:gd name="T40" fmla="*/ 2 w 2521"/>
                <a:gd name="T41" fmla="*/ 1 h 294"/>
                <a:gd name="T42" fmla="*/ 2 w 2521"/>
                <a:gd name="T43" fmla="*/ 1 h 294"/>
                <a:gd name="T44" fmla="*/ 2 w 2521"/>
                <a:gd name="T45" fmla="*/ 1 h 294"/>
                <a:gd name="T46" fmla="*/ 2 w 2521"/>
                <a:gd name="T47" fmla="*/ 1 h 294"/>
                <a:gd name="T48" fmla="*/ 3 w 2521"/>
                <a:gd name="T49" fmla="*/ 1 h 294"/>
                <a:gd name="T50" fmla="*/ 2 w 2521"/>
                <a:gd name="T51" fmla="*/ 1 h 294"/>
                <a:gd name="T52" fmla="*/ 2 w 2521"/>
                <a:gd name="T53" fmla="*/ 1 h 294"/>
                <a:gd name="T54" fmla="*/ 2 w 2521"/>
                <a:gd name="T55" fmla="*/ 1 h 294"/>
                <a:gd name="T56" fmla="*/ 2 w 2521"/>
                <a:gd name="T57" fmla="*/ 1 h 294"/>
                <a:gd name="T58" fmla="*/ 3 w 2521"/>
                <a:gd name="T59" fmla="*/ 1 h 294"/>
                <a:gd name="T60" fmla="*/ 3 w 2521"/>
                <a:gd name="T61" fmla="*/ 1 h 294"/>
                <a:gd name="T62" fmla="*/ 3 w 2521"/>
                <a:gd name="T63" fmla="*/ 1 h 294"/>
                <a:gd name="T64" fmla="*/ 3 w 2521"/>
                <a:gd name="T65" fmla="*/ 1 h 294"/>
                <a:gd name="T66" fmla="*/ 3 w 2521"/>
                <a:gd name="T67" fmla="*/ 1 h 294"/>
                <a:gd name="T68" fmla="*/ 3 w 2521"/>
                <a:gd name="T69" fmla="*/ 1 h 294"/>
                <a:gd name="T70" fmla="*/ 3 w 2521"/>
                <a:gd name="T71" fmla="*/ 1 h 294"/>
                <a:gd name="T72" fmla="*/ 3 w 2521"/>
                <a:gd name="T73" fmla="*/ 1 h 294"/>
                <a:gd name="T74" fmla="*/ 3 w 2521"/>
                <a:gd name="T75" fmla="*/ 1 h 294"/>
                <a:gd name="T76" fmla="*/ 3 w 2521"/>
                <a:gd name="T77" fmla="*/ 1 h 294"/>
                <a:gd name="T78" fmla="*/ 3 w 2521"/>
                <a:gd name="T79" fmla="*/ 1 h 294"/>
                <a:gd name="T80" fmla="*/ 3 w 2521"/>
                <a:gd name="T81" fmla="*/ 1 h 294"/>
                <a:gd name="T82" fmla="*/ 3 w 2521"/>
                <a:gd name="T83" fmla="*/ 1 h 294"/>
                <a:gd name="T84" fmla="*/ 3 w 2521"/>
                <a:gd name="T85" fmla="*/ 1 h 294"/>
                <a:gd name="T86" fmla="*/ 4 w 2521"/>
                <a:gd name="T87" fmla="*/ 1 h 294"/>
                <a:gd name="T88" fmla="*/ 4 w 2521"/>
                <a:gd name="T89" fmla="*/ 1 h 294"/>
                <a:gd name="T90" fmla="*/ 4 w 2521"/>
                <a:gd name="T91" fmla="*/ 1 h 294"/>
                <a:gd name="T92" fmla="*/ 4 w 2521"/>
                <a:gd name="T93" fmla="*/ 1 h 294"/>
                <a:gd name="T94" fmla="*/ 4 w 2521"/>
                <a:gd name="T95" fmla="*/ 0 h 294"/>
                <a:gd name="T96" fmla="*/ 4 w 2521"/>
                <a:gd name="T97" fmla="*/ 1 h 294"/>
                <a:gd name="T98" fmla="*/ 4 w 2521"/>
                <a:gd name="T99" fmla="*/ 1 h 294"/>
                <a:gd name="T100" fmla="*/ 4 w 2521"/>
                <a:gd name="T101" fmla="*/ 1 h 294"/>
                <a:gd name="T102" fmla="*/ 4 w 2521"/>
                <a:gd name="T103" fmla="*/ 1 h 294"/>
                <a:gd name="T104" fmla="*/ 4 w 2521"/>
                <a:gd name="T105" fmla="*/ 1 h 294"/>
                <a:gd name="T106" fmla="*/ 5 w 2521"/>
                <a:gd name="T107" fmla="*/ 1 h 294"/>
                <a:gd name="T108" fmla="*/ 5 w 2521"/>
                <a:gd name="T109" fmla="*/ 1 h 294"/>
                <a:gd name="T110" fmla="*/ 5 w 2521"/>
                <a:gd name="T111" fmla="*/ 1 h 294"/>
                <a:gd name="T112" fmla="*/ 4 w 2521"/>
                <a:gd name="T113" fmla="*/ 1 h 294"/>
                <a:gd name="T114" fmla="*/ 5 w 2521"/>
                <a:gd name="T115" fmla="*/ 1 h 294"/>
                <a:gd name="T116" fmla="*/ 5 w 2521"/>
                <a:gd name="T117" fmla="*/ 1 h 294"/>
                <a:gd name="T118" fmla="*/ 5 w 2521"/>
                <a:gd name="T119" fmla="*/ 1 h 294"/>
                <a:gd name="T120" fmla="*/ 5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1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2 h 1049"/>
                <a:gd name="T2" fmla="*/ 1 w 1777"/>
                <a:gd name="T3" fmla="*/ 2 h 1049"/>
                <a:gd name="T4" fmla="*/ 1 w 1777"/>
                <a:gd name="T5" fmla="*/ 2 h 1049"/>
                <a:gd name="T6" fmla="*/ 2 w 1777"/>
                <a:gd name="T7" fmla="*/ 2 h 1049"/>
                <a:gd name="T8" fmla="*/ 3 w 1777"/>
                <a:gd name="T9" fmla="*/ 2 h 1049"/>
                <a:gd name="T10" fmla="*/ 3 w 1777"/>
                <a:gd name="T11" fmla="*/ 2 h 1049"/>
                <a:gd name="T12" fmla="*/ 4 w 1777"/>
                <a:gd name="T13" fmla="*/ 2 h 1049"/>
                <a:gd name="T14" fmla="*/ 4 w 1777"/>
                <a:gd name="T15" fmla="*/ 2 h 1049"/>
                <a:gd name="T16" fmla="*/ 4 w 1777"/>
                <a:gd name="T17" fmla="*/ 2 h 1049"/>
                <a:gd name="T18" fmla="*/ 4 w 1777"/>
                <a:gd name="T19" fmla="*/ 1 h 1049"/>
                <a:gd name="T20" fmla="*/ 4 w 1777"/>
                <a:gd name="T21" fmla="*/ 1 h 1049"/>
                <a:gd name="T22" fmla="*/ 4 w 1777"/>
                <a:gd name="T23" fmla="*/ 1 h 1049"/>
                <a:gd name="T24" fmla="*/ 4 w 1777"/>
                <a:gd name="T25" fmla="*/ 0 h 1049"/>
                <a:gd name="T26" fmla="*/ 4 w 1777"/>
                <a:gd name="T27" fmla="*/ 0 h 1049"/>
                <a:gd name="T28" fmla="*/ 4 w 1777"/>
                <a:gd name="T29" fmla="*/ 0 h 1049"/>
                <a:gd name="T30" fmla="*/ 4 w 1777"/>
                <a:gd name="T31" fmla="*/ 0 h 1049"/>
                <a:gd name="T32" fmla="*/ 4 w 1777"/>
                <a:gd name="T33" fmla="*/ 0 h 1049"/>
                <a:gd name="T34" fmla="*/ 4 w 1777"/>
                <a:gd name="T35" fmla="*/ 0 h 1049"/>
                <a:gd name="T36" fmla="*/ 3 w 1777"/>
                <a:gd name="T37" fmla="*/ 0 h 1049"/>
                <a:gd name="T38" fmla="*/ 3 w 1777"/>
                <a:gd name="T39" fmla="*/ 0 h 1049"/>
                <a:gd name="T40" fmla="*/ 2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1 h 1049"/>
                <a:gd name="T58" fmla="*/ 0 w 1777"/>
                <a:gd name="T59" fmla="*/ 1 h 1049"/>
                <a:gd name="T60" fmla="*/ 0 w 1777"/>
                <a:gd name="T61" fmla="*/ 1 h 1049"/>
                <a:gd name="T62" fmla="*/ 0 w 1777"/>
                <a:gd name="T63" fmla="*/ 2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2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4 w 2355"/>
                <a:gd name="T1" fmla="*/ 1 h 1405"/>
                <a:gd name="T2" fmla="*/ 4 w 2355"/>
                <a:gd name="T3" fmla="*/ 1 h 1405"/>
                <a:gd name="T4" fmla="*/ 4 w 2355"/>
                <a:gd name="T5" fmla="*/ 1 h 1405"/>
                <a:gd name="T6" fmla="*/ 4 w 2355"/>
                <a:gd name="T7" fmla="*/ 1 h 1405"/>
                <a:gd name="T8" fmla="*/ 4 w 2355"/>
                <a:gd name="T9" fmla="*/ 2 h 1405"/>
                <a:gd name="T10" fmla="*/ 4 w 2355"/>
                <a:gd name="T11" fmla="*/ 3 h 1405"/>
                <a:gd name="T12" fmla="*/ 3 w 2355"/>
                <a:gd name="T13" fmla="*/ 3 h 1405"/>
                <a:gd name="T14" fmla="*/ 3 w 2355"/>
                <a:gd name="T15" fmla="*/ 2 h 1405"/>
                <a:gd name="T16" fmla="*/ 3 w 2355"/>
                <a:gd name="T17" fmla="*/ 1 h 1405"/>
                <a:gd name="T18" fmla="*/ 3 w 2355"/>
                <a:gd name="T19" fmla="*/ 1 h 1405"/>
                <a:gd name="T20" fmla="*/ 3 w 2355"/>
                <a:gd name="T21" fmla="*/ 1 h 1405"/>
                <a:gd name="T22" fmla="*/ 4 w 2355"/>
                <a:gd name="T23" fmla="*/ 1 h 1405"/>
                <a:gd name="T24" fmla="*/ 2 w 2355"/>
                <a:gd name="T25" fmla="*/ 3 h 1405"/>
                <a:gd name="T26" fmla="*/ 2 w 2355"/>
                <a:gd name="T27" fmla="*/ 3 h 1405"/>
                <a:gd name="T28" fmla="*/ 2 w 2355"/>
                <a:gd name="T29" fmla="*/ 3 h 1405"/>
                <a:gd name="T30" fmla="*/ 2 w 2355"/>
                <a:gd name="T31" fmla="*/ 3 h 1405"/>
                <a:gd name="T32" fmla="*/ 2 w 2355"/>
                <a:gd name="T33" fmla="*/ 3 h 1405"/>
                <a:gd name="T34" fmla="*/ 2 w 2355"/>
                <a:gd name="T35" fmla="*/ 2 h 1405"/>
                <a:gd name="T36" fmla="*/ 1 w 2355"/>
                <a:gd name="T37" fmla="*/ 2 h 1405"/>
                <a:gd name="T38" fmla="*/ 1 w 2355"/>
                <a:gd name="T39" fmla="*/ 2 h 1405"/>
                <a:gd name="T40" fmla="*/ 1 w 2355"/>
                <a:gd name="T41" fmla="*/ 2 h 1405"/>
                <a:gd name="T42" fmla="*/ 1 w 2355"/>
                <a:gd name="T43" fmla="*/ 1 h 1405"/>
                <a:gd name="T44" fmla="*/ 2 w 2355"/>
                <a:gd name="T45" fmla="*/ 1 h 1405"/>
                <a:gd name="T46" fmla="*/ 2 w 2355"/>
                <a:gd name="T47" fmla="*/ 1 h 1405"/>
                <a:gd name="T48" fmla="*/ 2 w 2355"/>
                <a:gd name="T49" fmla="*/ 1 h 1405"/>
                <a:gd name="T50" fmla="*/ 3 w 2355"/>
                <a:gd name="T51" fmla="*/ 1 h 1405"/>
                <a:gd name="T52" fmla="*/ 3 w 2355"/>
                <a:gd name="T53" fmla="*/ 2 h 1405"/>
                <a:gd name="T54" fmla="*/ 2 w 2355"/>
                <a:gd name="T55" fmla="*/ 2 h 1405"/>
                <a:gd name="T56" fmla="*/ 2 w 2355"/>
                <a:gd name="T57" fmla="*/ 2 h 1405"/>
                <a:gd name="T58" fmla="*/ 2 w 2355"/>
                <a:gd name="T59" fmla="*/ 2 h 1405"/>
                <a:gd name="T60" fmla="*/ 2 w 2355"/>
                <a:gd name="T61" fmla="*/ 2 h 1405"/>
                <a:gd name="T62" fmla="*/ 2 w 2355"/>
                <a:gd name="T63" fmla="*/ 2 h 1405"/>
                <a:gd name="T64" fmla="*/ 2 w 2355"/>
                <a:gd name="T65" fmla="*/ 2 h 1405"/>
                <a:gd name="T66" fmla="*/ 3 w 2355"/>
                <a:gd name="T67" fmla="*/ 2 h 1405"/>
                <a:gd name="T68" fmla="*/ 3 w 2355"/>
                <a:gd name="T69" fmla="*/ 3 h 1405"/>
                <a:gd name="T70" fmla="*/ 3 w 2355"/>
                <a:gd name="T71" fmla="*/ 3 h 1405"/>
                <a:gd name="T72" fmla="*/ 3 w 2355"/>
                <a:gd name="T73" fmla="*/ 3 h 1405"/>
                <a:gd name="T74" fmla="*/ 2 w 2355"/>
                <a:gd name="T75" fmla="*/ 3 h 1405"/>
                <a:gd name="T76" fmla="*/ 2 w 2355"/>
                <a:gd name="T77" fmla="*/ 3 h 1405"/>
                <a:gd name="T78" fmla="*/ 1 w 2355"/>
                <a:gd name="T79" fmla="*/ 3 h 1405"/>
                <a:gd name="T80" fmla="*/ 1 w 2355"/>
                <a:gd name="T81" fmla="*/ 3 h 1405"/>
                <a:gd name="T82" fmla="*/ 1 w 2355"/>
                <a:gd name="T83" fmla="*/ 3 h 1405"/>
                <a:gd name="T84" fmla="*/ 0 w 2355"/>
                <a:gd name="T85" fmla="*/ 3 h 1405"/>
                <a:gd name="T86" fmla="*/ 1 w 2355"/>
                <a:gd name="T87" fmla="*/ 3 h 1405"/>
                <a:gd name="T88" fmla="*/ 1 w 2355"/>
                <a:gd name="T89" fmla="*/ 3 h 1405"/>
                <a:gd name="T90" fmla="*/ 0 w 2355"/>
                <a:gd name="T91" fmla="*/ 3 h 1405"/>
                <a:gd name="T92" fmla="*/ 0 w 2355"/>
                <a:gd name="T93" fmla="*/ 3 h 1405"/>
                <a:gd name="T94" fmla="*/ 0 w 2355"/>
                <a:gd name="T95" fmla="*/ 3 h 1405"/>
                <a:gd name="T96" fmla="*/ 0 w 2355"/>
                <a:gd name="T97" fmla="*/ 3 h 1405"/>
                <a:gd name="T98" fmla="*/ 0 w 2355"/>
                <a:gd name="T99" fmla="*/ 3 h 1405"/>
                <a:gd name="T100" fmla="*/ 0 w 2355"/>
                <a:gd name="T101" fmla="*/ 2 h 1405"/>
                <a:gd name="T102" fmla="*/ 0 w 2355"/>
                <a:gd name="T103" fmla="*/ 2 h 1405"/>
                <a:gd name="T104" fmla="*/ 0 w 2355"/>
                <a:gd name="T105" fmla="*/ 2 h 1405"/>
                <a:gd name="T106" fmla="*/ 0 w 2355"/>
                <a:gd name="T107" fmla="*/ 2 h 1405"/>
                <a:gd name="T108" fmla="*/ 1 w 2355"/>
                <a:gd name="T109" fmla="*/ 2 h 1405"/>
                <a:gd name="T110" fmla="*/ 1 w 2355"/>
                <a:gd name="T111" fmla="*/ 2 h 1405"/>
                <a:gd name="T112" fmla="*/ 1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3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2 w 1237"/>
                <a:gd name="T1" fmla="*/ 0 h 939"/>
                <a:gd name="T2" fmla="*/ 2 w 1237"/>
                <a:gd name="T3" fmla="*/ 0 h 939"/>
                <a:gd name="T4" fmla="*/ 2 w 1237"/>
                <a:gd name="T5" fmla="*/ 0 h 939"/>
                <a:gd name="T6" fmla="*/ 2 w 1237"/>
                <a:gd name="T7" fmla="*/ 0 h 939"/>
                <a:gd name="T8" fmla="*/ 2 w 1237"/>
                <a:gd name="T9" fmla="*/ 0 h 939"/>
                <a:gd name="T10" fmla="*/ 2 w 1237"/>
                <a:gd name="T11" fmla="*/ 0 h 939"/>
                <a:gd name="T12" fmla="*/ 2 w 1237"/>
                <a:gd name="T13" fmla="*/ 0 h 939"/>
                <a:gd name="T14" fmla="*/ 2 w 1237"/>
                <a:gd name="T15" fmla="*/ 0 h 939"/>
                <a:gd name="T16" fmla="*/ 2 w 1237"/>
                <a:gd name="T17" fmla="*/ 0 h 939"/>
                <a:gd name="T18" fmla="*/ 2 w 1237"/>
                <a:gd name="T19" fmla="*/ 0 h 939"/>
                <a:gd name="T20" fmla="*/ 2 w 1237"/>
                <a:gd name="T21" fmla="*/ 0 h 939"/>
                <a:gd name="T22" fmla="*/ 2 w 1237"/>
                <a:gd name="T23" fmla="*/ 0 h 939"/>
                <a:gd name="T24" fmla="*/ 2 w 1237"/>
                <a:gd name="T25" fmla="*/ 0 h 939"/>
                <a:gd name="T26" fmla="*/ 1 w 1237"/>
                <a:gd name="T27" fmla="*/ 0 h 939"/>
                <a:gd name="T28" fmla="*/ 1 w 1237"/>
                <a:gd name="T29" fmla="*/ 0 h 939"/>
                <a:gd name="T30" fmla="*/ 1 w 1237"/>
                <a:gd name="T31" fmla="*/ 0 h 939"/>
                <a:gd name="T32" fmla="*/ 1 w 1237"/>
                <a:gd name="T33" fmla="*/ 0 h 939"/>
                <a:gd name="T34" fmla="*/ 1 w 1237"/>
                <a:gd name="T35" fmla="*/ 0 h 939"/>
                <a:gd name="T36" fmla="*/ 1 w 1237"/>
                <a:gd name="T37" fmla="*/ 0 h 939"/>
                <a:gd name="T38" fmla="*/ 1 w 1237"/>
                <a:gd name="T39" fmla="*/ 0 h 939"/>
                <a:gd name="T40" fmla="*/ 1 w 1237"/>
                <a:gd name="T41" fmla="*/ 0 h 939"/>
                <a:gd name="T42" fmla="*/ 1 w 1237"/>
                <a:gd name="T43" fmla="*/ 0 h 939"/>
                <a:gd name="T44" fmla="*/ 1 w 1237"/>
                <a:gd name="T45" fmla="*/ 0 h 939"/>
                <a:gd name="T46" fmla="*/ 1 w 1237"/>
                <a:gd name="T47" fmla="*/ 0 h 939"/>
                <a:gd name="T48" fmla="*/ 1 w 1237"/>
                <a:gd name="T49" fmla="*/ 0 h 939"/>
                <a:gd name="T50" fmla="*/ 1 w 1237"/>
                <a:gd name="T51" fmla="*/ 0 h 939"/>
                <a:gd name="T52" fmla="*/ 1 w 1237"/>
                <a:gd name="T53" fmla="*/ 0 h 939"/>
                <a:gd name="T54" fmla="*/ 0 w 1237"/>
                <a:gd name="T55" fmla="*/ 1 h 939"/>
                <a:gd name="T56" fmla="*/ 0 w 1237"/>
                <a:gd name="T57" fmla="*/ 1 h 939"/>
                <a:gd name="T58" fmla="*/ 1 w 1237"/>
                <a:gd name="T59" fmla="*/ 1 h 939"/>
                <a:gd name="T60" fmla="*/ 0 w 1237"/>
                <a:gd name="T61" fmla="*/ 1 h 939"/>
                <a:gd name="T62" fmla="*/ 0 w 1237"/>
                <a:gd name="T63" fmla="*/ 1 h 939"/>
                <a:gd name="T64" fmla="*/ 0 w 1237"/>
                <a:gd name="T65" fmla="*/ 1 h 939"/>
                <a:gd name="T66" fmla="*/ 0 w 1237"/>
                <a:gd name="T67" fmla="*/ 1 h 939"/>
                <a:gd name="T68" fmla="*/ 0 w 1237"/>
                <a:gd name="T69" fmla="*/ 1 h 939"/>
                <a:gd name="T70" fmla="*/ 0 w 1237"/>
                <a:gd name="T71" fmla="*/ 1 h 939"/>
                <a:gd name="T72" fmla="*/ 0 w 1237"/>
                <a:gd name="T73" fmla="*/ 1 h 939"/>
                <a:gd name="T74" fmla="*/ 0 w 1237"/>
                <a:gd name="T75" fmla="*/ 1 h 939"/>
                <a:gd name="T76" fmla="*/ 0 w 1237"/>
                <a:gd name="T77" fmla="*/ 1 h 939"/>
                <a:gd name="T78" fmla="*/ 0 w 1237"/>
                <a:gd name="T79" fmla="*/ 1 h 939"/>
                <a:gd name="T80" fmla="*/ 0 w 1237"/>
                <a:gd name="T81" fmla="*/ 1 h 939"/>
                <a:gd name="T82" fmla="*/ 0 w 1237"/>
                <a:gd name="T83" fmla="*/ 1 h 939"/>
                <a:gd name="T84" fmla="*/ 0 w 1237"/>
                <a:gd name="T85" fmla="*/ 1 h 939"/>
                <a:gd name="T86" fmla="*/ 0 w 1237"/>
                <a:gd name="T87" fmla="*/ 1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1 h 939"/>
                <a:gd name="T96" fmla="*/ 0 w 1237"/>
                <a:gd name="T97" fmla="*/ 1 h 939"/>
                <a:gd name="T98" fmla="*/ 1 w 1237"/>
                <a:gd name="T99" fmla="*/ 0 h 939"/>
                <a:gd name="T100" fmla="*/ 1 w 1237"/>
                <a:gd name="T101" fmla="*/ 0 h 939"/>
                <a:gd name="T102" fmla="*/ 1 w 1237"/>
                <a:gd name="T103" fmla="*/ 0 h 939"/>
                <a:gd name="T104" fmla="*/ 1 w 1237"/>
                <a:gd name="T105" fmla="*/ 0 h 939"/>
                <a:gd name="T106" fmla="*/ 1 w 1237"/>
                <a:gd name="T107" fmla="*/ 0 h 939"/>
                <a:gd name="T108" fmla="*/ 1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1 w 1237"/>
                <a:gd name="T119" fmla="*/ 0 h 939"/>
                <a:gd name="T120" fmla="*/ 1 w 1237"/>
                <a:gd name="T121" fmla="*/ 0 h 939"/>
                <a:gd name="T122" fmla="*/ 1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4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1 w 1739"/>
                <a:gd name="T9" fmla="*/ 1 h 1107"/>
                <a:gd name="T10" fmla="*/ 0 w 1739"/>
                <a:gd name="T11" fmla="*/ 1 h 1107"/>
                <a:gd name="T12" fmla="*/ 1 w 1739"/>
                <a:gd name="T13" fmla="*/ 1 h 1107"/>
                <a:gd name="T14" fmla="*/ 1 w 1739"/>
                <a:gd name="T15" fmla="*/ 1 h 1107"/>
                <a:gd name="T16" fmla="*/ 1 w 1739"/>
                <a:gd name="T17" fmla="*/ 1 h 1107"/>
                <a:gd name="T18" fmla="*/ 1 w 1739"/>
                <a:gd name="T19" fmla="*/ 1 h 1107"/>
                <a:gd name="T20" fmla="*/ 2 w 1739"/>
                <a:gd name="T21" fmla="*/ 1 h 1107"/>
                <a:gd name="T22" fmla="*/ 1 w 1739"/>
                <a:gd name="T23" fmla="*/ 1 h 1107"/>
                <a:gd name="T24" fmla="*/ 1 w 1739"/>
                <a:gd name="T25" fmla="*/ 1 h 1107"/>
                <a:gd name="T26" fmla="*/ 2 w 1739"/>
                <a:gd name="T27" fmla="*/ 1 h 1107"/>
                <a:gd name="T28" fmla="*/ 2 w 1739"/>
                <a:gd name="T29" fmla="*/ 1 h 1107"/>
                <a:gd name="T30" fmla="*/ 2 w 1739"/>
                <a:gd name="T31" fmla="*/ 1 h 1107"/>
                <a:gd name="T32" fmla="*/ 2 w 1739"/>
                <a:gd name="T33" fmla="*/ 1 h 1107"/>
                <a:gd name="T34" fmla="*/ 2 w 1739"/>
                <a:gd name="T35" fmla="*/ 1 h 1107"/>
                <a:gd name="T36" fmla="*/ 2 w 1739"/>
                <a:gd name="T37" fmla="*/ 1 h 1107"/>
                <a:gd name="T38" fmla="*/ 3 w 1739"/>
                <a:gd name="T39" fmla="*/ 1 h 1107"/>
                <a:gd name="T40" fmla="*/ 3 w 1739"/>
                <a:gd name="T41" fmla="*/ 1 h 1107"/>
                <a:gd name="T42" fmla="*/ 3 w 1739"/>
                <a:gd name="T43" fmla="*/ 0 h 1107"/>
                <a:gd name="T44" fmla="*/ 0 w 1739"/>
                <a:gd name="T45" fmla="*/ 2 h 1107"/>
                <a:gd name="T46" fmla="*/ 0 w 1739"/>
                <a:gd name="T47" fmla="*/ 2 h 1107"/>
                <a:gd name="T48" fmla="*/ 0 w 1739"/>
                <a:gd name="T49" fmla="*/ 2 h 1107"/>
                <a:gd name="T50" fmla="*/ 0 w 1739"/>
                <a:gd name="T51" fmla="*/ 1 h 1107"/>
                <a:gd name="T52" fmla="*/ 0 w 1739"/>
                <a:gd name="T53" fmla="*/ 2 h 1107"/>
                <a:gd name="T54" fmla="*/ 0 w 1739"/>
                <a:gd name="T55" fmla="*/ 1 h 1107"/>
                <a:gd name="T56" fmla="*/ 0 w 1739"/>
                <a:gd name="T57" fmla="*/ 2 h 1107"/>
                <a:gd name="T58" fmla="*/ 0 w 1739"/>
                <a:gd name="T59" fmla="*/ 2 h 1107"/>
                <a:gd name="T60" fmla="*/ 1 w 1739"/>
                <a:gd name="T61" fmla="*/ 2 h 1107"/>
                <a:gd name="T62" fmla="*/ 0 w 1739"/>
                <a:gd name="T63" fmla="*/ 2 h 1107"/>
                <a:gd name="T64" fmla="*/ 1 w 1739"/>
                <a:gd name="T65" fmla="*/ 1 h 1107"/>
                <a:gd name="T66" fmla="*/ 1 w 1739"/>
                <a:gd name="T67" fmla="*/ 2 h 1107"/>
                <a:gd name="T68" fmla="*/ 1 w 1739"/>
                <a:gd name="T69" fmla="*/ 2 h 1107"/>
                <a:gd name="T70" fmla="*/ 1 w 1739"/>
                <a:gd name="T71" fmla="*/ 2 h 1107"/>
                <a:gd name="T72" fmla="*/ 1 w 1739"/>
                <a:gd name="T73" fmla="*/ 2 h 1107"/>
                <a:gd name="T74" fmla="*/ 1 w 1739"/>
                <a:gd name="T75" fmla="*/ 2 h 1107"/>
                <a:gd name="T76" fmla="*/ 1 w 1739"/>
                <a:gd name="T77" fmla="*/ 1 h 1107"/>
                <a:gd name="T78" fmla="*/ 1 w 1739"/>
                <a:gd name="T79" fmla="*/ 2 h 1107"/>
                <a:gd name="T80" fmla="*/ 1 w 1739"/>
                <a:gd name="T81" fmla="*/ 1 h 1107"/>
                <a:gd name="T82" fmla="*/ 2 w 1739"/>
                <a:gd name="T83" fmla="*/ 2 h 1107"/>
                <a:gd name="T84" fmla="*/ 0 w 1739"/>
                <a:gd name="T85" fmla="*/ 2 h 1107"/>
                <a:gd name="T86" fmla="*/ 0 w 1739"/>
                <a:gd name="T87" fmla="*/ 2 h 1107"/>
                <a:gd name="T88" fmla="*/ 0 w 1739"/>
                <a:gd name="T89" fmla="*/ 3 h 1107"/>
                <a:gd name="T90" fmla="*/ 0 w 1739"/>
                <a:gd name="T91" fmla="*/ 2 h 1107"/>
                <a:gd name="T92" fmla="*/ 0 w 1739"/>
                <a:gd name="T93" fmla="*/ 2 h 1107"/>
                <a:gd name="T94" fmla="*/ 0 w 1739"/>
                <a:gd name="T95" fmla="*/ 2 h 1107"/>
                <a:gd name="T96" fmla="*/ 0 w 1739"/>
                <a:gd name="T97" fmla="*/ 2 h 1107"/>
                <a:gd name="T98" fmla="*/ 1 w 1739"/>
                <a:gd name="T99" fmla="*/ 3 h 1107"/>
                <a:gd name="T100" fmla="*/ 1 w 1739"/>
                <a:gd name="T101" fmla="*/ 2 h 1107"/>
                <a:gd name="T102" fmla="*/ 1 w 1739"/>
                <a:gd name="T103" fmla="*/ 3 h 1107"/>
                <a:gd name="T104" fmla="*/ 1 w 1739"/>
                <a:gd name="T105" fmla="*/ 2 h 1107"/>
                <a:gd name="T106" fmla="*/ 1 w 1739"/>
                <a:gd name="T107" fmla="*/ 3 h 1107"/>
                <a:gd name="T108" fmla="*/ 2 w 1739"/>
                <a:gd name="T109" fmla="*/ 2 h 1107"/>
                <a:gd name="T110" fmla="*/ 2 w 1739"/>
                <a:gd name="T111" fmla="*/ 3 h 1107"/>
                <a:gd name="T112" fmla="*/ 2 w 1739"/>
                <a:gd name="T113" fmla="*/ 3 h 1107"/>
                <a:gd name="T114" fmla="*/ 2 w 1739"/>
                <a:gd name="T115" fmla="*/ 2 h 1107"/>
                <a:gd name="T116" fmla="*/ 2 w 1739"/>
                <a:gd name="T117" fmla="*/ 2 h 1107"/>
                <a:gd name="T118" fmla="*/ 3 w 1739"/>
                <a:gd name="T119" fmla="*/ 2 h 1107"/>
                <a:gd name="T120" fmla="*/ 2 w 1739"/>
                <a:gd name="T121" fmla="*/ 3 h 1107"/>
                <a:gd name="T122" fmla="*/ 2 w 1739"/>
                <a:gd name="T123" fmla="*/ 2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5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6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 w 1559"/>
                <a:gd name="T1" fmla="*/ 0 h 639"/>
                <a:gd name="T2" fmla="*/ 2 w 1559"/>
                <a:gd name="T3" fmla="*/ 0 h 639"/>
                <a:gd name="T4" fmla="*/ 2 w 1559"/>
                <a:gd name="T5" fmla="*/ 0 h 639"/>
                <a:gd name="T6" fmla="*/ 2 w 1559"/>
                <a:gd name="T7" fmla="*/ 0 h 639"/>
                <a:gd name="T8" fmla="*/ 2 w 1559"/>
                <a:gd name="T9" fmla="*/ 0 h 639"/>
                <a:gd name="T10" fmla="*/ 2 w 1559"/>
                <a:gd name="T11" fmla="*/ 0 h 639"/>
                <a:gd name="T12" fmla="*/ 2 w 1559"/>
                <a:gd name="T13" fmla="*/ 0 h 639"/>
                <a:gd name="T14" fmla="*/ 1 w 1559"/>
                <a:gd name="T15" fmla="*/ 0 h 639"/>
                <a:gd name="T16" fmla="*/ 1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1 h 639"/>
                <a:gd name="T32" fmla="*/ 0 w 1559"/>
                <a:gd name="T33" fmla="*/ 1 h 639"/>
                <a:gd name="T34" fmla="*/ 0 w 1559"/>
                <a:gd name="T35" fmla="*/ 1 h 639"/>
                <a:gd name="T36" fmla="*/ 0 w 1559"/>
                <a:gd name="T37" fmla="*/ 1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1 w 1559"/>
                <a:gd name="T51" fmla="*/ 0 h 639"/>
                <a:gd name="T52" fmla="*/ 1 w 1559"/>
                <a:gd name="T53" fmla="*/ 0 h 639"/>
                <a:gd name="T54" fmla="*/ 2 w 1559"/>
                <a:gd name="T55" fmla="*/ 0 h 639"/>
                <a:gd name="T56" fmla="*/ 2 w 1559"/>
                <a:gd name="T57" fmla="*/ 0 h 639"/>
                <a:gd name="T58" fmla="*/ 2 w 1559"/>
                <a:gd name="T59" fmla="*/ 0 h 639"/>
                <a:gd name="T60" fmla="*/ 2 w 1559"/>
                <a:gd name="T61" fmla="*/ 0 h 639"/>
                <a:gd name="T62" fmla="*/ 2 w 1559"/>
                <a:gd name="T63" fmla="*/ 0 h 639"/>
                <a:gd name="T64" fmla="*/ 2 w 1559"/>
                <a:gd name="T65" fmla="*/ 0 h 639"/>
                <a:gd name="T66" fmla="*/ 2 w 1559"/>
                <a:gd name="T67" fmla="*/ 0 h 639"/>
                <a:gd name="T68" fmla="*/ 2 w 1559"/>
                <a:gd name="T69" fmla="*/ 0 h 639"/>
                <a:gd name="T70" fmla="*/ 2 w 1559"/>
                <a:gd name="T71" fmla="*/ 0 h 639"/>
                <a:gd name="T72" fmla="*/ 2 w 1559"/>
                <a:gd name="T73" fmla="*/ 0 h 639"/>
                <a:gd name="T74" fmla="*/ 2 w 1559"/>
                <a:gd name="T75" fmla="*/ 0 h 639"/>
                <a:gd name="T76" fmla="*/ 2 w 1559"/>
                <a:gd name="T77" fmla="*/ 1 h 639"/>
                <a:gd name="T78" fmla="*/ 2 w 1559"/>
                <a:gd name="T79" fmla="*/ 1 h 639"/>
                <a:gd name="T80" fmla="*/ 2 w 1559"/>
                <a:gd name="T81" fmla="*/ 1 h 639"/>
                <a:gd name="T82" fmla="*/ 2 w 1559"/>
                <a:gd name="T83" fmla="*/ 1 h 639"/>
                <a:gd name="T84" fmla="*/ 2 w 1559"/>
                <a:gd name="T85" fmla="*/ 0 h 639"/>
                <a:gd name="T86" fmla="*/ 3 w 1559"/>
                <a:gd name="T87" fmla="*/ 0 h 639"/>
                <a:gd name="T88" fmla="*/ 3 w 1559"/>
                <a:gd name="T89" fmla="*/ 0 h 639"/>
                <a:gd name="T90" fmla="*/ 2 w 1559"/>
                <a:gd name="T91" fmla="*/ 0 h 639"/>
                <a:gd name="T92" fmla="*/ 2 w 1559"/>
                <a:gd name="T93" fmla="*/ 1 h 639"/>
                <a:gd name="T94" fmla="*/ 2 w 1559"/>
                <a:gd name="T95" fmla="*/ 0 h 639"/>
                <a:gd name="T96" fmla="*/ 2 w 1559"/>
                <a:gd name="T97" fmla="*/ 0 h 639"/>
                <a:gd name="T98" fmla="*/ 2 w 1559"/>
                <a:gd name="T99" fmla="*/ 0 h 639"/>
                <a:gd name="T100" fmla="*/ 2 w 1559"/>
                <a:gd name="T101" fmla="*/ 0 h 639"/>
                <a:gd name="T102" fmla="*/ 2 w 1559"/>
                <a:gd name="T103" fmla="*/ 0 h 639"/>
                <a:gd name="T104" fmla="*/ 2 w 1559"/>
                <a:gd name="T105" fmla="*/ 1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7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1 h 685"/>
                <a:gd name="T2" fmla="*/ 0 w 468"/>
                <a:gd name="T3" fmla="*/ 1 h 685"/>
                <a:gd name="T4" fmla="*/ 0 w 468"/>
                <a:gd name="T5" fmla="*/ 1 h 685"/>
                <a:gd name="T6" fmla="*/ 0 w 468"/>
                <a:gd name="T7" fmla="*/ 1 h 685"/>
                <a:gd name="T8" fmla="*/ 0 w 468"/>
                <a:gd name="T9" fmla="*/ 1 h 685"/>
                <a:gd name="T10" fmla="*/ 0 w 468"/>
                <a:gd name="T11" fmla="*/ 1 h 685"/>
                <a:gd name="T12" fmla="*/ 0 w 468"/>
                <a:gd name="T13" fmla="*/ 1 h 685"/>
                <a:gd name="T14" fmla="*/ 0 w 468"/>
                <a:gd name="T15" fmla="*/ 1 h 685"/>
                <a:gd name="T16" fmla="*/ 0 w 468"/>
                <a:gd name="T17" fmla="*/ 1 h 685"/>
                <a:gd name="T18" fmla="*/ 0 w 468"/>
                <a:gd name="T19" fmla="*/ 1 h 685"/>
                <a:gd name="T20" fmla="*/ 0 w 468"/>
                <a:gd name="T21" fmla="*/ 1 h 685"/>
                <a:gd name="T22" fmla="*/ 0 w 468"/>
                <a:gd name="T23" fmla="*/ 1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8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1 h 553"/>
                <a:gd name="T86" fmla="*/ 1 w 93"/>
                <a:gd name="T87" fmla="*/ 0 h 553"/>
                <a:gd name="T88" fmla="*/ 1 w 93"/>
                <a:gd name="T89" fmla="*/ 1 h 553"/>
                <a:gd name="T90" fmla="*/ 1 w 93"/>
                <a:gd name="T91" fmla="*/ 1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1 h 553"/>
                <a:gd name="T98" fmla="*/ 1 w 93"/>
                <a:gd name="T99" fmla="*/ 1 h 553"/>
                <a:gd name="T100" fmla="*/ 1 w 93"/>
                <a:gd name="T101" fmla="*/ 1 h 553"/>
                <a:gd name="T102" fmla="*/ 1 w 93"/>
                <a:gd name="T103" fmla="*/ 1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9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 w 2753"/>
                <a:gd name="T1" fmla="*/ 1 h 496"/>
                <a:gd name="T2" fmla="*/ 6 w 2753"/>
                <a:gd name="T3" fmla="*/ 1 h 496"/>
                <a:gd name="T4" fmla="*/ 6 w 2753"/>
                <a:gd name="T5" fmla="*/ 1 h 496"/>
                <a:gd name="T6" fmla="*/ 6 w 2753"/>
                <a:gd name="T7" fmla="*/ 1 h 496"/>
                <a:gd name="T8" fmla="*/ 5 w 2753"/>
                <a:gd name="T9" fmla="*/ 1 h 496"/>
                <a:gd name="T10" fmla="*/ 5 w 2753"/>
                <a:gd name="T11" fmla="*/ 1 h 496"/>
                <a:gd name="T12" fmla="*/ 5 w 2753"/>
                <a:gd name="T13" fmla="*/ 1 h 496"/>
                <a:gd name="T14" fmla="*/ 5 w 2753"/>
                <a:gd name="T15" fmla="*/ 1 h 496"/>
                <a:gd name="T16" fmla="*/ 5 w 2753"/>
                <a:gd name="T17" fmla="*/ 1 h 496"/>
                <a:gd name="T18" fmla="*/ 5 w 2753"/>
                <a:gd name="T19" fmla="*/ 1 h 496"/>
                <a:gd name="T20" fmla="*/ 5 w 2753"/>
                <a:gd name="T21" fmla="*/ 1 h 496"/>
                <a:gd name="T22" fmla="*/ 5 w 2753"/>
                <a:gd name="T23" fmla="*/ 1 h 496"/>
                <a:gd name="T24" fmla="*/ 4 w 2753"/>
                <a:gd name="T25" fmla="*/ 1 h 496"/>
                <a:gd name="T26" fmla="*/ 4 w 2753"/>
                <a:gd name="T27" fmla="*/ 1 h 496"/>
                <a:gd name="T28" fmla="*/ 4 w 2753"/>
                <a:gd name="T29" fmla="*/ 1 h 496"/>
                <a:gd name="T30" fmla="*/ 4 w 2753"/>
                <a:gd name="T31" fmla="*/ 1 h 496"/>
                <a:gd name="T32" fmla="*/ 4 w 2753"/>
                <a:gd name="T33" fmla="*/ 1 h 496"/>
                <a:gd name="T34" fmla="*/ 4 w 2753"/>
                <a:gd name="T35" fmla="*/ 1 h 496"/>
                <a:gd name="T36" fmla="*/ 4 w 2753"/>
                <a:gd name="T37" fmla="*/ 1 h 496"/>
                <a:gd name="T38" fmla="*/ 4 w 2753"/>
                <a:gd name="T39" fmla="*/ 1 h 496"/>
                <a:gd name="T40" fmla="*/ 4 w 2753"/>
                <a:gd name="T41" fmla="*/ 1 h 496"/>
                <a:gd name="T42" fmla="*/ 3 w 2753"/>
                <a:gd name="T43" fmla="*/ 1 h 496"/>
                <a:gd name="T44" fmla="*/ 3 w 2753"/>
                <a:gd name="T45" fmla="*/ 1 h 496"/>
                <a:gd name="T46" fmla="*/ 3 w 2753"/>
                <a:gd name="T47" fmla="*/ 1 h 496"/>
                <a:gd name="T48" fmla="*/ 3 w 2753"/>
                <a:gd name="T49" fmla="*/ 1 h 496"/>
                <a:gd name="T50" fmla="*/ 3 w 2753"/>
                <a:gd name="T51" fmla="*/ 1 h 496"/>
                <a:gd name="T52" fmla="*/ 3 w 2753"/>
                <a:gd name="T53" fmla="*/ 1 h 496"/>
                <a:gd name="T54" fmla="*/ 3 w 2753"/>
                <a:gd name="T55" fmla="*/ 1 h 496"/>
                <a:gd name="T56" fmla="*/ 2 w 2753"/>
                <a:gd name="T57" fmla="*/ 1 h 496"/>
                <a:gd name="T58" fmla="*/ 3 w 2753"/>
                <a:gd name="T59" fmla="*/ 1 h 496"/>
                <a:gd name="T60" fmla="*/ 2 w 2753"/>
                <a:gd name="T61" fmla="*/ 1 h 496"/>
                <a:gd name="T62" fmla="*/ 2 w 2753"/>
                <a:gd name="T63" fmla="*/ 1 h 496"/>
                <a:gd name="T64" fmla="*/ 2 w 2753"/>
                <a:gd name="T65" fmla="*/ 1 h 496"/>
                <a:gd name="T66" fmla="*/ 2 w 2753"/>
                <a:gd name="T67" fmla="*/ 1 h 496"/>
                <a:gd name="T68" fmla="*/ 2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5 w 2753"/>
                <a:gd name="T83" fmla="*/ 1 h 496"/>
                <a:gd name="T84" fmla="*/ 4 w 2753"/>
                <a:gd name="T85" fmla="*/ 1 h 496"/>
                <a:gd name="T86" fmla="*/ 4 w 2753"/>
                <a:gd name="T87" fmla="*/ 1 h 496"/>
                <a:gd name="T88" fmla="*/ 4 w 2753"/>
                <a:gd name="T89" fmla="*/ 1 h 496"/>
                <a:gd name="T90" fmla="*/ 4 w 2753"/>
                <a:gd name="T91" fmla="*/ 1 h 496"/>
                <a:gd name="T92" fmla="*/ 4 w 2753"/>
                <a:gd name="T93" fmla="*/ 1 h 496"/>
                <a:gd name="T94" fmla="*/ 4 w 2753"/>
                <a:gd name="T95" fmla="*/ 1 h 496"/>
                <a:gd name="T96" fmla="*/ 4 w 2753"/>
                <a:gd name="T97" fmla="*/ 1 h 496"/>
                <a:gd name="T98" fmla="*/ 4 w 2753"/>
                <a:gd name="T99" fmla="*/ 1 h 496"/>
                <a:gd name="T100" fmla="*/ 4 w 2753"/>
                <a:gd name="T101" fmla="*/ 1 h 496"/>
                <a:gd name="T102" fmla="*/ 3 w 2753"/>
                <a:gd name="T103" fmla="*/ 0 h 496"/>
                <a:gd name="T104" fmla="*/ 3 w 2753"/>
                <a:gd name="T105" fmla="*/ 1 h 496"/>
                <a:gd name="T106" fmla="*/ 3 w 2753"/>
                <a:gd name="T107" fmla="*/ 1 h 496"/>
                <a:gd name="T108" fmla="*/ 3 w 2753"/>
                <a:gd name="T109" fmla="*/ 1 h 496"/>
                <a:gd name="T110" fmla="*/ 3 w 2753"/>
                <a:gd name="T111" fmla="*/ 1 h 496"/>
                <a:gd name="T112" fmla="*/ 3 w 2753"/>
                <a:gd name="T113" fmla="*/ 1 h 496"/>
                <a:gd name="T114" fmla="*/ 3 w 2753"/>
                <a:gd name="T115" fmla="*/ 1 h 496"/>
                <a:gd name="T116" fmla="*/ 2 w 2753"/>
                <a:gd name="T117" fmla="*/ 1 h 496"/>
                <a:gd name="T118" fmla="*/ 2 w 2753"/>
                <a:gd name="T119" fmla="*/ 1 h 496"/>
                <a:gd name="T120" fmla="*/ 2 w 2753"/>
                <a:gd name="T121" fmla="*/ 1 h 496"/>
                <a:gd name="T122" fmla="*/ 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0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1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1 h 639"/>
                <a:gd name="T40" fmla="*/ 0 w 1400"/>
                <a:gd name="T41" fmla="*/ 1 h 639"/>
                <a:gd name="T42" fmla="*/ 0 w 1400"/>
                <a:gd name="T43" fmla="*/ 1 h 639"/>
                <a:gd name="T44" fmla="*/ 0 w 1400"/>
                <a:gd name="T45" fmla="*/ 1 h 639"/>
                <a:gd name="T46" fmla="*/ 0 w 1400"/>
                <a:gd name="T47" fmla="*/ 1 h 639"/>
                <a:gd name="T48" fmla="*/ 1 w 1400"/>
                <a:gd name="T49" fmla="*/ 1 h 639"/>
                <a:gd name="T50" fmla="*/ 1 w 1400"/>
                <a:gd name="T51" fmla="*/ 1 h 639"/>
                <a:gd name="T52" fmla="*/ 2 w 1400"/>
                <a:gd name="T53" fmla="*/ 1 h 639"/>
                <a:gd name="T54" fmla="*/ 2 w 1400"/>
                <a:gd name="T55" fmla="*/ 1 h 639"/>
                <a:gd name="T56" fmla="*/ 2 w 1400"/>
                <a:gd name="T57" fmla="*/ 1 h 639"/>
                <a:gd name="T58" fmla="*/ 2 w 1400"/>
                <a:gd name="T59" fmla="*/ 1 h 639"/>
                <a:gd name="T60" fmla="*/ 2 w 1400"/>
                <a:gd name="T61" fmla="*/ 1 h 639"/>
                <a:gd name="T62" fmla="*/ 2 w 1400"/>
                <a:gd name="T63" fmla="*/ 1 h 639"/>
                <a:gd name="T64" fmla="*/ 2 w 1400"/>
                <a:gd name="T65" fmla="*/ 1 h 639"/>
                <a:gd name="T66" fmla="*/ 2 w 1400"/>
                <a:gd name="T67" fmla="*/ 1 h 639"/>
                <a:gd name="T68" fmla="*/ 1 w 1400"/>
                <a:gd name="T69" fmla="*/ 1 h 639"/>
                <a:gd name="T70" fmla="*/ 1 w 1400"/>
                <a:gd name="T71" fmla="*/ 1 h 639"/>
                <a:gd name="T72" fmla="*/ 0 w 1400"/>
                <a:gd name="T73" fmla="*/ 1 h 639"/>
                <a:gd name="T74" fmla="*/ 0 w 1400"/>
                <a:gd name="T75" fmla="*/ 1 h 639"/>
                <a:gd name="T76" fmla="*/ 0 w 1400"/>
                <a:gd name="T77" fmla="*/ 1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1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4 w 2101"/>
                <a:gd name="T1" fmla="*/ 0 h 1421"/>
                <a:gd name="T2" fmla="*/ 4 w 2101"/>
                <a:gd name="T3" fmla="*/ 0 h 1421"/>
                <a:gd name="T4" fmla="*/ 3 w 2101"/>
                <a:gd name="T5" fmla="*/ 0 h 1421"/>
                <a:gd name="T6" fmla="*/ 3 w 2101"/>
                <a:gd name="T7" fmla="*/ 0 h 1421"/>
                <a:gd name="T8" fmla="*/ 3 w 2101"/>
                <a:gd name="T9" fmla="*/ 0 h 1421"/>
                <a:gd name="T10" fmla="*/ 3 w 2101"/>
                <a:gd name="T11" fmla="*/ 0 h 1421"/>
                <a:gd name="T12" fmla="*/ 4 w 2101"/>
                <a:gd name="T13" fmla="*/ 1 h 1421"/>
                <a:gd name="T14" fmla="*/ 4 w 2101"/>
                <a:gd name="T15" fmla="*/ 1 h 1421"/>
                <a:gd name="T16" fmla="*/ 4 w 2101"/>
                <a:gd name="T17" fmla="*/ 1 h 1421"/>
                <a:gd name="T18" fmla="*/ 4 w 2101"/>
                <a:gd name="T19" fmla="*/ 1 h 1421"/>
                <a:gd name="T20" fmla="*/ 4 w 2101"/>
                <a:gd name="T21" fmla="*/ 1 h 1421"/>
                <a:gd name="T22" fmla="*/ 3 w 2101"/>
                <a:gd name="T23" fmla="*/ 0 h 1421"/>
                <a:gd name="T24" fmla="*/ 3 w 2101"/>
                <a:gd name="T25" fmla="*/ 0 h 1421"/>
                <a:gd name="T26" fmla="*/ 3 w 2101"/>
                <a:gd name="T27" fmla="*/ 0 h 1421"/>
                <a:gd name="T28" fmla="*/ 3 w 2101"/>
                <a:gd name="T29" fmla="*/ 0 h 1421"/>
                <a:gd name="T30" fmla="*/ 3 w 2101"/>
                <a:gd name="T31" fmla="*/ 0 h 1421"/>
                <a:gd name="T32" fmla="*/ 3 w 2101"/>
                <a:gd name="T33" fmla="*/ 0 h 1421"/>
                <a:gd name="T34" fmla="*/ 3 w 2101"/>
                <a:gd name="T35" fmla="*/ 0 h 1421"/>
                <a:gd name="T36" fmla="*/ 4 w 2101"/>
                <a:gd name="T37" fmla="*/ 0 h 1421"/>
                <a:gd name="T38" fmla="*/ 4 w 2101"/>
                <a:gd name="T39" fmla="*/ 0 h 1421"/>
                <a:gd name="T40" fmla="*/ 3 w 2101"/>
                <a:gd name="T41" fmla="*/ 0 h 1421"/>
                <a:gd name="T42" fmla="*/ 3 w 2101"/>
                <a:gd name="T43" fmla="*/ 0 h 1421"/>
                <a:gd name="T44" fmla="*/ 3 w 2101"/>
                <a:gd name="T45" fmla="*/ 0 h 1421"/>
                <a:gd name="T46" fmla="*/ 2 w 2101"/>
                <a:gd name="T47" fmla="*/ 0 h 1421"/>
                <a:gd name="T48" fmla="*/ 2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1 h 1421"/>
                <a:gd name="T56" fmla="*/ 1 w 2101"/>
                <a:gd name="T57" fmla="*/ 1 h 1421"/>
                <a:gd name="T58" fmla="*/ 1 w 2101"/>
                <a:gd name="T59" fmla="*/ 0 h 1421"/>
                <a:gd name="T60" fmla="*/ 1 w 2101"/>
                <a:gd name="T61" fmla="*/ 1 h 1421"/>
                <a:gd name="T62" fmla="*/ 1 w 2101"/>
                <a:gd name="T63" fmla="*/ 1 h 1421"/>
                <a:gd name="T64" fmla="*/ 1 w 2101"/>
                <a:gd name="T65" fmla="*/ 2 h 1421"/>
                <a:gd name="T66" fmla="*/ 1 w 2101"/>
                <a:gd name="T67" fmla="*/ 1 h 1421"/>
                <a:gd name="T68" fmla="*/ 2 w 2101"/>
                <a:gd name="T69" fmla="*/ 1 h 1421"/>
                <a:gd name="T70" fmla="*/ 2 w 2101"/>
                <a:gd name="T71" fmla="*/ 2 h 1421"/>
                <a:gd name="T72" fmla="*/ 3 w 2101"/>
                <a:gd name="T73" fmla="*/ 1 h 1421"/>
                <a:gd name="T74" fmla="*/ 3 w 2101"/>
                <a:gd name="T75" fmla="*/ 2 h 1421"/>
                <a:gd name="T76" fmla="*/ 3 w 2101"/>
                <a:gd name="T77" fmla="*/ 2 h 1421"/>
                <a:gd name="T78" fmla="*/ 3 w 2101"/>
                <a:gd name="T79" fmla="*/ 1 h 1421"/>
                <a:gd name="T80" fmla="*/ 4 w 2101"/>
                <a:gd name="T81" fmla="*/ 1 h 1421"/>
                <a:gd name="T82" fmla="*/ 4 w 2101"/>
                <a:gd name="T83" fmla="*/ 2 h 1421"/>
                <a:gd name="T84" fmla="*/ 4 w 2101"/>
                <a:gd name="T85" fmla="*/ 2 h 1421"/>
                <a:gd name="T86" fmla="*/ 4 w 2101"/>
                <a:gd name="T87" fmla="*/ 1 h 1421"/>
                <a:gd name="T88" fmla="*/ 5 w 2101"/>
                <a:gd name="T89" fmla="*/ 1 h 1421"/>
                <a:gd name="T90" fmla="*/ 4 w 2101"/>
                <a:gd name="T91" fmla="*/ 1 h 1421"/>
                <a:gd name="T92" fmla="*/ 3 w 2101"/>
                <a:gd name="T93" fmla="*/ 1 h 1421"/>
                <a:gd name="T94" fmla="*/ 3 w 2101"/>
                <a:gd name="T95" fmla="*/ 1 h 1421"/>
                <a:gd name="T96" fmla="*/ 3 w 2101"/>
                <a:gd name="T97" fmla="*/ 1 h 1421"/>
                <a:gd name="T98" fmla="*/ 2 w 2101"/>
                <a:gd name="T99" fmla="*/ 1 h 1421"/>
                <a:gd name="T100" fmla="*/ 3 w 2101"/>
                <a:gd name="T101" fmla="*/ 1 h 1421"/>
                <a:gd name="T102" fmla="*/ 2 w 2101"/>
                <a:gd name="T103" fmla="*/ 2 h 1421"/>
                <a:gd name="T104" fmla="*/ 2 w 2101"/>
                <a:gd name="T105" fmla="*/ 2 h 1421"/>
                <a:gd name="T106" fmla="*/ 2 w 2101"/>
                <a:gd name="T107" fmla="*/ 1 h 1421"/>
                <a:gd name="T108" fmla="*/ 2 w 2101"/>
                <a:gd name="T109" fmla="*/ 0 h 1421"/>
                <a:gd name="T110" fmla="*/ 2 w 2101"/>
                <a:gd name="T111" fmla="*/ 1 h 1421"/>
                <a:gd name="T112" fmla="*/ 3 w 2101"/>
                <a:gd name="T113" fmla="*/ 1 h 1421"/>
                <a:gd name="T114" fmla="*/ 3 w 2101"/>
                <a:gd name="T115" fmla="*/ 1 h 1421"/>
                <a:gd name="T116" fmla="*/ 3 w 2101"/>
                <a:gd name="T117" fmla="*/ 1 h 1421"/>
                <a:gd name="T118" fmla="*/ 3 w 2101"/>
                <a:gd name="T119" fmla="*/ 1 h 1421"/>
                <a:gd name="T120" fmla="*/ 3 w 2101"/>
                <a:gd name="T121" fmla="*/ 1 h 1421"/>
                <a:gd name="T122" fmla="*/ 3 w 2101"/>
                <a:gd name="T123" fmla="*/ 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2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2 w 4304"/>
                <a:gd name="T5" fmla="*/ 1 h 532"/>
                <a:gd name="T6" fmla="*/ 2 w 4304"/>
                <a:gd name="T7" fmla="*/ 1 h 532"/>
                <a:gd name="T8" fmla="*/ 2 w 4304"/>
                <a:gd name="T9" fmla="*/ 1 h 532"/>
                <a:gd name="T10" fmla="*/ 2 w 4304"/>
                <a:gd name="T11" fmla="*/ 1 h 532"/>
                <a:gd name="T12" fmla="*/ 2 w 4304"/>
                <a:gd name="T13" fmla="*/ 1 h 532"/>
                <a:gd name="T14" fmla="*/ 3 w 4304"/>
                <a:gd name="T15" fmla="*/ 1 h 532"/>
                <a:gd name="T16" fmla="*/ 3 w 4304"/>
                <a:gd name="T17" fmla="*/ 1 h 532"/>
                <a:gd name="T18" fmla="*/ 4 w 4304"/>
                <a:gd name="T19" fmla="*/ 1 h 532"/>
                <a:gd name="T20" fmla="*/ 3 w 4304"/>
                <a:gd name="T21" fmla="*/ 1 h 532"/>
                <a:gd name="T22" fmla="*/ 4 w 4304"/>
                <a:gd name="T23" fmla="*/ 1 h 532"/>
                <a:gd name="T24" fmla="*/ 4 w 4304"/>
                <a:gd name="T25" fmla="*/ 1 h 532"/>
                <a:gd name="T26" fmla="*/ 4 w 4304"/>
                <a:gd name="T27" fmla="*/ 1 h 532"/>
                <a:gd name="T28" fmla="*/ 4 w 4304"/>
                <a:gd name="T29" fmla="*/ 1 h 532"/>
                <a:gd name="T30" fmla="*/ 4 w 4304"/>
                <a:gd name="T31" fmla="*/ 1 h 532"/>
                <a:gd name="T32" fmla="*/ 5 w 4304"/>
                <a:gd name="T33" fmla="*/ 1 h 532"/>
                <a:gd name="T34" fmla="*/ 5 w 4304"/>
                <a:gd name="T35" fmla="*/ 1 h 532"/>
                <a:gd name="T36" fmla="*/ 5 w 4304"/>
                <a:gd name="T37" fmla="*/ 1 h 532"/>
                <a:gd name="T38" fmla="*/ 5 w 4304"/>
                <a:gd name="T39" fmla="*/ 1 h 532"/>
                <a:gd name="T40" fmla="*/ 6 w 4304"/>
                <a:gd name="T41" fmla="*/ 1 h 532"/>
                <a:gd name="T42" fmla="*/ 6 w 4304"/>
                <a:gd name="T43" fmla="*/ 1 h 532"/>
                <a:gd name="T44" fmla="*/ 6 w 4304"/>
                <a:gd name="T45" fmla="*/ 1 h 532"/>
                <a:gd name="T46" fmla="*/ 6 w 4304"/>
                <a:gd name="T47" fmla="*/ 1 h 532"/>
                <a:gd name="T48" fmla="*/ 6 w 4304"/>
                <a:gd name="T49" fmla="*/ 1 h 532"/>
                <a:gd name="T50" fmla="*/ 6 w 4304"/>
                <a:gd name="T51" fmla="*/ 1 h 532"/>
                <a:gd name="T52" fmla="*/ 7 w 4304"/>
                <a:gd name="T53" fmla="*/ 1 h 532"/>
                <a:gd name="T54" fmla="*/ 7 w 4304"/>
                <a:gd name="T55" fmla="*/ 1 h 532"/>
                <a:gd name="T56" fmla="*/ 7 w 4304"/>
                <a:gd name="T57" fmla="*/ 1 h 532"/>
                <a:gd name="T58" fmla="*/ 7 w 4304"/>
                <a:gd name="T59" fmla="*/ 1 h 532"/>
                <a:gd name="T60" fmla="*/ 7 w 4304"/>
                <a:gd name="T61" fmla="*/ 1 h 532"/>
                <a:gd name="T62" fmla="*/ 7 w 4304"/>
                <a:gd name="T63" fmla="*/ 1 h 532"/>
                <a:gd name="T64" fmla="*/ 7 w 4304"/>
                <a:gd name="T65" fmla="*/ 1 h 532"/>
                <a:gd name="T66" fmla="*/ 8 w 4304"/>
                <a:gd name="T67" fmla="*/ 1 h 532"/>
                <a:gd name="T68" fmla="*/ 9 w 4304"/>
                <a:gd name="T69" fmla="*/ 1 h 532"/>
                <a:gd name="T70" fmla="*/ 9 w 4304"/>
                <a:gd name="T71" fmla="*/ 1 h 532"/>
                <a:gd name="T72" fmla="*/ 1 w 4304"/>
                <a:gd name="T73" fmla="*/ 2 h 532"/>
                <a:gd name="T74" fmla="*/ 2 w 4304"/>
                <a:gd name="T75" fmla="*/ 2 h 532"/>
                <a:gd name="T76" fmla="*/ 2 w 4304"/>
                <a:gd name="T77" fmla="*/ 1 h 532"/>
                <a:gd name="T78" fmla="*/ 3 w 4304"/>
                <a:gd name="T79" fmla="*/ 2 h 532"/>
                <a:gd name="T80" fmla="*/ 3 w 4304"/>
                <a:gd name="T81" fmla="*/ 1 h 532"/>
                <a:gd name="T82" fmla="*/ 3 w 4304"/>
                <a:gd name="T83" fmla="*/ 1 h 532"/>
                <a:gd name="T84" fmla="*/ 3 w 4304"/>
                <a:gd name="T85" fmla="*/ 1 h 532"/>
                <a:gd name="T86" fmla="*/ 3 w 4304"/>
                <a:gd name="T87" fmla="*/ 1 h 532"/>
                <a:gd name="T88" fmla="*/ 4 w 4304"/>
                <a:gd name="T89" fmla="*/ 2 h 532"/>
                <a:gd name="T90" fmla="*/ 4 w 4304"/>
                <a:gd name="T91" fmla="*/ 1 h 532"/>
                <a:gd name="T92" fmla="*/ 5 w 4304"/>
                <a:gd name="T93" fmla="*/ 1 h 532"/>
                <a:gd name="T94" fmla="*/ 5 w 4304"/>
                <a:gd name="T95" fmla="*/ 1 h 532"/>
                <a:gd name="T96" fmla="*/ 5 w 4304"/>
                <a:gd name="T97" fmla="*/ 1 h 532"/>
                <a:gd name="T98" fmla="*/ 6 w 4304"/>
                <a:gd name="T99" fmla="*/ 1 h 532"/>
                <a:gd name="T100" fmla="*/ 6 w 4304"/>
                <a:gd name="T101" fmla="*/ 1 h 532"/>
                <a:gd name="T102" fmla="*/ 6 w 4304"/>
                <a:gd name="T103" fmla="*/ 2 h 532"/>
                <a:gd name="T104" fmla="*/ 6 w 4304"/>
                <a:gd name="T105" fmla="*/ 1 h 532"/>
                <a:gd name="T106" fmla="*/ 6 w 4304"/>
                <a:gd name="T107" fmla="*/ 1 h 532"/>
                <a:gd name="T108" fmla="*/ 7 w 4304"/>
                <a:gd name="T109" fmla="*/ 2 h 532"/>
                <a:gd name="T110" fmla="*/ 6 w 4304"/>
                <a:gd name="T111" fmla="*/ 1 h 532"/>
                <a:gd name="T112" fmla="*/ 7 w 4304"/>
                <a:gd name="T113" fmla="*/ 1 h 532"/>
                <a:gd name="T114" fmla="*/ 7 w 4304"/>
                <a:gd name="T115" fmla="*/ 1 h 532"/>
                <a:gd name="T116" fmla="*/ 7 w 4304"/>
                <a:gd name="T117" fmla="*/ 1 h 532"/>
                <a:gd name="T118" fmla="*/ 8 w 4304"/>
                <a:gd name="T119" fmla="*/ 1 h 532"/>
                <a:gd name="T120" fmla="*/ 7 w 4304"/>
                <a:gd name="T121" fmla="*/ 2 h 532"/>
                <a:gd name="T122" fmla="*/ 8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3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 w 1529"/>
                <a:gd name="T1" fmla="*/ 2 h 1275"/>
                <a:gd name="T2" fmla="*/ 1 w 1529"/>
                <a:gd name="T3" fmla="*/ 2 h 1275"/>
                <a:gd name="T4" fmla="*/ 1 w 1529"/>
                <a:gd name="T5" fmla="*/ 1 h 1275"/>
                <a:gd name="T6" fmla="*/ 0 w 1529"/>
                <a:gd name="T7" fmla="*/ 1 h 1275"/>
                <a:gd name="T8" fmla="*/ 0 w 1529"/>
                <a:gd name="T9" fmla="*/ 2 h 1275"/>
                <a:gd name="T10" fmla="*/ 2 w 1529"/>
                <a:gd name="T11" fmla="*/ 2 h 1275"/>
                <a:gd name="T12" fmla="*/ 2 w 1529"/>
                <a:gd name="T13" fmla="*/ 1 h 1275"/>
                <a:gd name="T14" fmla="*/ 0 w 1529"/>
                <a:gd name="T15" fmla="*/ 1 h 1275"/>
                <a:gd name="T16" fmla="*/ 0 w 1529"/>
                <a:gd name="T17" fmla="*/ 3 h 1275"/>
                <a:gd name="T18" fmla="*/ 2 w 1529"/>
                <a:gd name="T19" fmla="*/ 3 h 1275"/>
                <a:gd name="T20" fmla="*/ 2 w 1529"/>
                <a:gd name="T21" fmla="*/ 1 h 1275"/>
                <a:gd name="T22" fmla="*/ 2 w 1529"/>
                <a:gd name="T23" fmla="*/ 1 h 1275"/>
                <a:gd name="T24" fmla="*/ 2 w 1529"/>
                <a:gd name="T25" fmla="*/ 3 h 1275"/>
                <a:gd name="T26" fmla="*/ 0 w 1529"/>
                <a:gd name="T27" fmla="*/ 3 h 1275"/>
                <a:gd name="T28" fmla="*/ 0 w 1529"/>
                <a:gd name="T29" fmla="*/ 3 h 1275"/>
                <a:gd name="T30" fmla="*/ 0 w 1529"/>
                <a:gd name="T31" fmla="*/ 0 h 1275"/>
                <a:gd name="T32" fmla="*/ 2 w 1529"/>
                <a:gd name="T33" fmla="*/ 0 h 1275"/>
                <a:gd name="T34" fmla="*/ 2 w 1529"/>
                <a:gd name="T35" fmla="*/ 1 h 1275"/>
                <a:gd name="T36" fmla="*/ 2 w 1529"/>
                <a:gd name="T37" fmla="*/ 1 h 1275"/>
                <a:gd name="T38" fmla="*/ 2 w 1529"/>
                <a:gd name="T39" fmla="*/ 1 h 1275"/>
                <a:gd name="T40" fmla="*/ 2 w 1529"/>
                <a:gd name="T41" fmla="*/ 1 h 1275"/>
                <a:gd name="T42" fmla="*/ 2 w 1529"/>
                <a:gd name="T43" fmla="*/ 1 h 1275"/>
                <a:gd name="T44" fmla="*/ 2 w 1529"/>
                <a:gd name="T45" fmla="*/ 1 h 1275"/>
                <a:gd name="T46" fmla="*/ 2 w 1529"/>
                <a:gd name="T47" fmla="*/ 1 h 1275"/>
                <a:gd name="T48" fmla="*/ 2 w 1529"/>
                <a:gd name="T49" fmla="*/ 1 h 1275"/>
                <a:gd name="T50" fmla="*/ 2 w 1529"/>
                <a:gd name="T51" fmla="*/ 2 h 1275"/>
                <a:gd name="T52" fmla="*/ 2 w 1529"/>
                <a:gd name="T53" fmla="*/ 2 h 1275"/>
                <a:gd name="T54" fmla="*/ 2 w 1529"/>
                <a:gd name="T55" fmla="*/ 2 h 1275"/>
                <a:gd name="T56" fmla="*/ 2 w 1529"/>
                <a:gd name="T57" fmla="*/ 2 h 1275"/>
                <a:gd name="T58" fmla="*/ 2 w 1529"/>
                <a:gd name="T59" fmla="*/ 2 h 1275"/>
                <a:gd name="T60" fmla="*/ 2 w 1529"/>
                <a:gd name="T61" fmla="*/ 2 h 1275"/>
                <a:gd name="T62" fmla="*/ 2 w 1529"/>
                <a:gd name="T63" fmla="*/ 2 h 1275"/>
                <a:gd name="T64" fmla="*/ 2 w 1529"/>
                <a:gd name="T65" fmla="*/ 2 h 1275"/>
                <a:gd name="T66" fmla="*/ 2 w 1529"/>
                <a:gd name="T67" fmla="*/ 2 h 1275"/>
                <a:gd name="T68" fmla="*/ 2 w 1529"/>
                <a:gd name="T69" fmla="*/ 2 h 1275"/>
                <a:gd name="T70" fmla="*/ 2 w 1529"/>
                <a:gd name="T71" fmla="*/ 2 h 1275"/>
                <a:gd name="T72" fmla="*/ 2 w 1529"/>
                <a:gd name="T73" fmla="*/ 2 h 1275"/>
                <a:gd name="T74" fmla="*/ 1 w 1529"/>
                <a:gd name="T75" fmla="*/ 2 h 1275"/>
                <a:gd name="T76" fmla="*/ 1 w 1529"/>
                <a:gd name="T77" fmla="*/ 2 h 1275"/>
                <a:gd name="T78" fmla="*/ 1 w 1529"/>
                <a:gd name="T79" fmla="*/ 2 h 1275"/>
                <a:gd name="T80" fmla="*/ 1 w 1529"/>
                <a:gd name="T81" fmla="*/ 2 h 1275"/>
                <a:gd name="T82" fmla="*/ 1 w 1529"/>
                <a:gd name="T83" fmla="*/ 2 h 1275"/>
                <a:gd name="T84" fmla="*/ 1 w 1529"/>
                <a:gd name="T85" fmla="*/ 2 h 1275"/>
                <a:gd name="T86" fmla="*/ 1 w 1529"/>
                <a:gd name="T87" fmla="*/ 2 h 1275"/>
                <a:gd name="T88" fmla="*/ 1 w 1529"/>
                <a:gd name="T89" fmla="*/ 2 h 1275"/>
                <a:gd name="T90" fmla="*/ 0 w 1529"/>
                <a:gd name="T91" fmla="*/ 2 h 1275"/>
                <a:gd name="T92" fmla="*/ 0 w 1529"/>
                <a:gd name="T93" fmla="*/ 2 h 1275"/>
                <a:gd name="T94" fmla="*/ 0 w 1529"/>
                <a:gd name="T95" fmla="*/ 2 h 1275"/>
                <a:gd name="T96" fmla="*/ 0 w 1529"/>
                <a:gd name="T97" fmla="*/ 2 h 1275"/>
                <a:gd name="T98" fmla="*/ 0 w 1529"/>
                <a:gd name="T99" fmla="*/ 2 h 1275"/>
                <a:gd name="T100" fmla="*/ 0 w 1529"/>
                <a:gd name="T101" fmla="*/ 2 h 1275"/>
                <a:gd name="T102" fmla="*/ 0 w 1529"/>
                <a:gd name="T103" fmla="*/ 2 h 1275"/>
                <a:gd name="T104" fmla="*/ 0 w 1529"/>
                <a:gd name="T105" fmla="*/ 2 h 1275"/>
                <a:gd name="T106" fmla="*/ 0 w 1529"/>
                <a:gd name="T107" fmla="*/ 2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1 w 1529"/>
                <a:gd name="T115" fmla="*/ 1 h 1275"/>
                <a:gd name="T116" fmla="*/ 1 w 1529"/>
                <a:gd name="T117" fmla="*/ 2 h 1275"/>
                <a:gd name="T118" fmla="*/ 1 w 1529"/>
                <a:gd name="T119" fmla="*/ 2 h 1275"/>
                <a:gd name="T120" fmla="*/ 1 w 1529"/>
                <a:gd name="T121" fmla="*/ 2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4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 w 2467"/>
                <a:gd name="T1" fmla="*/ 1 h 262"/>
                <a:gd name="T2" fmla="*/ 2 w 2467"/>
                <a:gd name="T3" fmla="*/ 1 h 262"/>
                <a:gd name="T4" fmla="*/ 2 w 2467"/>
                <a:gd name="T5" fmla="*/ 1 h 262"/>
                <a:gd name="T6" fmla="*/ 2 w 2467"/>
                <a:gd name="T7" fmla="*/ 1 h 262"/>
                <a:gd name="T8" fmla="*/ 2 w 2467"/>
                <a:gd name="T9" fmla="*/ 1 h 262"/>
                <a:gd name="T10" fmla="*/ 2 w 2467"/>
                <a:gd name="T11" fmla="*/ 1 h 262"/>
                <a:gd name="T12" fmla="*/ 2 w 2467"/>
                <a:gd name="T13" fmla="*/ 1 h 262"/>
                <a:gd name="T14" fmla="*/ 2 w 2467"/>
                <a:gd name="T15" fmla="*/ 1 h 262"/>
                <a:gd name="T16" fmla="*/ 2 w 2467"/>
                <a:gd name="T17" fmla="*/ 1 h 262"/>
                <a:gd name="T18" fmla="*/ 2 w 2467"/>
                <a:gd name="T19" fmla="*/ 1 h 262"/>
                <a:gd name="T20" fmla="*/ 2 w 2467"/>
                <a:gd name="T21" fmla="*/ 1 h 262"/>
                <a:gd name="T22" fmla="*/ 2 w 2467"/>
                <a:gd name="T23" fmla="*/ 1 h 262"/>
                <a:gd name="T24" fmla="*/ 1 w 2467"/>
                <a:gd name="T25" fmla="*/ 1 h 262"/>
                <a:gd name="T26" fmla="*/ 2 w 2467"/>
                <a:gd name="T27" fmla="*/ 1 h 262"/>
                <a:gd name="T28" fmla="*/ 2 w 2467"/>
                <a:gd name="T29" fmla="*/ 1 h 262"/>
                <a:gd name="T30" fmla="*/ 2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5 w 2467"/>
                <a:gd name="T51" fmla="*/ 1 h 262"/>
                <a:gd name="T52" fmla="*/ 5 w 2467"/>
                <a:gd name="T53" fmla="*/ 1 h 262"/>
                <a:gd name="T54" fmla="*/ 5 w 2467"/>
                <a:gd name="T55" fmla="*/ 1 h 262"/>
                <a:gd name="T56" fmla="*/ 5 w 2467"/>
                <a:gd name="T57" fmla="*/ 1 h 262"/>
                <a:gd name="T58" fmla="*/ 5 w 2467"/>
                <a:gd name="T59" fmla="*/ 1 h 262"/>
                <a:gd name="T60" fmla="*/ 5 w 2467"/>
                <a:gd name="T61" fmla="*/ 1 h 262"/>
                <a:gd name="T62" fmla="*/ 5 w 2467"/>
                <a:gd name="T63" fmla="*/ 1 h 262"/>
                <a:gd name="T64" fmla="*/ 5 w 2467"/>
                <a:gd name="T65" fmla="*/ 1 h 262"/>
                <a:gd name="T66" fmla="*/ 5 w 2467"/>
                <a:gd name="T67" fmla="*/ 1 h 262"/>
                <a:gd name="T68" fmla="*/ 4 w 2467"/>
                <a:gd name="T69" fmla="*/ 1 h 262"/>
                <a:gd name="T70" fmla="*/ 4 w 2467"/>
                <a:gd name="T71" fmla="*/ 1 h 262"/>
                <a:gd name="T72" fmla="*/ 4 w 2467"/>
                <a:gd name="T73" fmla="*/ 1 h 262"/>
                <a:gd name="T74" fmla="*/ 4 w 2467"/>
                <a:gd name="T75" fmla="*/ 1 h 262"/>
                <a:gd name="T76" fmla="*/ 4 w 2467"/>
                <a:gd name="T77" fmla="*/ 1 h 262"/>
                <a:gd name="T78" fmla="*/ 4 w 2467"/>
                <a:gd name="T79" fmla="*/ 1 h 262"/>
                <a:gd name="T80" fmla="*/ 4 w 2467"/>
                <a:gd name="T81" fmla="*/ 1 h 262"/>
                <a:gd name="T82" fmla="*/ 4 w 2467"/>
                <a:gd name="T83" fmla="*/ 1 h 262"/>
                <a:gd name="T84" fmla="*/ 4 w 2467"/>
                <a:gd name="T85" fmla="*/ 1 h 262"/>
                <a:gd name="T86" fmla="*/ 4 w 2467"/>
                <a:gd name="T87" fmla="*/ 1 h 262"/>
                <a:gd name="T88" fmla="*/ 4 w 2467"/>
                <a:gd name="T89" fmla="*/ 1 h 262"/>
                <a:gd name="T90" fmla="*/ 4 w 2467"/>
                <a:gd name="T91" fmla="*/ 1 h 262"/>
                <a:gd name="T92" fmla="*/ 4 w 2467"/>
                <a:gd name="T93" fmla="*/ 1 h 262"/>
                <a:gd name="T94" fmla="*/ 4 w 2467"/>
                <a:gd name="T95" fmla="*/ 1 h 262"/>
                <a:gd name="T96" fmla="*/ 4 w 2467"/>
                <a:gd name="T97" fmla="*/ 1 h 262"/>
                <a:gd name="T98" fmla="*/ 4 w 2467"/>
                <a:gd name="T99" fmla="*/ 1 h 262"/>
                <a:gd name="T100" fmla="*/ 3 w 2467"/>
                <a:gd name="T101" fmla="*/ 1 h 262"/>
                <a:gd name="T102" fmla="*/ 3 w 2467"/>
                <a:gd name="T103" fmla="*/ 1 h 262"/>
                <a:gd name="T104" fmla="*/ 3 w 2467"/>
                <a:gd name="T105" fmla="*/ 1 h 262"/>
                <a:gd name="T106" fmla="*/ 3 w 2467"/>
                <a:gd name="T107" fmla="*/ 1 h 262"/>
                <a:gd name="T108" fmla="*/ 3 w 2467"/>
                <a:gd name="T109" fmla="*/ 1 h 262"/>
                <a:gd name="T110" fmla="*/ 3 w 2467"/>
                <a:gd name="T111" fmla="*/ 1 h 262"/>
                <a:gd name="T112" fmla="*/ 3 w 2467"/>
                <a:gd name="T113" fmla="*/ 1 h 262"/>
                <a:gd name="T114" fmla="*/ 3 w 2467"/>
                <a:gd name="T115" fmla="*/ 1 h 262"/>
                <a:gd name="T116" fmla="*/ 3 w 2467"/>
                <a:gd name="T117" fmla="*/ 1 h 262"/>
                <a:gd name="T118" fmla="*/ 3 w 2467"/>
                <a:gd name="T119" fmla="*/ 1 h 262"/>
                <a:gd name="T120" fmla="*/ 3 w 2467"/>
                <a:gd name="T121" fmla="*/ 1 h 262"/>
                <a:gd name="T122" fmla="*/ 3 w 2467"/>
                <a:gd name="T123" fmla="*/ 1 h 262"/>
                <a:gd name="T124" fmla="*/ 3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5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 w 2131"/>
                <a:gd name="T1" fmla="*/ 0 h 263"/>
                <a:gd name="T2" fmla="*/ 4 w 2131"/>
                <a:gd name="T3" fmla="*/ 0 h 263"/>
                <a:gd name="T4" fmla="*/ 4 w 2131"/>
                <a:gd name="T5" fmla="*/ 0 h 263"/>
                <a:gd name="T6" fmla="*/ 4 w 2131"/>
                <a:gd name="T7" fmla="*/ 0 h 263"/>
                <a:gd name="T8" fmla="*/ 4 w 2131"/>
                <a:gd name="T9" fmla="*/ 0 h 263"/>
                <a:gd name="T10" fmla="*/ 4 w 2131"/>
                <a:gd name="T11" fmla="*/ 0 h 263"/>
                <a:gd name="T12" fmla="*/ 4 w 2131"/>
                <a:gd name="T13" fmla="*/ 0 h 263"/>
                <a:gd name="T14" fmla="*/ 4 w 2131"/>
                <a:gd name="T15" fmla="*/ 0 h 263"/>
                <a:gd name="T16" fmla="*/ 4 w 2131"/>
                <a:gd name="T17" fmla="*/ 0 h 263"/>
                <a:gd name="T18" fmla="*/ 4 w 2131"/>
                <a:gd name="T19" fmla="*/ 0 h 263"/>
                <a:gd name="T20" fmla="*/ 4 w 2131"/>
                <a:gd name="T21" fmla="*/ 0 h 263"/>
                <a:gd name="T22" fmla="*/ 4 w 2131"/>
                <a:gd name="T23" fmla="*/ 0 h 263"/>
                <a:gd name="T24" fmla="*/ 3 w 2131"/>
                <a:gd name="T25" fmla="*/ 0 h 263"/>
                <a:gd name="T26" fmla="*/ 3 w 2131"/>
                <a:gd name="T27" fmla="*/ 0 h 263"/>
                <a:gd name="T28" fmla="*/ 3 w 2131"/>
                <a:gd name="T29" fmla="*/ 0 h 263"/>
                <a:gd name="T30" fmla="*/ 3 w 2131"/>
                <a:gd name="T31" fmla="*/ 0 h 263"/>
                <a:gd name="T32" fmla="*/ 3 w 2131"/>
                <a:gd name="T33" fmla="*/ 0 h 263"/>
                <a:gd name="T34" fmla="*/ 3 w 2131"/>
                <a:gd name="T35" fmla="*/ 0 h 263"/>
                <a:gd name="T36" fmla="*/ 3 w 2131"/>
                <a:gd name="T37" fmla="*/ 0 h 263"/>
                <a:gd name="T38" fmla="*/ 3 w 2131"/>
                <a:gd name="T39" fmla="*/ 0 h 263"/>
                <a:gd name="T40" fmla="*/ 3 w 2131"/>
                <a:gd name="T41" fmla="*/ 0 h 263"/>
                <a:gd name="T42" fmla="*/ 3 w 2131"/>
                <a:gd name="T43" fmla="*/ 0 h 263"/>
                <a:gd name="T44" fmla="*/ 3 w 2131"/>
                <a:gd name="T45" fmla="*/ 0 h 263"/>
                <a:gd name="T46" fmla="*/ 3 w 2131"/>
                <a:gd name="T47" fmla="*/ 0 h 263"/>
                <a:gd name="T48" fmla="*/ 3 w 2131"/>
                <a:gd name="T49" fmla="*/ 0 h 263"/>
                <a:gd name="T50" fmla="*/ 3 w 2131"/>
                <a:gd name="T51" fmla="*/ 0 h 263"/>
                <a:gd name="T52" fmla="*/ 3 w 2131"/>
                <a:gd name="T53" fmla="*/ 0 h 263"/>
                <a:gd name="T54" fmla="*/ 3 w 2131"/>
                <a:gd name="T55" fmla="*/ 0 h 263"/>
                <a:gd name="T56" fmla="*/ 3 w 2131"/>
                <a:gd name="T57" fmla="*/ 0 h 263"/>
                <a:gd name="T58" fmla="*/ 2 w 2131"/>
                <a:gd name="T59" fmla="*/ 0 h 263"/>
                <a:gd name="T60" fmla="*/ 2 w 2131"/>
                <a:gd name="T61" fmla="*/ 0 h 263"/>
                <a:gd name="T62" fmla="*/ 2 w 2131"/>
                <a:gd name="T63" fmla="*/ 0 h 263"/>
                <a:gd name="T64" fmla="*/ 2 w 2131"/>
                <a:gd name="T65" fmla="*/ 0 h 263"/>
                <a:gd name="T66" fmla="*/ 2 w 2131"/>
                <a:gd name="T67" fmla="*/ 0 h 263"/>
                <a:gd name="T68" fmla="*/ 2 w 2131"/>
                <a:gd name="T69" fmla="*/ 0 h 263"/>
                <a:gd name="T70" fmla="*/ 2 w 2131"/>
                <a:gd name="T71" fmla="*/ 0 h 263"/>
                <a:gd name="T72" fmla="*/ 2 w 2131"/>
                <a:gd name="T73" fmla="*/ 0 h 263"/>
                <a:gd name="T74" fmla="*/ 2 w 2131"/>
                <a:gd name="T75" fmla="*/ 0 h 263"/>
                <a:gd name="T76" fmla="*/ 2 w 2131"/>
                <a:gd name="T77" fmla="*/ 0 h 263"/>
                <a:gd name="T78" fmla="*/ 2 w 2131"/>
                <a:gd name="T79" fmla="*/ 0 h 263"/>
                <a:gd name="T80" fmla="*/ 2 w 2131"/>
                <a:gd name="T81" fmla="*/ 0 h 263"/>
                <a:gd name="T82" fmla="*/ 2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2 w 2131"/>
                <a:gd name="T89" fmla="*/ 0 h 263"/>
                <a:gd name="T90" fmla="*/ 1 w 2131"/>
                <a:gd name="T91" fmla="*/ 0 h 263"/>
                <a:gd name="T92" fmla="*/ 2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6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5 w 2582"/>
                <a:gd name="T1" fmla="*/ 1 h 254"/>
                <a:gd name="T2" fmla="*/ 5 w 2582"/>
                <a:gd name="T3" fmla="*/ 1 h 254"/>
                <a:gd name="T4" fmla="*/ 5 w 2582"/>
                <a:gd name="T5" fmla="*/ 1 h 254"/>
                <a:gd name="T6" fmla="*/ 5 w 2582"/>
                <a:gd name="T7" fmla="*/ 1 h 254"/>
                <a:gd name="T8" fmla="*/ 5 w 2582"/>
                <a:gd name="T9" fmla="*/ 1 h 254"/>
                <a:gd name="T10" fmla="*/ 5 w 2582"/>
                <a:gd name="T11" fmla="*/ 1 h 254"/>
                <a:gd name="T12" fmla="*/ 5 w 2582"/>
                <a:gd name="T13" fmla="*/ 1 h 254"/>
                <a:gd name="T14" fmla="*/ 5 w 2582"/>
                <a:gd name="T15" fmla="*/ 1 h 254"/>
                <a:gd name="T16" fmla="*/ 5 w 2582"/>
                <a:gd name="T17" fmla="*/ 1 h 254"/>
                <a:gd name="T18" fmla="*/ 5 w 2582"/>
                <a:gd name="T19" fmla="*/ 1 h 254"/>
                <a:gd name="T20" fmla="*/ 5 w 2582"/>
                <a:gd name="T21" fmla="*/ 1 h 254"/>
                <a:gd name="T22" fmla="*/ 4 w 2582"/>
                <a:gd name="T23" fmla="*/ 1 h 254"/>
                <a:gd name="T24" fmla="*/ 4 w 2582"/>
                <a:gd name="T25" fmla="*/ 1 h 254"/>
                <a:gd name="T26" fmla="*/ 4 w 2582"/>
                <a:gd name="T27" fmla="*/ 1 h 254"/>
                <a:gd name="T28" fmla="*/ 4 w 2582"/>
                <a:gd name="T29" fmla="*/ 1 h 254"/>
                <a:gd name="T30" fmla="*/ 4 w 2582"/>
                <a:gd name="T31" fmla="*/ 1 h 254"/>
                <a:gd name="T32" fmla="*/ 4 w 2582"/>
                <a:gd name="T33" fmla="*/ 1 h 254"/>
                <a:gd name="T34" fmla="*/ 4 w 2582"/>
                <a:gd name="T35" fmla="*/ 1 h 254"/>
                <a:gd name="T36" fmla="*/ 4 w 2582"/>
                <a:gd name="T37" fmla="*/ 1 h 254"/>
                <a:gd name="T38" fmla="*/ 4 w 2582"/>
                <a:gd name="T39" fmla="*/ 1 h 254"/>
                <a:gd name="T40" fmla="*/ 4 w 2582"/>
                <a:gd name="T41" fmla="*/ 1 h 254"/>
                <a:gd name="T42" fmla="*/ 4 w 2582"/>
                <a:gd name="T43" fmla="*/ 1 h 254"/>
                <a:gd name="T44" fmla="*/ 4 w 2582"/>
                <a:gd name="T45" fmla="*/ 1 h 254"/>
                <a:gd name="T46" fmla="*/ 3 w 2582"/>
                <a:gd name="T47" fmla="*/ 1 h 254"/>
                <a:gd name="T48" fmla="*/ 3 w 2582"/>
                <a:gd name="T49" fmla="*/ 1 h 254"/>
                <a:gd name="T50" fmla="*/ 3 w 2582"/>
                <a:gd name="T51" fmla="*/ 1 h 254"/>
                <a:gd name="T52" fmla="*/ 3 w 2582"/>
                <a:gd name="T53" fmla="*/ 1 h 254"/>
                <a:gd name="T54" fmla="*/ 3 w 2582"/>
                <a:gd name="T55" fmla="*/ 1 h 254"/>
                <a:gd name="T56" fmla="*/ 3 w 2582"/>
                <a:gd name="T57" fmla="*/ 1 h 254"/>
                <a:gd name="T58" fmla="*/ 3 w 2582"/>
                <a:gd name="T59" fmla="*/ 1 h 254"/>
                <a:gd name="T60" fmla="*/ 3 w 2582"/>
                <a:gd name="T61" fmla="*/ 1 h 254"/>
                <a:gd name="T62" fmla="*/ 3 w 2582"/>
                <a:gd name="T63" fmla="*/ 1 h 254"/>
                <a:gd name="T64" fmla="*/ 3 w 2582"/>
                <a:gd name="T65" fmla="*/ 1 h 254"/>
                <a:gd name="T66" fmla="*/ 2 w 2582"/>
                <a:gd name="T67" fmla="*/ 1 h 254"/>
                <a:gd name="T68" fmla="*/ 2 w 2582"/>
                <a:gd name="T69" fmla="*/ 1 h 254"/>
                <a:gd name="T70" fmla="*/ 2 w 2582"/>
                <a:gd name="T71" fmla="*/ 1 h 254"/>
                <a:gd name="T72" fmla="*/ 2 w 2582"/>
                <a:gd name="T73" fmla="*/ 1 h 254"/>
                <a:gd name="T74" fmla="*/ 2 w 2582"/>
                <a:gd name="T75" fmla="*/ 1 h 254"/>
                <a:gd name="T76" fmla="*/ 2 w 2582"/>
                <a:gd name="T77" fmla="*/ 1 h 254"/>
                <a:gd name="T78" fmla="*/ 2 w 2582"/>
                <a:gd name="T79" fmla="*/ 1 h 254"/>
                <a:gd name="T80" fmla="*/ 2 w 2582"/>
                <a:gd name="T81" fmla="*/ 1 h 254"/>
                <a:gd name="T82" fmla="*/ 2 w 2582"/>
                <a:gd name="T83" fmla="*/ 1 h 254"/>
                <a:gd name="T84" fmla="*/ 1 w 2582"/>
                <a:gd name="T85" fmla="*/ 1 h 254"/>
                <a:gd name="T86" fmla="*/ 2 w 2582"/>
                <a:gd name="T87" fmla="*/ 1 h 254"/>
                <a:gd name="T88" fmla="*/ 2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7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338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eorgia" pitchFamily="18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339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2 w 4312"/>
                <a:gd name="T15" fmla="*/ 0 h 228"/>
                <a:gd name="T16" fmla="*/ 2 w 4312"/>
                <a:gd name="T17" fmla="*/ 0 h 228"/>
                <a:gd name="T18" fmla="*/ 2 w 4312"/>
                <a:gd name="T19" fmla="*/ 0 h 228"/>
                <a:gd name="T20" fmla="*/ 2 w 4312"/>
                <a:gd name="T21" fmla="*/ 0 h 228"/>
                <a:gd name="T22" fmla="*/ 2 w 4312"/>
                <a:gd name="T23" fmla="*/ 0 h 228"/>
                <a:gd name="T24" fmla="*/ 2 w 4312"/>
                <a:gd name="T25" fmla="*/ 0 h 228"/>
                <a:gd name="T26" fmla="*/ 3 w 4312"/>
                <a:gd name="T27" fmla="*/ 0 h 228"/>
                <a:gd name="T28" fmla="*/ 3 w 4312"/>
                <a:gd name="T29" fmla="*/ 0 h 228"/>
                <a:gd name="T30" fmla="*/ 3 w 4312"/>
                <a:gd name="T31" fmla="*/ 0 h 228"/>
                <a:gd name="T32" fmla="*/ 3 w 4312"/>
                <a:gd name="T33" fmla="*/ 0 h 228"/>
                <a:gd name="T34" fmla="*/ 3 w 4312"/>
                <a:gd name="T35" fmla="*/ 0 h 228"/>
                <a:gd name="T36" fmla="*/ 3 w 4312"/>
                <a:gd name="T37" fmla="*/ 0 h 228"/>
                <a:gd name="T38" fmla="*/ 4 w 4312"/>
                <a:gd name="T39" fmla="*/ 0 h 228"/>
                <a:gd name="T40" fmla="*/ 3 w 4312"/>
                <a:gd name="T41" fmla="*/ 0 h 228"/>
                <a:gd name="T42" fmla="*/ 4 w 4312"/>
                <a:gd name="T43" fmla="*/ 0 h 228"/>
                <a:gd name="T44" fmla="*/ 4 w 4312"/>
                <a:gd name="T45" fmla="*/ 0 h 228"/>
                <a:gd name="T46" fmla="*/ 4 w 4312"/>
                <a:gd name="T47" fmla="*/ 0 h 228"/>
                <a:gd name="T48" fmla="*/ 4 w 4312"/>
                <a:gd name="T49" fmla="*/ 0 h 228"/>
                <a:gd name="T50" fmla="*/ 4 w 4312"/>
                <a:gd name="T51" fmla="*/ 0 h 228"/>
                <a:gd name="T52" fmla="*/ 4 w 4312"/>
                <a:gd name="T53" fmla="*/ 0 h 228"/>
                <a:gd name="T54" fmla="*/ 5 w 4312"/>
                <a:gd name="T55" fmla="*/ 0 h 228"/>
                <a:gd name="T56" fmla="*/ 5 w 4312"/>
                <a:gd name="T57" fmla="*/ 0 h 228"/>
                <a:gd name="T58" fmla="*/ 5 w 4312"/>
                <a:gd name="T59" fmla="*/ 0 h 228"/>
                <a:gd name="T60" fmla="*/ 5 w 4312"/>
                <a:gd name="T61" fmla="*/ 0 h 228"/>
                <a:gd name="T62" fmla="*/ 5 w 4312"/>
                <a:gd name="T63" fmla="*/ 0 h 228"/>
                <a:gd name="T64" fmla="*/ 5 w 4312"/>
                <a:gd name="T65" fmla="*/ 0 h 228"/>
                <a:gd name="T66" fmla="*/ 5 w 4312"/>
                <a:gd name="T67" fmla="*/ 0 h 228"/>
                <a:gd name="T68" fmla="*/ 5 w 4312"/>
                <a:gd name="T69" fmla="*/ 0 h 228"/>
                <a:gd name="T70" fmla="*/ 5 w 4312"/>
                <a:gd name="T71" fmla="*/ 0 h 228"/>
                <a:gd name="T72" fmla="*/ 6 w 4312"/>
                <a:gd name="T73" fmla="*/ 0 h 228"/>
                <a:gd name="T74" fmla="*/ 6 w 4312"/>
                <a:gd name="T75" fmla="*/ 0 h 228"/>
                <a:gd name="T76" fmla="*/ 6 w 4312"/>
                <a:gd name="T77" fmla="*/ 0 h 228"/>
                <a:gd name="T78" fmla="*/ 6 w 4312"/>
                <a:gd name="T79" fmla="*/ 0 h 228"/>
                <a:gd name="T80" fmla="*/ 6 w 4312"/>
                <a:gd name="T81" fmla="*/ 0 h 228"/>
                <a:gd name="T82" fmla="*/ 6 w 4312"/>
                <a:gd name="T83" fmla="*/ 0 h 228"/>
                <a:gd name="T84" fmla="*/ 6 w 4312"/>
                <a:gd name="T85" fmla="*/ 0 h 228"/>
                <a:gd name="T86" fmla="*/ 6 w 4312"/>
                <a:gd name="T87" fmla="*/ 0 h 228"/>
                <a:gd name="T88" fmla="*/ 7 w 4312"/>
                <a:gd name="T89" fmla="*/ 0 h 228"/>
                <a:gd name="T90" fmla="*/ 7 w 4312"/>
                <a:gd name="T91" fmla="*/ 0 h 228"/>
                <a:gd name="T92" fmla="*/ 7 w 4312"/>
                <a:gd name="T93" fmla="*/ 0 h 228"/>
                <a:gd name="T94" fmla="*/ 7 w 4312"/>
                <a:gd name="T95" fmla="*/ 0 h 228"/>
                <a:gd name="T96" fmla="*/ 7 w 4312"/>
                <a:gd name="T97" fmla="*/ 0 h 228"/>
                <a:gd name="T98" fmla="*/ 7 w 4312"/>
                <a:gd name="T99" fmla="*/ 0 h 228"/>
                <a:gd name="T100" fmla="*/ 8 w 4312"/>
                <a:gd name="T101" fmla="*/ 0 h 228"/>
                <a:gd name="T102" fmla="*/ 8 w 4312"/>
                <a:gd name="T103" fmla="*/ 0 h 228"/>
                <a:gd name="T104" fmla="*/ 8 w 4312"/>
                <a:gd name="T105" fmla="*/ 0 h 228"/>
                <a:gd name="T106" fmla="*/ 8 w 4312"/>
                <a:gd name="T107" fmla="*/ 0 h 228"/>
                <a:gd name="T108" fmla="*/ 8 w 4312"/>
                <a:gd name="T109" fmla="*/ 0 h 228"/>
                <a:gd name="T110" fmla="*/ 8 w 4312"/>
                <a:gd name="T111" fmla="*/ 0 h 228"/>
                <a:gd name="T112" fmla="*/ 8 w 4312"/>
                <a:gd name="T113" fmla="*/ 0 h 228"/>
                <a:gd name="T114" fmla="*/ 9 w 4312"/>
                <a:gd name="T115" fmla="*/ 0 h 228"/>
                <a:gd name="T116" fmla="*/ 9 w 4312"/>
                <a:gd name="T117" fmla="*/ 0 h 228"/>
                <a:gd name="T118" fmla="*/ 9 w 4312"/>
                <a:gd name="T119" fmla="*/ 0 h 228"/>
                <a:gd name="T120" fmla="*/ 9 w 4312"/>
                <a:gd name="T121" fmla="*/ 0 h 228"/>
                <a:gd name="T122" fmla="*/ 9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 lnSpcReduction="10000"/>
          </a:bodyPr>
          <a:lstStyle/>
          <a:p>
            <a:pPr eaLnBrk="1" fontAlgn="auto" hangingPunct="1">
              <a:buFont typeface="Arial" charset="0"/>
              <a:buNone/>
              <a:defRPr/>
            </a:pPr>
            <a:endParaRPr lang="cs-CZ" sz="1500" dirty="0" smtClean="0"/>
          </a:p>
          <a:p>
            <a:pPr eaLnBrk="1" fontAlgn="auto" hangingPunct="1">
              <a:buFont typeface="Arial" charset="0"/>
              <a:buNone/>
              <a:defRPr/>
            </a:pPr>
            <a:endParaRPr lang="cs-CZ" sz="1500" dirty="0" smtClean="0"/>
          </a:p>
          <a:p>
            <a:pPr eaLnBrk="1" fontAlgn="auto" hangingPunct="1"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Jméno autora: Mgr. Vlasta </a:t>
            </a:r>
            <a:r>
              <a:rPr lang="cs-CZ" sz="1500" dirty="0" err="1">
                <a:solidFill>
                  <a:schemeClr val="tx1"/>
                </a:solidFill>
              </a:rPr>
              <a:t>Kollariková</a:t>
            </a:r>
            <a:r>
              <a:rPr lang="cs-CZ" sz="1500" dirty="0">
                <a:solidFill>
                  <a:schemeClr val="tx1"/>
                </a:solidFill>
              </a:rPr>
              <a:t/>
            </a:r>
            <a:br>
              <a:rPr lang="cs-CZ" sz="1500" dirty="0">
                <a:solidFill>
                  <a:schemeClr val="tx1"/>
                </a:solidFill>
              </a:rPr>
            </a:br>
            <a:r>
              <a:rPr lang="cs-CZ" sz="1500" dirty="0">
                <a:solidFill>
                  <a:schemeClr val="tx1"/>
                </a:solidFill>
              </a:rPr>
              <a:t>Datum vytvoření</a:t>
            </a:r>
            <a:r>
              <a:rPr lang="cs-CZ" sz="1500">
                <a:solidFill>
                  <a:schemeClr val="tx1"/>
                </a:solidFill>
              </a:rPr>
              <a:t>: </a:t>
            </a:r>
            <a:r>
              <a:rPr lang="cs-CZ" sz="1500" smtClean="0">
                <a:solidFill>
                  <a:schemeClr val="tx1"/>
                </a:solidFill>
              </a:rPr>
              <a:t>27.08. </a:t>
            </a:r>
            <a:r>
              <a:rPr lang="cs-CZ" sz="1500" dirty="0">
                <a:solidFill>
                  <a:schemeClr val="tx1"/>
                </a:solidFill>
              </a:rPr>
              <a:t>2013</a:t>
            </a:r>
          </a:p>
          <a:p>
            <a:pPr eaLnBrk="1" fontAlgn="auto" hangingPunct="1"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Číslo </a:t>
            </a:r>
            <a:r>
              <a:rPr lang="cs-CZ" sz="1500" dirty="0" err="1">
                <a:solidFill>
                  <a:schemeClr val="tx1"/>
                </a:solidFill>
              </a:rPr>
              <a:t>DUMu</a:t>
            </a:r>
            <a:r>
              <a:rPr lang="cs-CZ" sz="1500" dirty="0">
                <a:solidFill>
                  <a:schemeClr val="tx1"/>
                </a:solidFill>
              </a:rPr>
              <a:t>: </a:t>
            </a:r>
            <a:r>
              <a:rPr lang="cs-CZ" sz="1500" dirty="0" smtClean="0">
                <a:solidFill>
                  <a:schemeClr val="tx1"/>
                </a:solidFill>
              </a:rPr>
              <a:t>VY_32_INOVACE_15_OSVZ_ZSVb</a:t>
            </a:r>
          </a:p>
          <a:p>
            <a:pPr eaLnBrk="1" fontAlgn="auto" hangingPunct="1"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/>
            </a:r>
            <a:br>
              <a:rPr lang="cs-CZ" sz="1500" dirty="0">
                <a:solidFill>
                  <a:schemeClr val="tx1"/>
                </a:solidFill>
              </a:rPr>
            </a:br>
            <a:r>
              <a:rPr lang="cs-CZ" sz="1500" dirty="0">
                <a:solidFill>
                  <a:schemeClr val="tx1"/>
                </a:solidFill>
              </a:rPr>
              <a:t>Ročník: I.</a:t>
            </a:r>
          </a:p>
          <a:p>
            <a:pPr eaLnBrk="1" fontAlgn="auto" hangingPunct="1"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eaLnBrk="1" fontAlgn="auto" hangingPunct="1"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Vzdělávací obor: Základy společenských věd</a:t>
            </a:r>
          </a:p>
          <a:p>
            <a:pPr eaLnBrk="1" fontAlgn="auto" hangingPunct="1"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Tematický okruh: </a:t>
            </a:r>
            <a:r>
              <a:rPr lang="cs-CZ" sz="1500" dirty="0" smtClean="0">
                <a:solidFill>
                  <a:schemeClr val="tx1"/>
                </a:solidFill>
              </a:rPr>
              <a:t>Svět, československá a česká společnost 20. století</a:t>
            </a:r>
            <a:endParaRPr lang="cs-CZ" sz="1500" dirty="0">
              <a:solidFill>
                <a:schemeClr val="tx1"/>
              </a:solidFill>
            </a:endParaRPr>
          </a:p>
          <a:p>
            <a:pPr eaLnBrk="1" fontAlgn="auto" hangingPunct="1"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Téma: </a:t>
            </a:r>
            <a:r>
              <a:rPr lang="cs-CZ" sz="1500" dirty="0" smtClean="0">
                <a:solidFill>
                  <a:schemeClr val="tx1"/>
                </a:solidFill>
              </a:rPr>
              <a:t>základní pojmy</a:t>
            </a:r>
          </a:p>
          <a:p>
            <a:pPr eaLnBrk="1" fontAlgn="auto" hangingPunct="1">
              <a:buFont typeface="Wingdings 2"/>
              <a:buNone/>
              <a:defRPr/>
            </a:pPr>
            <a:endParaRPr lang="cs-CZ" sz="1500" dirty="0">
              <a:solidFill>
                <a:schemeClr val="tx1"/>
              </a:solidFill>
            </a:endParaRPr>
          </a:p>
          <a:p>
            <a:pPr eaLnBrk="1" fontAlgn="auto" hangingPunct="1"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Metodický list/anotace</a:t>
            </a:r>
            <a:r>
              <a:rPr lang="cs-CZ" sz="1500" dirty="0" smtClean="0">
                <a:solidFill>
                  <a:schemeClr val="tx1"/>
                </a:solidFill>
              </a:rPr>
              <a:t>: seznámit žáky se základními pojmy</a:t>
            </a:r>
            <a:endParaRPr lang="cs-CZ" sz="1500" dirty="0" smtClean="0"/>
          </a:p>
          <a:p>
            <a:pPr eaLnBrk="1" fontAlgn="auto" hangingPunct="1">
              <a:buFont typeface="Arial" charset="0"/>
              <a:buNone/>
              <a:defRPr/>
            </a:pPr>
            <a:r>
              <a:rPr lang="cs-CZ" sz="1500" dirty="0" smtClean="0"/>
              <a:t/>
            </a:r>
            <a:br>
              <a:rPr lang="cs-CZ" sz="1500" dirty="0" smtClean="0"/>
            </a:b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24175"/>
            <a:ext cx="7847657" cy="324167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3600" dirty="0" smtClean="0">
                <a:solidFill>
                  <a:srgbClr val="002060"/>
                </a:solidFill>
                <a:latin typeface="Calibri" pitchFamily="34" charset="0"/>
              </a:rPr>
              <a:t>Politologie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3600" dirty="0" smtClean="0">
                <a:solidFill>
                  <a:srgbClr val="7030A0"/>
                </a:solidFill>
                <a:latin typeface="Calibri" pitchFamily="34" charset="0"/>
              </a:rPr>
              <a:t>Sociologie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36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Filozofie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3600" dirty="0" smtClean="0">
                <a:solidFill>
                  <a:schemeClr val="tx1"/>
                </a:solidFill>
                <a:latin typeface="Calibri" pitchFamily="34" charset="0"/>
              </a:rPr>
              <a:t>etika</a:t>
            </a:r>
            <a:endParaRPr lang="cs-CZ" sz="3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cs-CZ" altLang="cs-CZ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Základní pojmy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34400" cy="758825"/>
          </a:xfrm>
        </p:spPr>
        <p:txBody>
          <a:bodyPr/>
          <a:lstStyle/>
          <a:p>
            <a:pPr algn="l" eaLnBrk="1" hangingPunct="1"/>
            <a:r>
              <a:rPr lang="cs-CZ" altLang="cs-CZ" sz="4400" b="1" dirty="0" smtClean="0">
                <a:solidFill>
                  <a:srgbClr val="002060"/>
                </a:solidFill>
                <a:latin typeface="Calibri" pitchFamily="34" charset="0"/>
              </a:rPr>
              <a:t>Politologie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3200" b="1" i="1" dirty="0" smtClean="0">
                <a:solidFill>
                  <a:srgbClr val="C00000"/>
                </a:solidFill>
                <a:latin typeface="Calibri" pitchFamily="34" charset="0"/>
              </a:rPr>
              <a:t>Pojem</a:t>
            </a:r>
            <a:r>
              <a:rPr lang="cs-CZ" altLang="cs-CZ" sz="3200" i="1" dirty="0" smtClean="0">
                <a:latin typeface="Calibri" pitchFamily="34" charset="0"/>
              </a:rPr>
              <a:t> (stát, politické strany, politické ideologie)</a:t>
            </a:r>
          </a:p>
          <a:p>
            <a:pPr marL="0" indent="0" eaLnBrk="1" hangingPunct="1">
              <a:buNone/>
            </a:pPr>
            <a:r>
              <a:rPr lang="cs-CZ" altLang="cs-CZ" sz="3200" b="1" i="1" dirty="0" smtClean="0">
                <a:solidFill>
                  <a:srgbClr val="002060"/>
                </a:solidFill>
                <a:latin typeface="Calibri" pitchFamily="34" charset="0"/>
              </a:rPr>
              <a:t>Stát</a:t>
            </a:r>
            <a:r>
              <a:rPr lang="cs-CZ" altLang="cs-CZ" sz="3200" i="1" dirty="0" smtClean="0">
                <a:latin typeface="Calibri" pitchFamily="34" charset="0"/>
              </a:rPr>
              <a:t> (</a:t>
            </a:r>
            <a:r>
              <a:rPr lang="cs-CZ" altLang="cs-CZ" sz="3200" i="1" u="sng" dirty="0" smtClean="0">
                <a:latin typeface="Calibri" pitchFamily="34" charset="0"/>
              </a:rPr>
              <a:t>unitární</a:t>
            </a:r>
            <a:r>
              <a:rPr lang="cs-CZ" altLang="cs-CZ" sz="3200" i="1" dirty="0" smtClean="0">
                <a:latin typeface="Calibri" pitchFamily="34" charset="0"/>
              </a:rPr>
              <a:t>; </a:t>
            </a:r>
            <a:r>
              <a:rPr lang="cs-CZ" altLang="cs-CZ" sz="3200" i="1" u="sng" dirty="0" smtClean="0">
                <a:latin typeface="Calibri" pitchFamily="34" charset="0"/>
              </a:rPr>
              <a:t>složený</a:t>
            </a:r>
            <a:r>
              <a:rPr lang="cs-CZ" altLang="cs-CZ" sz="3200" i="1" dirty="0" smtClean="0">
                <a:latin typeface="Calibri" pitchFamily="34" charset="0"/>
              </a:rPr>
              <a:t> - federace, konfederace)</a:t>
            </a:r>
          </a:p>
          <a:p>
            <a:pPr marL="0" indent="0" eaLnBrk="1" hangingPunct="1">
              <a:buNone/>
            </a:pPr>
            <a:r>
              <a:rPr lang="cs-CZ" altLang="cs-CZ" sz="3200" b="1" i="1" dirty="0" smtClean="0">
                <a:solidFill>
                  <a:srgbClr val="C00000"/>
                </a:solidFill>
                <a:latin typeface="Calibri" pitchFamily="34" charset="0"/>
              </a:rPr>
              <a:t>Dělba moci:</a:t>
            </a:r>
          </a:p>
          <a:p>
            <a:pPr marL="0" indent="0" eaLnBrk="1" hangingPunct="1">
              <a:buNone/>
            </a:pPr>
            <a:r>
              <a:rPr lang="cs-CZ" altLang="cs-CZ" sz="3200" b="1" i="1" dirty="0" smtClean="0">
                <a:solidFill>
                  <a:srgbClr val="002060"/>
                </a:solidFill>
                <a:latin typeface="Calibri" pitchFamily="34" charset="0"/>
              </a:rPr>
              <a:t>a) zákonodárná </a:t>
            </a:r>
            <a:r>
              <a:rPr lang="cs-CZ" altLang="cs-CZ" sz="3200" i="1" dirty="0" smtClean="0">
                <a:latin typeface="Calibri" pitchFamily="34" charset="0"/>
              </a:rPr>
              <a:t>- parlament</a:t>
            </a:r>
          </a:p>
          <a:p>
            <a:pPr marL="0" indent="0" eaLnBrk="1" hangingPunct="1">
              <a:buNone/>
            </a:pPr>
            <a:r>
              <a:rPr lang="cs-CZ" altLang="cs-CZ" sz="3200" b="1" i="1" dirty="0" smtClean="0">
                <a:solidFill>
                  <a:srgbClr val="002060"/>
                </a:solidFill>
                <a:latin typeface="Calibri" pitchFamily="34" charset="0"/>
              </a:rPr>
              <a:t>b) výkonná </a:t>
            </a:r>
            <a:r>
              <a:rPr lang="cs-CZ" altLang="cs-CZ" sz="3200" i="1" dirty="0" smtClean="0">
                <a:latin typeface="Calibri" pitchFamily="34" charset="0"/>
              </a:rPr>
              <a:t>- vláda, prezident, státní zastupitelství</a:t>
            </a:r>
          </a:p>
          <a:p>
            <a:pPr marL="0" indent="0" eaLnBrk="1" hangingPunct="1">
              <a:buNone/>
            </a:pPr>
            <a:r>
              <a:rPr lang="cs-CZ" altLang="cs-CZ" sz="3200" b="1" i="1" dirty="0" smtClean="0">
                <a:solidFill>
                  <a:srgbClr val="002060"/>
                </a:solidFill>
                <a:latin typeface="Calibri" pitchFamily="34" charset="0"/>
              </a:rPr>
              <a:t>c) soudní </a:t>
            </a:r>
          </a:p>
          <a:p>
            <a:pPr marL="0" indent="0" eaLnBrk="1" hangingPunct="1">
              <a:buNone/>
            </a:pPr>
            <a:r>
              <a:rPr lang="cs-CZ" altLang="cs-CZ" sz="3200" b="1" i="1" dirty="0" smtClean="0">
                <a:solidFill>
                  <a:srgbClr val="C00000"/>
                </a:solidFill>
                <a:latin typeface="Calibri" pitchFamily="34" charset="0"/>
              </a:rPr>
              <a:t>Demokracie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cs-CZ" altLang="cs-CZ" sz="3200" i="1" dirty="0" smtClean="0">
              <a:latin typeface="Calibri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cs-CZ" altLang="cs-CZ" sz="3200" i="1" dirty="0" smtClean="0">
              <a:latin typeface="Calibri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cs-CZ" altLang="cs-CZ" sz="3200" i="1" dirty="0" smtClean="0">
              <a:latin typeface="Calibri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cs-CZ" altLang="cs-CZ" i="1" dirty="0" smtClean="0"/>
          </a:p>
          <a:p>
            <a:pPr marL="0" indent="0" eaLnBrk="1" hangingPunct="1">
              <a:buFont typeface="Wingdings 2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b="1" dirty="0" smtClean="0">
                <a:solidFill>
                  <a:srgbClr val="7030A0"/>
                </a:solidFill>
                <a:latin typeface="Calibri" pitchFamily="34" charset="0"/>
              </a:rPr>
              <a:t>Sociologie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9" y="1527175"/>
            <a:ext cx="8482334" cy="4572000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ts val="384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Calibri" pitchFamily="34" charset="0"/>
              </a:rPr>
              <a:t> Pojem</a:t>
            </a:r>
            <a:endParaRPr lang="cs-CZ" sz="3200" dirty="0" smtClean="0">
              <a:latin typeface="Calibri" pitchFamily="34" charset="0"/>
            </a:endParaRPr>
          </a:p>
          <a:p>
            <a:pPr marL="0" indent="0" eaLnBrk="1" fontAlgn="auto" hangingPunct="1">
              <a:lnSpc>
                <a:spcPts val="384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3200" dirty="0" smtClean="0">
                <a:latin typeface="Calibri" pitchFamily="34" charset="0"/>
              </a:rPr>
              <a:t> Sociologie je věda o společnosti; zkoumá její </a:t>
            </a:r>
          </a:p>
          <a:p>
            <a:pPr marL="0" indent="0" eaLnBrk="1" fontAlgn="auto" hangingPunct="1">
              <a:lnSpc>
                <a:spcPts val="384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3200" dirty="0" smtClean="0">
                <a:latin typeface="Calibri" pitchFamily="34" charset="0"/>
              </a:rPr>
              <a:t> vývoj, vzájemné vztahy a procesy.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3200" dirty="0">
                <a:latin typeface="Calibri" pitchFamily="34" charset="0"/>
              </a:rPr>
              <a:t> </a:t>
            </a:r>
            <a:r>
              <a:rPr lang="cs-CZ" sz="3200" b="1" dirty="0" smtClean="0">
                <a:solidFill>
                  <a:srgbClr val="7030A0"/>
                </a:solidFill>
                <a:latin typeface="Calibri" pitchFamily="34" charset="0"/>
              </a:rPr>
              <a:t>Výzkum</a:t>
            </a:r>
            <a:r>
              <a:rPr lang="cs-CZ" sz="3200" dirty="0" smtClean="0">
                <a:solidFill>
                  <a:srgbClr val="7030A0"/>
                </a:solidFill>
                <a:latin typeface="Calibri" pitchFamily="34" charset="0"/>
              </a:rPr>
              <a:t>: </a:t>
            </a:r>
            <a:r>
              <a:rPr lang="cs-CZ" sz="3200" dirty="0" smtClean="0">
                <a:latin typeface="Calibri" pitchFamily="34" charset="0"/>
              </a:rPr>
              <a:t>rozhovory, dotazníky, formuláře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3200" dirty="0">
                <a:latin typeface="Calibri" pitchFamily="34" charset="0"/>
              </a:rPr>
              <a:t> </a:t>
            </a:r>
            <a:r>
              <a:rPr lang="cs-CZ" sz="3200" b="1" dirty="0" smtClean="0">
                <a:solidFill>
                  <a:srgbClr val="7030A0"/>
                </a:solidFill>
                <a:latin typeface="Calibri" pitchFamily="34" charset="0"/>
              </a:rPr>
              <a:t>Útvary</a:t>
            </a:r>
            <a:r>
              <a:rPr lang="cs-CZ" sz="3200" dirty="0" smtClean="0">
                <a:solidFill>
                  <a:srgbClr val="7030A0"/>
                </a:solidFill>
                <a:latin typeface="Calibri" pitchFamily="34" charset="0"/>
              </a:rPr>
              <a:t>:</a:t>
            </a:r>
            <a:r>
              <a:rPr lang="cs-CZ" sz="3200" dirty="0" smtClean="0">
                <a:latin typeface="Calibri" pitchFamily="34" charset="0"/>
              </a:rPr>
              <a:t> například komunita, agregát, dav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3200" dirty="0">
                <a:latin typeface="Calibri" pitchFamily="34" charset="0"/>
              </a:rPr>
              <a:t> </a:t>
            </a:r>
            <a:r>
              <a:rPr lang="cs-CZ" sz="3200" b="1" dirty="0" smtClean="0">
                <a:solidFill>
                  <a:srgbClr val="7030A0"/>
                </a:solidFill>
                <a:latin typeface="Calibri" pitchFamily="34" charset="0"/>
              </a:rPr>
              <a:t>Sociální skupiny</a:t>
            </a:r>
            <a:r>
              <a:rPr lang="cs-CZ" sz="3200" dirty="0" smtClean="0">
                <a:solidFill>
                  <a:srgbClr val="7030A0"/>
                </a:solidFill>
                <a:latin typeface="Calibri" pitchFamily="34" charset="0"/>
              </a:rPr>
              <a:t>:</a:t>
            </a:r>
            <a:r>
              <a:rPr lang="cs-CZ" sz="3200" dirty="0" smtClean="0">
                <a:latin typeface="Calibri" pitchFamily="34" charset="0"/>
              </a:rPr>
              <a:t> dělí se podle různých hledisek</a:t>
            </a:r>
            <a:endParaRPr lang="cs-CZ" sz="32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3200" dirty="0" smtClean="0">
                <a:latin typeface="Calibri" pitchFamily="34" charset="0"/>
              </a:rPr>
              <a:t> </a:t>
            </a:r>
            <a:r>
              <a:rPr lang="cs-CZ" sz="3200" b="1" dirty="0" smtClean="0">
                <a:solidFill>
                  <a:srgbClr val="7030A0"/>
                </a:solidFill>
                <a:latin typeface="Calibri" pitchFamily="34" charset="0"/>
              </a:rPr>
              <a:t>Socializace</a:t>
            </a:r>
            <a:r>
              <a:rPr lang="cs-CZ" sz="3200" dirty="0" smtClean="0">
                <a:solidFill>
                  <a:srgbClr val="7030A0"/>
                </a:solidFill>
                <a:latin typeface="Calibri" pitchFamily="34" charset="0"/>
              </a:rPr>
              <a:t>: </a:t>
            </a:r>
            <a:r>
              <a:rPr lang="cs-CZ" sz="3200" dirty="0" smtClean="0">
                <a:latin typeface="Calibri" pitchFamily="34" charset="0"/>
              </a:rPr>
              <a:t>proces začleňování jedince </a:t>
            </a:r>
            <a:endParaRPr lang="cs-CZ" sz="32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Filozofie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3200" b="1" dirty="0" smtClean="0">
                <a:solidFill>
                  <a:srgbClr val="FF0000"/>
                </a:solidFill>
                <a:latin typeface="Calibri" pitchFamily="34" charset="0"/>
              </a:rPr>
              <a:t>Pojem</a:t>
            </a:r>
            <a:r>
              <a:rPr lang="cs-CZ" altLang="cs-CZ" sz="3200" dirty="0" smtClean="0">
                <a:latin typeface="Calibri" pitchFamily="34" charset="0"/>
              </a:rPr>
              <a:t>: filozofie je společenská věda zabývající se názory člověka na svět; doslovný překlad je „</a:t>
            </a:r>
            <a:r>
              <a:rPr lang="cs-CZ" altLang="cs-CZ" sz="3200" i="1" dirty="0" smtClean="0">
                <a:latin typeface="Calibri" pitchFamily="34" charset="0"/>
              </a:rPr>
              <a:t>láska k moudrosti</a:t>
            </a:r>
            <a:r>
              <a:rPr lang="cs-CZ" altLang="cs-CZ" sz="3200" i="1" dirty="0" smtClean="0">
                <a:latin typeface="Calibri" pitchFamily="34" charset="0"/>
              </a:rPr>
              <a:t>“</a:t>
            </a:r>
            <a:endParaRPr lang="cs-CZ" altLang="cs-CZ" sz="3200" dirty="0" smtClean="0">
              <a:latin typeface="Calibri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3200" b="1" u="sng" dirty="0" smtClean="0">
                <a:latin typeface="Calibri" pitchFamily="34" charset="0"/>
              </a:rPr>
              <a:t>Vznik</a:t>
            </a:r>
            <a:r>
              <a:rPr lang="cs-CZ" altLang="cs-CZ" sz="3200" dirty="0" smtClean="0">
                <a:latin typeface="Calibri" pitchFamily="34" charset="0"/>
              </a:rPr>
              <a:t>: filozofie jako věda vznikla v Řecku již v 6. století před naším letopočtem; první filozofické názory se datují již v prvních starověkých státech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3200" b="1" u="sng" dirty="0" smtClean="0">
                <a:latin typeface="Calibri" pitchFamily="34" charset="0"/>
              </a:rPr>
              <a:t>Význam</a:t>
            </a:r>
            <a:r>
              <a:rPr lang="cs-CZ" altLang="cs-CZ" sz="3200" dirty="0" smtClean="0">
                <a:latin typeface="Calibri" pitchFamily="34" charset="0"/>
              </a:rPr>
              <a:t>: filozofie usnadňuje jedinci orientaci ve složitém světě; rozvíjí jeho </a:t>
            </a:r>
            <a:r>
              <a:rPr lang="cs-CZ" altLang="cs-CZ" sz="3200" dirty="0" smtClean="0">
                <a:latin typeface="Calibri" pitchFamily="34" charset="0"/>
              </a:rPr>
              <a:t>myšlení</a:t>
            </a:r>
            <a:endParaRPr lang="cs-CZ" altLang="cs-CZ" sz="3200" dirty="0" smtClean="0">
              <a:latin typeface="Calibri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cs-CZ" altLang="cs-CZ" sz="32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600" b="1" dirty="0" smtClean="0">
                <a:solidFill>
                  <a:schemeClr val="tx1"/>
                </a:solidFill>
                <a:latin typeface="Calibri" pitchFamily="34" charset="0"/>
              </a:rPr>
              <a:t>ETIKA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Pojem </a:t>
            </a:r>
            <a:endParaRPr lang="cs-CZ" sz="3200" dirty="0" smtClean="0">
              <a:latin typeface="Calibri" pitchFamily="34" charset="0"/>
            </a:endParaRP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cs-CZ" sz="3200" dirty="0" smtClean="0">
                <a:latin typeface="Calibri" pitchFamily="34" charset="0"/>
              </a:rPr>
              <a:t>Etika: společenská </a:t>
            </a:r>
            <a:r>
              <a:rPr lang="cs-CZ" sz="3200" dirty="0" smtClean="0">
                <a:latin typeface="Calibri" pitchFamily="34" charset="0"/>
              </a:rPr>
              <a:t>věda, která zkoumá chování člověka ve společnosti; je nazývána </a:t>
            </a:r>
            <a:r>
              <a:rPr lang="cs-CZ" sz="3200" i="1" dirty="0" smtClean="0">
                <a:latin typeface="Calibri" pitchFamily="34" charset="0"/>
              </a:rPr>
              <a:t>„praktickou filozofií</a:t>
            </a:r>
            <a:r>
              <a:rPr lang="cs-CZ" sz="3200" i="1" dirty="0" smtClean="0">
                <a:latin typeface="Calibri" pitchFamily="34" charset="0"/>
              </a:rPr>
              <a:t>“</a:t>
            </a:r>
            <a:endParaRPr lang="cs-CZ" sz="3200" dirty="0" smtClean="0">
              <a:latin typeface="Calibri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cs-CZ" sz="3200" b="1" dirty="0" smtClean="0">
                <a:solidFill>
                  <a:srgbClr val="002060"/>
                </a:solidFill>
                <a:latin typeface="Calibri" pitchFamily="34" charset="0"/>
              </a:rPr>
              <a:t>Základní etické kategorie:</a:t>
            </a:r>
            <a:r>
              <a:rPr lang="cs-CZ" sz="3200" dirty="0" smtClean="0">
                <a:latin typeface="Calibri" pitchFamily="34" charset="0"/>
              </a:rPr>
              <a:t> </a:t>
            </a:r>
            <a:r>
              <a:rPr lang="cs-CZ" sz="3200" dirty="0" smtClean="0">
                <a:solidFill>
                  <a:srgbClr val="FF0000"/>
                </a:solidFill>
                <a:latin typeface="Calibri" pitchFamily="34" charset="0"/>
              </a:rPr>
              <a:t>dobro</a:t>
            </a:r>
            <a:r>
              <a:rPr lang="cs-CZ" sz="3200" dirty="0" smtClean="0">
                <a:latin typeface="Calibri" pitchFamily="34" charset="0"/>
              </a:rPr>
              <a:t> a</a:t>
            </a:r>
            <a:r>
              <a:rPr lang="cs-CZ" sz="3200" dirty="0" smtClean="0">
                <a:solidFill>
                  <a:srgbClr val="FF0000"/>
                </a:solidFill>
                <a:latin typeface="Calibri" pitchFamily="34" charset="0"/>
              </a:rPr>
              <a:t> zlo</a:t>
            </a:r>
            <a:endParaRPr lang="cs-CZ" sz="32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cs-CZ" sz="3200" b="1" u="sng" dirty="0" smtClean="0">
                <a:latin typeface="Calibri" pitchFamily="34" charset="0"/>
              </a:rPr>
              <a:t>Křesťanská etika</a:t>
            </a:r>
            <a:r>
              <a:rPr lang="cs-CZ" sz="3200" b="1" dirty="0" smtClean="0">
                <a:solidFill>
                  <a:srgbClr val="00B050"/>
                </a:solidFill>
                <a:latin typeface="Calibri" pitchFamily="34" charset="0"/>
              </a:rPr>
              <a:t>:</a:t>
            </a:r>
            <a:r>
              <a:rPr lang="cs-CZ" sz="3200" b="1" dirty="0" smtClean="0">
                <a:latin typeface="Calibri" pitchFamily="34" charset="0"/>
              </a:rPr>
              <a:t> </a:t>
            </a:r>
            <a:r>
              <a:rPr lang="cs-CZ" sz="3200" dirty="0" smtClean="0">
                <a:latin typeface="Calibri" pitchFamily="34" charset="0"/>
              </a:rPr>
              <a:t>vychází z tzv. Desatera; jedná se o soubor jednoduchých příkazů (například: nezabiješ, nepokradeš, nesesmilníš atd.)</a:t>
            </a:r>
            <a:endParaRPr lang="cs-CZ" sz="32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cs-CZ" sz="3200" dirty="0" smtClean="0">
              <a:latin typeface="Calibri" pitchFamily="34" charset="0"/>
            </a:endParaRP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cs-CZ" sz="32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600" b="1" dirty="0" smtClean="0">
                <a:solidFill>
                  <a:srgbClr val="807A62"/>
                </a:solidFill>
                <a:latin typeface="Calibri" pitchFamily="34" charset="0"/>
              </a:rPr>
              <a:t>Literatura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 smtClean="0">
                <a:latin typeface="Calibri" pitchFamily="34" charset="0"/>
              </a:rPr>
              <a:t>DVOŘÁK, Jan a kol. </a:t>
            </a:r>
            <a:r>
              <a:rPr lang="cs-CZ" sz="3200" i="1" dirty="0" smtClean="0">
                <a:latin typeface="Calibri" pitchFamily="34" charset="0"/>
              </a:rPr>
              <a:t>Odmaturuj ze společenských věd</a:t>
            </a:r>
            <a:r>
              <a:rPr lang="cs-CZ" sz="3200" dirty="0" smtClean="0">
                <a:latin typeface="Calibri" pitchFamily="34" charset="0"/>
              </a:rPr>
              <a:t>. Brno: </a:t>
            </a:r>
            <a:r>
              <a:rPr lang="cs-CZ" sz="3200" dirty="0" err="1" smtClean="0">
                <a:latin typeface="Calibri" pitchFamily="34" charset="0"/>
              </a:rPr>
              <a:t>Didaktis</a:t>
            </a:r>
            <a:r>
              <a:rPr lang="cs-CZ" sz="3200" dirty="0" smtClean="0">
                <a:latin typeface="Calibri" pitchFamily="34" charset="0"/>
              </a:rPr>
              <a:t>, 2008, ISBN 978-80-7358-122-0. </a:t>
            </a:r>
          </a:p>
          <a:p>
            <a:pPr marL="0" indent="0">
              <a:buNone/>
            </a:pPr>
            <a:r>
              <a:rPr lang="cs-CZ" sz="3200" dirty="0" smtClean="0">
                <a:latin typeface="Calibri" pitchFamily="34" charset="0"/>
              </a:rPr>
              <a:t>ČADOVÁ, Barbara a kol. </a:t>
            </a:r>
            <a:r>
              <a:rPr lang="cs-CZ" sz="3200" i="1" dirty="0" smtClean="0">
                <a:latin typeface="Calibri" pitchFamily="34" charset="0"/>
              </a:rPr>
              <a:t>Maturitní otázky</a:t>
            </a:r>
            <a:r>
              <a:rPr lang="cs-CZ" sz="3200" dirty="0" smtClean="0">
                <a:latin typeface="Calibri" pitchFamily="34" charset="0"/>
              </a:rPr>
              <a:t>. Havlíčkův Brod: Fragment, 2008, ISBN 978-80-253-0600-0.</a:t>
            </a:r>
          </a:p>
          <a:p>
            <a:pPr marL="0" indent="0">
              <a:buNone/>
            </a:pPr>
            <a:endParaRPr lang="cs-CZ" sz="3200" dirty="0" smtClean="0">
              <a:latin typeface="Calibri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138</TotalTime>
  <Words>262</Words>
  <Application>Microsoft Office PowerPoint</Application>
  <PresentationFormat>Předvádění na obrazovce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Administrativní</vt:lpstr>
      <vt:lpstr>Snímek 1</vt:lpstr>
      <vt:lpstr>Základní pojmy</vt:lpstr>
      <vt:lpstr>Politologie</vt:lpstr>
      <vt:lpstr>Sociologie</vt:lpstr>
      <vt:lpstr>Filozofie</vt:lpstr>
      <vt:lpstr>ETIKA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jako základní hodnota</dc:title>
  <dc:creator>Lenovo</dc:creator>
  <cp:lastModifiedBy>Bonifác</cp:lastModifiedBy>
  <cp:revision>21</cp:revision>
  <dcterms:created xsi:type="dcterms:W3CDTF">2013-04-09T17:17:33Z</dcterms:created>
  <dcterms:modified xsi:type="dcterms:W3CDTF">2013-10-14T06:58:40Z</dcterms:modified>
</cp:coreProperties>
</file>