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3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03C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3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9D110ED8-EA38-46B2-91C5-F1E338E914B2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1471E18-10AA-4C06-8598-AE31DBE323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123D-96C6-48FB-A9C9-A597A5144C46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C715D-0EA2-473F-A117-23A217F011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E8E0F-6609-481D-874A-977D36E718F2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AC016-2951-4D98-A9C3-FBF174D290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6140B-1919-423D-8846-DC12ADF7E691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4EC6F-1C75-4720-82AE-1F278B6B17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55055-7517-4698-A02B-C694E39872CA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50477-D291-4B3C-9AD5-37D195E6EB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A55C1-D6EE-42B7-8ECA-497B1B178C13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9839D-5BF9-49A9-9382-7C526611B2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FF6EE-FE81-4C6F-8AD2-6BC3E91CD171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DDCC9-D686-4D1C-90D2-7FCE2FD55F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82865-07D5-4282-80BE-4AABC81EE896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251B4-59D7-4639-A47B-CD4BD6BFC9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9E963-6A49-4546-8B83-F30E6EE5D483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3C2E1-CD04-4162-9527-4667F5D9AD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2D3F8-559C-4D6D-A5CE-03D46D504B28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C8D9D-FBA3-4E04-9ECD-E3F488E250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FA13C-3213-4F1C-B0F9-B4D59F511989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2EEE8-2A9F-4BC6-83C4-81D1CABBFE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EFEF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5C1D4B-5BB7-4C8A-A9AB-335D46FDE9CC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EFEF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5A40A4-420C-4522-BF38-E118D2FA35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6" r:id="rId8"/>
    <p:sldLayoutId id="2147483727" r:id="rId9"/>
    <p:sldLayoutId id="2147483723" r:id="rId10"/>
    <p:sldLayoutId id="21474837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5124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latin typeface="Century Gothic" pitchFamily="34" charset="0"/>
              </a:endParaRPr>
            </a:p>
          </p:txBody>
        </p:sp>
        <p:sp>
          <p:nvSpPr>
            <p:cNvPr id="5125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1 w 7514"/>
                <a:gd name="T11" fmla="*/ 0 h 385"/>
                <a:gd name="T12" fmla="*/ 0 w 7514"/>
                <a:gd name="T13" fmla="*/ 0 h 385"/>
                <a:gd name="T14" fmla="*/ 1 w 7514"/>
                <a:gd name="T15" fmla="*/ 0 h 385"/>
                <a:gd name="T16" fmla="*/ 1 w 7514"/>
                <a:gd name="T17" fmla="*/ 0 h 385"/>
                <a:gd name="T18" fmla="*/ 0 w 7514"/>
                <a:gd name="T19" fmla="*/ 0 h 385"/>
                <a:gd name="T20" fmla="*/ 1 w 7514"/>
                <a:gd name="T21" fmla="*/ 0 h 385"/>
                <a:gd name="T22" fmla="*/ 1 w 7514"/>
                <a:gd name="T23" fmla="*/ 0 h 385"/>
                <a:gd name="T24" fmla="*/ 1 w 7514"/>
                <a:gd name="T25" fmla="*/ 0 h 385"/>
                <a:gd name="T26" fmla="*/ 1 w 7514"/>
                <a:gd name="T27" fmla="*/ 0 h 385"/>
                <a:gd name="T28" fmla="*/ 1 w 7514"/>
                <a:gd name="T29" fmla="*/ 0 h 385"/>
                <a:gd name="T30" fmla="*/ 1 w 7514"/>
                <a:gd name="T31" fmla="*/ 0 h 385"/>
                <a:gd name="T32" fmla="*/ 1 w 7514"/>
                <a:gd name="T33" fmla="*/ 0 h 385"/>
                <a:gd name="T34" fmla="*/ 2 w 7514"/>
                <a:gd name="T35" fmla="*/ 0 h 385"/>
                <a:gd name="T36" fmla="*/ 2 w 7514"/>
                <a:gd name="T37" fmla="*/ 0 h 385"/>
                <a:gd name="T38" fmla="*/ 2 w 7514"/>
                <a:gd name="T39" fmla="*/ 0 h 385"/>
                <a:gd name="T40" fmla="*/ 2 w 7514"/>
                <a:gd name="T41" fmla="*/ 0 h 385"/>
                <a:gd name="T42" fmla="*/ 2 w 7514"/>
                <a:gd name="T43" fmla="*/ 0 h 385"/>
                <a:gd name="T44" fmla="*/ 2 w 7514"/>
                <a:gd name="T45" fmla="*/ 0 h 385"/>
                <a:gd name="T46" fmla="*/ 2 w 7514"/>
                <a:gd name="T47" fmla="*/ 0 h 385"/>
                <a:gd name="T48" fmla="*/ 2 w 7514"/>
                <a:gd name="T49" fmla="*/ 0 h 385"/>
                <a:gd name="T50" fmla="*/ 3 w 7514"/>
                <a:gd name="T51" fmla="*/ 0 h 385"/>
                <a:gd name="T52" fmla="*/ 3 w 7514"/>
                <a:gd name="T53" fmla="*/ 0 h 385"/>
                <a:gd name="T54" fmla="*/ 3 w 7514"/>
                <a:gd name="T55" fmla="*/ 0 h 385"/>
                <a:gd name="T56" fmla="*/ 3 w 7514"/>
                <a:gd name="T57" fmla="*/ 0 h 385"/>
                <a:gd name="T58" fmla="*/ 3 w 7514"/>
                <a:gd name="T59" fmla="*/ 0 h 385"/>
                <a:gd name="T60" fmla="*/ 3 w 7514"/>
                <a:gd name="T61" fmla="*/ 0 h 385"/>
                <a:gd name="T62" fmla="*/ 3 w 7514"/>
                <a:gd name="T63" fmla="*/ 0 h 385"/>
                <a:gd name="T64" fmla="*/ 3 w 7514"/>
                <a:gd name="T65" fmla="*/ 0 h 385"/>
                <a:gd name="T66" fmla="*/ 3 w 7514"/>
                <a:gd name="T67" fmla="*/ 0 h 385"/>
                <a:gd name="T68" fmla="*/ 3 w 7514"/>
                <a:gd name="T69" fmla="*/ 0 h 385"/>
                <a:gd name="T70" fmla="*/ 3 w 7514"/>
                <a:gd name="T71" fmla="*/ 0 h 385"/>
                <a:gd name="T72" fmla="*/ 4 w 7514"/>
                <a:gd name="T73" fmla="*/ 0 h 385"/>
                <a:gd name="T74" fmla="*/ 4 w 7514"/>
                <a:gd name="T75" fmla="*/ 0 h 385"/>
                <a:gd name="T76" fmla="*/ 4 w 7514"/>
                <a:gd name="T77" fmla="*/ 0 h 385"/>
                <a:gd name="T78" fmla="*/ 4 w 7514"/>
                <a:gd name="T79" fmla="*/ 0 h 385"/>
                <a:gd name="T80" fmla="*/ 4 w 7514"/>
                <a:gd name="T81" fmla="*/ 0 h 385"/>
                <a:gd name="T82" fmla="*/ 4 w 7514"/>
                <a:gd name="T83" fmla="*/ 0 h 385"/>
                <a:gd name="T84" fmla="*/ 4 w 7514"/>
                <a:gd name="T85" fmla="*/ 0 h 385"/>
                <a:gd name="T86" fmla="*/ 4 w 7514"/>
                <a:gd name="T87" fmla="*/ 0 h 385"/>
                <a:gd name="T88" fmla="*/ 5 w 7514"/>
                <a:gd name="T89" fmla="*/ 0 h 385"/>
                <a:gd name="T90" fmla="*/ 5 w 7514"/>
                <a:gd name="T91" fmla="*/ 0 h 385"/>
                <a:gd name="T92" fmla="*/ 5 w 7514"/>
                <a:gd name="T93" fmla="*/ 0 h 385"/>
                <a:gd name="T94" fmla="*/ 5 w 7514"/>
                <a:gd name="T95" fmla="*/ 0 h 385"/>
                <a:gd name="T96" fmla="*/ 5 w 7514"/>
                <a:gd name="T97" fmla="*/ 0 h 385"/>
                <a:gd name="T98" fmla="*/ 5 w 7514"/>
                <a:gd name="T99" fmla="*/ 0 h 385"/>
                <a:gd name="T100" fmla="*/ 5 w 7514"/>
                <a:gd name="T101" fmla="*/ 0 h 385"/>
                <a:gd name="T102" fmla="*/ 5 w 7514"/>
                <a:gd name="T103" fmla="*/ 0 h 385"/>
                <a:gd name="T104" fmla="*/ 5 w 7514"/>
                <a:gd name="T105" fmla="*/ 0 h 385"/>
                <a:gd name="T106" fmla="*/ 6 w 7514"/>
                <a:gd name="T107" fmla="*/ 0 h 385"/>
                <a:gd name="T108" fmla="*/ 6 w 7514"/>
                <a:gd name="T109" fmla="*/ 0 h 385"/>
                <a:gd name="T110" fmla="*/ 6 w 7514"/>
                <a:gd name="T111" fmla="*/ 0 h 385"/>
                <a:gd name="T112" fmla="*/ 6 w 7514"/>
                <a:gd name="T113" fmla="*/ 0 h 385"/>
                <a:gd name="T114" fmla="*/ 6 w 7514"/>
                <a:gd name="T115" fmla="*/ 0 h 385"/>
                <a:gd name="T116" fmla="*/ 6 w 7514"/>
                <a:gd name="T117" fmla="*/ 0 h 385"/>
                <a:gd name="T118" fmla="*/ 7 w 7514"/>
                <a:gd name="T119" fmla="*/ 0 h 385"/>
                <a:gd name="T120" fmla="*/ 6 w 7514"/>
                <a:gd name="T121" fmla="*/ 0 h 385"/>
                <a:gd name="T122" fmla="*/ 7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6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1 h 1689"/>
                <a:gd name="T2" fmla="*/ 1 w 2517"/>
                <a:gd name="T3" fmla="*/ 1 h 1689"/>
                <a:gd name="T4" fmla="*/ 1 w 2517"/>
                <a:gd name="T5" fmla="*/ 1 h 1689"/>
                <a:gd name="T6" fmla="*/ 1 w 2517"/>
                <a:gd name="T7" fmla="*/ 1 h 1689"/>
                <a:gd name="T8" fmla="*/ 2 w 2517"/>
                <a:gd name="T9" fmla="*/ 1 h 1689"/>
                <a:gd name="T10" fmla="*/ 2 w 2517"/>
                <a:gd name="T11" fmla="*/ 1 h 1689"/>
                <a:gd name="T12" fmla="*/ 3 w 2517"/>
                <a:gd name="T13" fmla="*/ 1 h 1689"/>
                <a:gd name="T14" fmla="*/ 3 w 2517"/>
                <a:gd name="T15" fmla="*/ 1 h 1689"/>
                <a:gd name="T16" fmla="*/ 3 w 2517"/>
                <a:gd name="T17" fmla="*/ 1 h 1689"/>
                <a:gd name="T18" fmla="*/ 3 w 2517"/>
                <a:gd name="T19" fmla="*/ 1 h 1689"/>
                <a:gd name="T20" fmla="*/ 3 w 2517"/>
                <a:gd name="T21" fmla="*/ 1 h 1689"/>
                <a:gd name="T22" fmla="*/ 3 w 2517"/>
                <a:gd name="T23" fmla="*/ 0 h 1689"/>
                <a:gd name="T24" fmla="*/ 3 w 2517"/>
                <a:gd name="T25" fmla="*/ 0 h 1689"/>
                <a:gd name="T26" fmla="*/ 3 w 2517"/>
                <a:gd name="T27" fmla="*/ 0 h 1689"/>
                <a:gd name="T28" fmla="*/ 3 w 2517"/>
                <a:gd name="T29" fmla="*/ 0 h 1689"/>
                <a:gd name="T30" fmla="*/ 3 w 2517"/>
                <a:gd name="T31" fmla="*/ 0 h 1689"/>
                <a:gd name="T32" fmla="*/ 3 w 2517"/>
                <a:gd name="T33" fmla="*/ 0 h 1689"/>
                <a:gd name="T34" fmla="*/ 3 w 2517"/>
                <a:gd name="T35" fmla="*/ 0 h 1689"/>
                <a:gd name="T36" fmla="*/ 2 w 2517"/>
                <a:gd name="T37" fmla="*/ 0 h 1689"/>
                <a:gd name="T38" fmla="*/ 2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1 h 1689"/>
                <a:gd name="T60" fmla="*/ 0 w 2517"/>
                <a:gd name="T61" fmla="*/ 1 h 1689"/>
                <a:gd name="T62" fmla="*/ 0 w 2517"/>
                <a:gd name="T63" fmla="*/ 1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7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2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2 h 1309"/>
                <a:gd name="T52" fmla="*/ 1 w 1310"/>
                <a:gd name="T53" fmla="*/ 2 h 1309"/>
                <a:gd name="T54" fmla="*/ 1 w 1310"/>
                <a:gd name="T55" fmla="*/ 2 h 1309"/>
                <a:gd name="T56" fmla="*/ 1 w 1310"/>
                <a:gd name="T57" fmla="*/ 2 h 1309"/>
                <a:gd name="T58" fmla="*/ 1 w 1310"/>
                <a:gd name="T59" fmla="*/ 2 h 1309"/>
                <a:gd name="T60" fmla="*/ 1 w 1310"/>
                <a:gd name="T61" fmla="*/ 2 h 1309"/>
                <a:gd name="T62" fmla="*/ 1 w 1310"/>
                <a:gd name="T63" fmla="*/ 2 h 1309"/>
                <a:gd name="T64" fmla="*/ 1 w 1310"/>
                <a:gd name="T65" fmla="*/ 2 h 1309"/>
                <a:gd name="T66" fmla="*/ 1 w 1310"/>
                <a:gd name="T67" fmla="*/ 2 h 1309"/>
                <a:gd name="T68" fmla="*/ 1 w 1310"/>
                <a:gd name="T69" fmla="*/ 2 h 1309"/>
                <a:gd name="T70" fmla="*/ 1 w 1310"/>
                <a:gd name="T71" fmla="*/ 2 h 1309"/>
                <a:gd name="T72" fmla="*/ 1 w 1310"/>
                <a:gd name="T73" fmla="*/ 2 h 1309"/>
                <a:gd name="T74" fmla="*/ 1 w 1310"/>
                <a:gd name="T75" fmla="*/ 2 h 1309"/>
                <a:gd name="T76" fmla="*/ 1 w 1310"/>
                <a:gd name="T77" fmla="*/ 2 h 1309"/>
                <a:gd name="T78" fmla="*/ 1 w 1310"/>
                <a:gd name="T79" fmla="*/ 2 h 1309"/>
                <a:gd name="T80" fmla="*/ 1 w 1310"/>
                <a:gd name="T81" fmla="*/ 2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8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2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2 w 2521"/>
                <a:gd name="T59" fmla="*/ 1 h 294"/>
                <a:gd name="T60" fmla="*/ 2 w 2521"/>
                <a:gd name="T61" fmla="*/ 1 h 294"/>
                <a:gd name="T62" fmla="*/ 2 w 2521"/>
                <a:gd name="T63" fmla="*/ 1 h 294"/>
                <a:gd name="T64" fmla="*/ 2 w 2521"/>
                <a:gd name="T65" fmla="*/ 1 h 294"/>
                <a:gd name="T66" fmla="*/ 2 w 2521"/>
                <a:gd name="T67" fmla="*/ 1 h 294"/>
                <a:gd name="T68" fmla="*/ 2 w 2521"/>
                <a:gd name="T69" fmla="*/ 1 h 294"/>
                <a:gd name="T70" fmla="*/ 2 w 2521"/>
                <a:gd name="T71" fmla="*/ 1 h 294"/>
                <a:gd name="T72" fmla="*/ 2 w 2521"/>
                <a:gd name="T73" fmla="*/ 1 h 294"/>
                <a:gd name="T74" fmla="*/ 2 w 2521"/>
                <a:gd name="T75" fmla="*/ 1 h 294"/>
                <a:gd name="T76" fmla="*/ 2 w 2521"/>
                <a:gd name="T77" fmla="*/ 1 h 294"/>
                <a:gd name="T78" fmla="*/ 2 w 2521"/>
                <a:gd name="T79" fmla="*/ 1 h 294"/>
                <a:gd name="T80" fmla="*/ 2 w 2521"/>
                <a:gd name="T81" fmla="*/ 1 h 294"/>
                <a:gd name="T82" fmla="*/ 2 w 2521"/>
                <a:gd name="T83" fmla="*/ 1 h 294"/>
                <a:gd name="T84" fmla="*/ 2 w 2521"/>
                <a:gd name="T85" fmla="*/ 1 h 294"/>
                <a:gd name="T86" fmla="*/ 2 w 2521"/>
                <a:gd name="T87" fmla="*/ 1 h 294"/>
                <a:gd name="T88" fmla="*/ 2 w 2521"/>
                <a:gd name="T89" fmla="*/ 1 h 294"/>
                <a:gd name="T90" fmla="*/ 2 w 2521"/>
                <a:gd name="T91" fmla="*/ 1 h 294"/>
                <a:gd name="T92" fmla="*/ 2 w 2521"/>
                <a:gd name="T93" fmla="*/ 1 h 294"/>
                <a:gd name="T94" fmla="*/ 2 w 2521"/>
                <a:gd name="T95" fmla="*/ 0 h 294"/>
                <a:gd name="T96" fmla="*/ 2 w 2521"/>
                <a:gd name="T97" fmla="*/ 1 h 294"/>
                <a:gd name="T98" fmla="*/ 2 w 2521"/>
                <a:gd name="T99" fmla="*/ 1 h 294"/>
                <a:gd name="T100" fmla="*/ 2 w 2521"/>
                <a:gd name="T101" fmla="*/ 1 h 294"/>
                <a:gd name="T102" fmla="*/ 2 w 2521"/>
                <a:gd name="T103" fmla="*/ 1 h 294"/>
                <a:gd name="T104" fmla="*/ 2 w 2521"/>
                <a:gd name="T105" fmla="*/ 1 h 294"/>
                <a:gd name="T106" fmla="*/ 3 w 2521"/>
                <a:gd name="T107" fmla="*/ 1 h 294"/>
                <a:gd name="T108" fmla="*/ 3 w 2521"/>
                <a:gd name="T109" fmla="*/ 1 h 294"/>
                <a:gd name="T110" fmla="*/ 3 w 2521"/>
                <a:gd name="T111" fmla="*/ 1 h 294"/>
                <a:gd name="T112" fmla="*/ 2 w 2521"/>
                <a:gd name="T113" fmla="*/ 1 h 294"/>
                <a:gd name="T114" fmla="*/ 3 w 2521"/>
                <a:gd name="T115" fmla="*/ 1 h 294"/>
                <a:gd name="T116" fmla="*/ 3 w 2521"/>
                <a:gd name="T117" fmla="*/ 1 h 294"/>
                <a:gd name="T118" fmla="*/ 3 w 2521"/>
                <a:gd name="T119" fmla="*/ 1 h 294"/>
                <a:gd name="T120" fmla="*/ 3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9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1 h 1049"/>
                <a:gd name="T2" fmla="*/ 1 w 1777"/>
                <a:gd name="T3" fmla="*/ 1 h 1049"/>
                <a:gd name="T4" fmla="*/ 1 w 1777"/>
                <a:gd name="T5" fmla="*/ 1 h 1049"/>
                <a:gd name="T6" fmla="*/ 1 w 1777"/>
                <a:gd name="T7" fmla="*/ 1 h 1049"/>
                <a:gd name="T8" fmla="*/ 2 w 1777"/>
                <a:gd name="T9" fmla="*/ 1 h 1049"/>
                <a:gd name="T10" fmla="*/ 2 w 1777"/>
                <a:gd name="T11" fmla="*/ 1 h 1049"/>
                <a:gd name="T12" fmla="*/ 2 w 1777"/>
                <a:gd name="T13" fmla="*/ 1 h 1049"/>
                <a:gd name="T14" fmla="*/ 2 w 1777"/>
                <a:gd name="T15" fmla="*/ 1 h 1049"/>
                <a:gd name="T16" fmla="*/ 2 w 1777"/>
                <a:gd name="T17" fmla="*/ 1 h 1049"/>
                <a:gd name="T18" fmla="*/ 2 w 1777"/>
                <a:gd name="T19" fmla="*/ 0 h 1049"/>
                <a:gd name="T20" fmla="*/ 2 w 1777"/>
                <a:gd name="T21" fmla="*/ 0 h 1049"/>
                <a:gd name="T22" fmla="*/ 2 w 1777"/>
                <a:gd name="T23" fmla="*/ 0 h 1049"/>
                <a:gd name="T24" fmla="*/ 2 w 1777"/>
                <a:gd name="T25" fmla="*/ 0 h 1049"/>
                <a:gd name="T26" fmla="*/ 2 w 1777"/>
                <a:gd name="T27" fmla="*/ 0 h 1049"/>
                <a:gd name="T28" fmla="*/ 2 w 1777"/>
                <a:gd name="T29" fmla="*/ 0 h 1049"/>
                <a:gd name="T30" fmla="*/ 2 w 1777"/>
                <a:gd name="T31" fmla="*/ 0 h 1049"/>
                <a:gd name="T32" fmla="*/ 2 w 1777"/>
                <a:gd name="T33" fmla="*/ 0 h 1049"/>
                <a:gd name="T34" fmla="*/ 2 w 1777"/>
                <a:gd name="T35" fmla="*/ 0 h 1049"/>
                <a:gd name="T36" fmla="*/ 2 w 1777"/>
                <a:gd name="T37" fmla="*/ 0 h 1049"/>
                <a:gd name="T38" fmla="*/ 2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1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0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2 w 2355"/>
                <a:gd name="T1" fmla="*/ 1 h 1405"/>
                <a:gd name="T2" fmla="*/ 2 w 2355"/>
                <a:gd name="T3" fmla="*/ 1 h 1405"/>
                <a:gd name="T4" fmla="*/ 2 w 2355"/>
                <a:gd name="T5" fmla="*/ 1 h 1405"/>
                <a:gd name="T6" fmla="*/ 2 w 2355"/>
                <a:gd name="T7" fmla="*/ 1 h 1405"/>
                <a:gd name="T8" fmla="*/ 2 w 2355"/>
                <a:gd name="T9" fmla="*/ 1 h 1405"/>
                <a:gd name="T10" fmla="*/ 2 w 2355"/>
                <a:gd name="T11" fmla="*/ 2 h 1405"/>
                <a:gd name="T12" fmla="*/ 1 w 2355"/>
                <a:gd name="T13" fmla="*/ 2 h 1405"/>
                <a:gd name="T14" fmla="*/ 1 w 2355"/>
                <a:gd name="T15" fmla="*/ 1 h 1405"/>
                <a:gd name="T16" fmla="*/ 1 w 2355"/>
                <a:gd name="T17" fmla="*/ 1 h 1405"/>
                <a:gd name="T18" fmla="*/ 1 w 2355"/>
                <a:gd name="T19" fmla="*/ 1 h 1405"/>
                <a:gd name="T20" fmla="*/ 1 w 2355"/>
                <a:gd name="T21" fmla="*/ 1 h 1405"/>
                <a:gd name="T22" fmla="*/ 2 w 2355"/>
                <a:gd name="T23" fmla="*/ 1 h 1405"/>
                <a:gd name="T24" fmla="*/ 1 w 2355"/>
                <a:gd name="T25" fmla="*/ 2 h 1405"/>
                <a:gd name="T26" fmla="*/ 1 w 2355"/>
                <a:gd name="T27" fmla="*/ 2 h 1405"/>
                <a:gd name="T28" fmla="*/ 1 w 2355"/>
                <a:gd name="T29" fmla="*/ 2 h 1405"/>
                <a:gd name="T30" fmla="*/ 1 w 2355"/>
                <a:gd name="T31" fmla="*/ 2 h 1405"/>
                <a:gd name="T32" fmla="*/ 1 w 2355"/>
                <a:gd name="T33" fmla="*/ 2 h 1405"/>
                <a:gd name="T34" fmla="*/ 1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1 w 2355"/>
                <a:gd name="T45" fmla="*/ 1 h 1405"/>
                <a:gd name="T46" fmla="*/ 1 w 2355"/>
                <a:gd name="T47" fmla="*/ 1 h 1405"/>
                <a:gd name="T48" fmla="*/ 1 w 2355"/>
                <a:gd name="T49" fmla="*/ 1 h 1405"/>
                <a:gd name="T50" fmla="*/ 1 w 2355"/>
                <a:gd name="T51" fmla="*/ 1 h 1405"/>
                <a:gd name="T52" fmla="*/ 1 w 2355"/>
                <a:gd name="T53" fmla="*/ 1 h 1405"/>
                <a:gd name="T54" fmla="*/ 1 w 2355"/>
                <a:gd name="T55" fmla="*/ 1 h 1405"/>
                <a:gd name="T56" fmla="*/ 1 w 2355"/>
                <a:gd name="T57" fmla="*/ 1 h 1405"/>
                <a:gd name="T58" fmla="*/ 1 w 2355"/>
                <a:gd name="T59" fmla="*/ 1 h 1405"/>
                <a:gd name="T60" fmla="*/ 1 w 2355"/>
                <a:gd name="T61" fmla="*/ 1 h 1405"/>
                <a:gd name="T62" fmla="*/ 1 w 2355"/>
                <a:gd name="T63" fmla="*/ 1 h 1405"/>
                <a:gd name="T64" fmla="*/ 1 w 2355"/>
                <a:gd name="T65" fmla="*/ 1 h 1405"/>
                <a:gd name="T66" fmla="*/ 1 w 2355"/>
                <a:gd name="T67" fmla="*/ 1 h 1405"/>
                <a:gd name="T68" fmla="*/ 1 w 2355"/>
                <a:gd name="T69" fmla="*/ 2 h 1405"/>
                <a:gd name="T70" fmla="*/ 1 w 2355"/>
                <a:gd name="T71" fmla="*/ 2 h 1405"/>
                <a:gd name="T72" fmla="*/ 1 w 2355"/>
                <a:gd name="T73" fmla="*/ 2 h 1405"/>
                <a:gd name="T74" fmla="*/ 1 w 2355"/>
                <a:gd name="T75" fmla="*/ 2 h 1405"/>
                <a:gd name="T76" fmla="*/ 1 w 2355"/>
                <a:gd name="T77" fmla="*/ 2 h 1405"/>
                <a:gd name="T78" fmla="*/ 0 w 2355"/>
                <a:gd name="T79" fmla="*/ 2 h 1405"/>
                <a:gd name="T80" fmla="*/ 0 w 2355"/>
                <a:gd name="T81" fmla="*/ 2 h 1405"/>
                <a:gd name="T82" fmla="*/ 0 w 2355"/>
                <a:gd name="T83" fmla="*/ 2 h 1405"/>
                <a:gd name="T84" fmla="*/ 0 w 2355"/>
                <a:gd name="T85" fmla="*/ 2 h 1405"/>
                <a:gd name="T86" fmla="*/ 0 w 2355"/>
                <a:gd name="T87" fmla="*/ 2 h 1405"/>
                <a:gd name="T88" fmla="*/ 0 w 2355"/>
                <a:gd name="T89" fmla="*/ 2 h 1405"/>
                <a:gd name="T90" fmla="*/ 0 w 2355"/>
                <a:gd name="T91" fmla="*/ 2 h 1405"/>
                <a:gd name="T92" fmla="*/ 0 w 2355"/>
                <a:gd name="T93" fmla="*/ 2 h 1405"/>
                <a:gd name="T94" fmla="*/ 0 w 2355"/>
                <a:gd name="T95" fmla="*/ 2 h 1405"/>
                <a:gd name="T96" fmla="*/ 0 w 2355"/>
                <a:gd name="T97" fmla="*/ 2 h 1405"/>
                <a:gd name="T98" fmla="*/ 0 w 2355"/>
                <a:gd name="T99" fmla="*/ 2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1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1 w 1237"/>
                <a:gd name="T1" fmla="*/ 0 h 939"/>
                <a:gd name="T2" fmla="*/ 1 w 1237"/>
                <a:gd name="T3" fmla="*/ 0 h 939"/>
                <a:gd name="T4" fmla="*/ 1 w 1237"/>
                <a:gd name="T5" fmla="*/ 0 h 939"/>
                <a:gd name="T6" fmla="*/ 1 w 1237"/>
                <a:gd name="T7" fmla="*/ 0 h 939"/>
                <a:gd name="T8" fmla="*/ 1 w 1237"/>
                <a:gd name="T9" fmla="*/ 0 h 939"/>
                <a:gd name="T10" fmla="*/ 1 w 1237"/>
                <a:gd name="T11" fmla="*/ 0 h 939"/>
                <a:gd name="T12" fmla="*/ 1 w 1237"/>
                <a:gd name="T13" fmla="*/ 0 h 939"/>
                <a:gd name="T14" fmla="*/ 1 w 1237"/>
                <a:gd name="T15" fmla="*/ 0 h 939"/>
                <a:gd name="T16" fmla="*/ 1 w 1237"/>
                <a:gd name="T17" fmla="*/ 0 h 939"/>
                <a:gd name="T18" fmla="*/ 1 w 1237"/>
                <a:gd name="T19" fmla="*/ 0 h 939"/>
                <a:gd name="T20" fmla="*/ 1 w 1237"/>
                <a:gd name="T21" fmla="*/ 0 h 939"/>
                <a:gd name="T22" fmla="*/ 1 w 1237"/>
                <a:gd name="T23" fmla="*/ 0 h 939"/>
                <a:gd name="T24" fmla="*/ 1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2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1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1 w 1739"/>
                <a:gd name="T27" fmla="*/ 1 h 1107"/>
                <a:gd name="T28" fmla="*/ 1 w 1739"/>
                <a:gd name="T29" fmla="*/ 1 h 1107"/>
                <a:gd name="T30" fmla="*/ 1 w 1739"/>
                <a:gd name="T31" fmla="*/ 1 h 1107"/>
                <a:gd name="T32" fmla="*/ 1 w 1739"/>
                <a:gd name="T33" fmla="*/ 1 h 1107"/>
                <a:gd name="T34" fmla="*/ 1 w 1739"/>
                <a:gd name="T35" fmla="*/ 1 h 1107"/>
                <a:gd name="T36" fmla="*/ 1 w 1739"/>
                <a:gd name="T37" fmla="*/ 1 h 1107"/>
                <a:gd name="T38" fmla="*/ 1 w 1739"/>
                <a:gd name="T39" fmla="*/ 1 h 1107"/>
                <a:gd name="T40" fmla="*/ 1 w 1739"/>
                <a:gd name="T41" fmla="*/ 1 h 1107"/>
                <a:gd name="T42" fmla="*/ 1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1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2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2 h 1107"/>
                <a:gd name="T100" fmla="*/ 0 w 1739"/>
                <a:gd name="T101" fmla="*/ 1 h 1107"/>
                <a:gd name="T102" fmla="*/ 0 w 1739"/>
                <a:gd name="T103" fmla="*/ 2 h 1107"/>
                <a:gd name="T104" fmla="*/ 0 w 1739"/>
                <a:gd name="T105" fmla="*/ 1 h 1107"/>
                <a:gd name="T106" fmla="*/ 0 w 1739"/>
                <a:gd name="T107" fmla="*/ 2 h 1107"/>
                <a:gd name="T108" fmla="*/ 1 w 1739"/>
                <a:gd name="T109" fmla="*/ 1 h 1107"/>
                <a:gd name="T110" fmla="*/ 1 w 1739"/>
                <a:gd name="T111" fmla="*/ 2 h 1107"/>
                <a:gd name="T112" fmla="*/ 1 w 1739"/>
                <a:gd name="T113" fmla="*/ 2 h 1107"/>
                <a:gd name="T114" fmla="*/ 1 w 1739"/>
                <a:gd name="T115" fmla="*/ 1 h 1107"/>
                <a:gd name="T116" fmla="*/ 1 w 1739"/>
                <a:gd name="T117" fmla="*/ 1 h 1107"/>
                <a:gd name="T118" fmla="*/ 1 w 1739"/>
                <a:gd name="T119" fmla="*/ 1 h 1107"/>
                <a:gd name="T120" fmla="*/ 1 w 1739"/>
                <a:gd name="T121" fmla="*/ 2 h 1107"/>
                <a:gd name="T122" fmla="*/ 1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3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4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1 w 1559"/>
                <a:gd name="T1" fmla="*/ 0 h 639"/>
                <a:gd name="T2" fmla="*/ 1 w 1559"/>
                <a:gd name="T3" fmla="*/ 0 h 639"/>
                <a:gd name="T4" fmla="*/ 1 w 1559"/>
                <a:gd name="T5" fmla="*/ 0 h 639"/>
                <a:gd name="T6" fmla="*/ 1 w 1559"/>
                <a:gd name="T7" fmla="*/ 0 h 639"/>
                <a:gd name="T8" fmla="*/ 1 w 1559"/>
                <a:gd name="T9" fmla="*/ 0 h 639"/>
                <a:gd name="T10" fmla="*/ 1 w 1559"/>
                <a:gd name="T11" fmla="*/ 0 h 639"/>
                <a:gd name="T12" fmla="*/ 1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1 w 1559"/>
                <a:gd name="T55" fmla="*/ 0 h 639"/>
                <a:gd name="T56" fmla="*/ 1 w 1559"/>
                <a:gd name="T57" fmla="*/ 0 h 639"/>
                <a:gd name="T58" fmla="*/ 1 w 1559"/>
                <a:gd name="T59" fmla="*/ 0 h 639"/>
                <a:gd name="T60" fmla="*/ 1 w 1559"/>
                <a:gd name="T61" fmla="*/ 0 h 639"/>
                <a:gd name="T62" fmla="*/ 1 w 1559"/>
                <a:gd name="T63" fmla="*/ 0 h 639"/>
                <a:gd name="T64" fmla="*/ 1 w 1559"/>
                <a:gd name="T65" fmla="*/ 0 h 639"/>
                <a:gd name="T66" fmla="*/ 1 w 1559"/>
                <a:gd name="T67" fmla="*/ 0 h 639"/>
                <a:gd name="T68" fmla="*/ 1 w 1559"/>
                <a:gd name="T69" fmla="*/ 0 h 639"/>
                <a:gd name="T70" fmla="*/ 1 w 1559"/>
                <a:gd name="T71" fmla="*/ 0 h 639"/>
                <a:gd name="T72" fmla="*/ 1 w 1559"/>
                <a:gd name="T73" fmla="*/ 0 h 639"/>
                <a:gd name="T74" fmla="*/ 1 w 1559"/>
                <a:gd name="T75" fmla="*/ 0 h 639"/>
                <a:gd name="T76" fmla="*/ 1 w 1559"/>
                <a:gd name="T77" fmla="*/ 0 h 639"/>
                <a:gd name="T78" fmla="*/ 1 w 1559"/>
                <a:gd name="T79" fmla="*/ 0 h 639"/>
                <a:gd name="T80" fmla="*/ 1 w 1559"/>
                <a:gd name="T81" fmla="*/ 0 h 639"/>
                <a:gd name="T82" fmla="*/ 1 w 1559"/>
                <a:gd name="T83" fmla="*/ 0 h 639"/>
                <a:gd name="T84" fmla="*/ 1 w 1559"/>
                <a:gd name="T85" fmla="*/ 0 h 639"/>
                <a:gd name="T86" fmla="*/ 1 w 1559"/>
                <a:gd name="T87" fmla="*/ 0 h 639"/>
                <a:gd name="T88" fmla="*/ 1 w 1559"/>
                <a:gd name="T89" fmla="*/ 0 h 639"/>
                <a:gd name="T90" fmla="*/ 1 w 1559"/>
                <a:gd name="T91" fmla="*/ 0 h 639"/>
                <a:gd name="T92" fmla="*/ 1 w 1559"/>
                <a:gd name="T93" fmla="*/ 0 h 639"/>
                <a:gd name="T94" fmla="*/ 1 w 1559"/>
                <a:gd name="T95" fmla="*/ 0 h 639"/>
                <a:gd name="T96" fmla="*/ 1 w 1559"/>
                <a:gd name="T97" fmla="*/ 0 h 639"/>
                <a:gd name="T98" fmla="*/ 1 w 1559"/>
                <a:gd name="T99" fmla="*/ 0 h 639"/>
                <a:gd name="T100" fmla="*/ 1 w 1559"/>
                <a:gd name="T101" fmla="*/ 0 h 639"/>
                <a:gd name="T102" fmla="*/ 1 w 1559"/>
                <a:gd name="T103" fmla="*/ 0 h 639"/>
                <a:gd name="T104" fmla="*/ 1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5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6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7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3 w 2753"/>
                <a:gd name="T1" fmla="*/ 1 h 496"/>
                <a:gd name="T2" fmla="*/ 3 w 2753"/>
                <a:gd name="T3" fmla="*/ 1 h 496"/>
                <a:gd name="T4" fmla="*/ 3 w 2753"/>
                <a:gd name="T5" fmla="*/ 1 h 496"/>
                <a:gd name="T6" fmla="*/ 3 w 2753"/>
                <a:gd name="T7" fmla="*/ 1 h 496"/>
                <a:gd name="T8" fmla="*/ 3 w 2753"/>
                <a:gd name="T9" fmla="*/ 1 h 496"/>
                <a:gd name="T10" fmla="*/ 3 w 2753"/>
                <a:gd name="T11" fmla="*/ 1 h 496"/>
                <a:gd name="T12" fmla="*/ 3 w 2753"/>
                <a:gd name="T13" fmla="*/ 1 h 496"/>
                <a:gd name="T14" fmla="*/ 3 w 2753"/>
                <a:gd name="T15" fmla="*/ 1 h 496"/>
                <a:gd name="T16" fmla="*/ 3 w 2753"/>
                <a:gd name="T17" fmla="*/ 1 h 496"/>
                <a:gd name="T18" fmla="*/ 3 w 2753"/>
                <a:gd name="T19" fmla="*/ 1 h 496"/>
                <a:gd name="T20" fmla="*/ 3 w 2753"/>
                <a:gd name="T21" fmla="*/ 1 h 496"/>
                <a:gd name="T22" fmla="*/ 3 w 2753"/>
                <a:gd name="T23" fmla="*/ 1 h 496"/>
                <a:gd name="T24" fmla="*/ 2 w 2753"/>
                <a:gd name="T25" fmla="*/ 1 h 496"/>
                <a:gd name="T26" fmla="*/ 2 w 2753"/>
                <a:gd name="T27" fmla="*/ 1 h 496"/>
                <a:gd name="T28" fmla="*/ 2 w 2753"/>
                <a:gd name="T29" fmla="*/ 1 h 496"/>
                <a:gd name="T30" fmla="*/ 2 w 2753"/>
                <a:gd name="T31" fmla="*/ 1 h 496"/>
                <a:gd name="T32" fmla="*/ 2 w 2753"/>
                <a:gd name="T33" fmla="*/ 1 h 496"/>
                <a:gd name="T34" fmla="*/ 2 w 2753"/>
                <a:gd name="T35" fmla="*/ 1 h 496"/>
                <a:gd name="T36" fmla="*/ 2 w 2753"/>
                <a:gd name="T37" fmla="*/ 1 h 496"/>
                <a:gd name="T38" fmla="*/ 2 w 2753"/>
                <a:gd name="T39" fmla="*/ 1 h 496"/>
                <a:gd name="T40" fmla="*/ 2 w 2753"/>
                <a:gd name="T41" fmla="*/ 1 h 496"/>
                <a:gd name="T42" fmla="*/ 2 w 2753"/>
                <a:gd name="T43" fmla="*/ 1 h 496"/>
                <a:gd name="T44" fmla="*/ 2 w 2753"/>
                <a:gd name="T45" fmla="*/ 1 h 496"/>
                <a:gd name="T46" fmla="*/ 2 w 2753"/>
                <a:gd name="T47" fmla="*/ 1 h 496"/>
                <a:gd name="T48" fmla="*/ 2 w 2753"/>
                <a:gd name="T49" fmla="*/ 1 h 496"/>
                <a:gd name="T50" fmla="*/ 2 w 2753"/>
                <a:gd name="T51" fmla="*/ 1 h 496"/>
                <a:gd name="T52" fmla="*/ 2 w 2753"/>
                <a:gd name="T53" fmla="*/ 1 h 496"/>
                <a:gd name="T54" fmla="*/ 2 w 2753"/>
                <a:gd name="T55" fmla="*/ 1 h 496"/>
                <a:gd name="T56" fmla="*/ 1 w 2753"/>
                <a:gd name="T57" fmla="*/ 1 h 496"/>
                <a:gd name="T58" fmla="*/ 2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3 w 2753"/>
                <a:gd name="T83" fmla="*/ 1 h 496"/>
                <a:gd name="T84" fmla="*/ 2 w 2753"/>
                <a:gd name="T85" fmla="*/ 1 h 496"/>
                <a:gd name="T86" fmla="*/ 2 w 2753"/>
                <a:gd name="T87" fmla="*/ 1 h 496"/>
                <a:gd name="T88" fmla="*/ 2 w 2753"/>
                <a:gd name="T89" fmla="*/ 1 h 496"/>
                <a:gd name="T90" fmla="*/ 2 w 2753"/>
                <a:gd name="T91" fmla="*/ 1 h 496"/>
                <a:gd name="T92" fmla="*/ 2 w 2753"/>
                <a:gd name="T93" fmla="*/ 1 h 496"/>
                <a:gd name="T94" fmla="*/ 2 w 2753"/>
                <a:gd name="T95" fmla="*/ 1 h 496"/>
                <a:gd name="T96" fmla="*/ 2 w 2753"/>
                <a:gd name="T97" fmla="*/ 1 h 496"/>
                <a:gd name="T98" fmla="*/ 2 w 2753"/>
                <a:gd name="T99" fmla="*/ 1 h 496"/>
                <a:gd name="T100" fmla="*/ 2 w 2753"/>
                <a:gd name="T101" fmla="*/ 1 h 496"/>
                <a:gd name="T102" fmla="*/ 2 w 2753"/>
                <a:gd name="T103" fmla="*/ 0 h 496"/>
                <a:gd name="T104" fmla="*/ 2 w 2753"/>
                <a:gd name="T105" fmla="*/ 1 h 496"/>
                <a:gd name="T106" fmla="*/ 2 w 2753"/>
                <a:gd name="T107" fmla="*/ 1 h 496"/>
                <a:gd name="T108" fmla="*/ 2 w 2753"/>
                <a:gd name="T109" fmla="*/ 1 h 496"/>
                <a:gd name="T110" fmla="*/ 2 w 2753"/>
                <a:gd name="T111" fmla="*/ 1 h 496"/>
                <a:gd name="T112" fmla="*/ 2 w 2753"/>
                <a:gd name="T113" fmla="*/ 1 h 496"/>
                <a:gd name="T114" fmla="*/ 2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8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1 w 1400"/>
                <a:gd name="T53" fmla="*/ 0 h 639"/>
                <a:gd name="T54" fmla="*/ 1 w 1400"/>
                <a:gd name="T55" fmla="*/ 0 h 639"/>
                <a:gd name="T56" fmla="*/ 1 w 1400"/>
                <a:gd name="T57" fmla="*/ 0 h 639"/>
                <a:gd name="T58" fmla="*/ 1 w 1400"/>
                <a:gd name="T59" fmla="*/ 0 h 639"/>
                <a:gd name="T60" fmla="*/ 1 w 1400"/>
                <a:gd name="T61" fmla="*/ 0 h 639"/>
                <a:gd name="T62" fmla="*/ 1 w 1400"/>
                <a:gd name="T63" fmla="*/ 0 h 639"/>
                <a:gd name="T64" fmla="*/ 1 w 1400"/>
                <a:gd name="T65" fmla="*/ 0 h 639"/>
                <a:gd name="T66" fmla="*/ 1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9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2 w 2101"/>
                <a:gd name="T1" fmla="*/ 0 h 1421"/>
                <a:gd name="T2" fmla="*/ 2 w 2101"/>
                <a:gd name="T3" fmla="*/ 0 h 1421"/>
                <a:gd name="T4" fmla="*/ 2 w 2101"/>
                <a:gd name="T5" fmla="*/ 0 h 1421"/>
                <a:gd name="T6" fmla="*/ 2 w 2101"/>
                <a:gd name="T7" fmla="*/ 0 h 1421"/>
                <a:gd name="T8" fmla="*/ 2 w 2101"/>
                <a:gd name="T9" fmla="*/ 0 h 1421"/>
                <a:gd name="T10" fmla="*/ 2 w 2101"/>
                <a:gd name="T11" fmla="*/ 0 h 1421"/>
                <a:gd name="T12" fmla="*/ 2 w 2101"/>
                <a:gd name="T13" fmla="*/ 0 h 1421"/>
                <a:gd name="T14" fmla="*/ 2 w 2101"/>
                <a:gd name="T15" fmla="*/ 0 h 1421"/>
                <a:gd name="T16" fmla="*/ 2 w 2101"/>
                <a:gd name="T17" fmla="*/ 0 h 1421"/>
                <a:gd name="T18" fmla="*/ 2 w 2101"/>
                <a:gd name="T19" fmla="*/ 0 h 1421"/>
                <a:gd name="T20" fmla="*/ 2 w 2101"/>
                <a:gd name="T21" fmla="*/ 0 h 1421"/>
                <a:gd name="T22" fmla="*/ 2 w 2101"/>
                <a:gd name="T23" fmla="*/ 0 h 1421"/>
                <a:gd name="T24" fmla="*/ 2 w 2101"/>
                <a:gd name="T25" fmla="*/ 0 h 1421"/>
                <a:gd name="T26" fmla="*/ 2 w 2101"/>
                <a:gd name="T27" fmla="*/ 0 h 1421"/>
                <a:gd name="T28" fmla="*/ 2 w 2101"/>
                <a:gd name="T29" fmla="*/ 0 h 1421"/>
                <a:gd name="T30" fmla="*/ 2 w 2101"/>
                <a:gd name="T31" fmla="*/ 0 h 1421"/>
                <a:gd name="T32" fmla="*/ 2 w 2101"/>
                <a:gd name="T33" fmla="*/ 0 h 1421"/>
                <a:gd name="T34" fmla="*/ 2 w 2101"/>
                <a:gd name="T35" fmla="*/ 0 h 1421"/>
                <a:gd name="T36" fmla="*/ 2 w 2101"/>
                <a:gd name="T37" fmla="*/ 0 h 1421"/>
                <a:gd name="T38" fmla="*/ 2 w 2101"/>
                <a:gd name="T39" fmla="*/ 0 h 1421"/>
                <a:gd name="T40" fmla="*/ 2 w 2101"/>
                <a:gd name="T41" fmla="*/ 0 h 1421"/>
                <a:gd name="T42" fmla="*/ 2 w 2101"/>
                <a:gd name="T43" fmla="*/ 0 h 1421"/>
                <a:gd name="T44" fmla="*/ 2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1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1 h 1421"/>
                <a:gd name="T72" fmla="*/ 2 w 2101"/>
                <a:gd name="T73" fmla="*/ 0 h 1421"/>
                <a:gd name="T74" fmla="*/ 2 w 2101"/>
                <a:gd name="T75" fmla="*/ 1 h 1421"/>
                <a:gd name="T76" fmla="*/ 2 w 2101"/>
                <a:gd name="T77" fmla="*/ 1 h 1421"/>
                <a:gd name="T78" fmla="*/ 2 w 2101"/>
                <a:gd name="T79" fmla="*/ 0 h 1421"/>
                <a:gd name="T80" fmla="*/ 2 w 2101"/>
                <a:gd name="T81" fmla="*/ 0 h 1421"/>
                <a:gd name="T82" fmla="*/ 2 w 2101"/>
                <a:gd name="T83" fmla="*/ 1 h 1421"/>
                <a:gd name="T84" fmla="*/ 2 w 2101"/>
                <a:gd name="T85" fmla="*/ 1 h 1421"/>
                <a:gd name="T86" fmla="*/ 2 w 2101"/>
                <a:gd name="T87" fmla="*/ 0 h 1421"/>
                <a:gd name="T88" fmla="*/ 3 w 2101"/>
                <a:gd name="T89" fmla="*/ 0 h 1421"/>
                <a:gd name="T90" fmla="*/ 2 w 2101"/>
                <a:gd name="T91" fmla="*/ 0 h 1421"/>
                <a:gd name="T92" fmla="*/ 2 w 2101"/>
                <a:gd name="T93" fmla="*/ 0 h 1421"/>
                <a:gd name="T94" fmla="*/ 2 w 2101"/>
                <a:gd name="T95" fmla="*/ 0 h 1421"/>
                <a:gd name="T96" fmla="*/ 2 w 2101"/>
                <a:gd name="T97" fmla="*/ 0 h 1421"/>
                <a:gd name="T98" fmla="*/ 1 w 2101"/>
                <a:gd name="T99" fmla="*/ 0 h 1421"/>
                <a:gd name="T100" fmla="*/ 2 w 2101"/>
                <a:gd name="T101" fmla="*/ 0 h 1421"/>
                <a:gd name="T102" fmla="*/ 1 w 2101"/>
                <a:gd name="T103" fmla="*/ 1 h 1421"/>
                <a:gd name="T104" fmla="*/ 1 w 2101"/>
                <a:gd name="T105" fmla="*/ 1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2 w 2101"/>
                <a:gd name="T113" fmla="*/ 0 h 1421"/>
                <a:gd name="T114" fmla="*/ 2 w 2101"/>
                <a:gd name="T115" fmla="*/ 0 h 1421"/>
                <a:gd name="T116" fmla="*/ 2 w 2101"/>
                <a:gd name="T117" fmla="*/ 0 h 1421"/>
                <a:gd name="T118" fmla="*/ 2 w 2101"/>
                <a:gd name="T119" fmla="*/ 0 h 1421"/>
                <a:gd name="T120" fmla="*/ 2 w 2101"/>
                <a:gd name="T121" fmla="*/ 0 h 1421"/>
                <a:gd name="T122" fmla="*/ 2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0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2 w 4304"/>
                <a:gd name="T33" fmla="*/ 1 h 532"/>
                <a:gd name="T34" fmla="*/ 2 w 4304"/>
                <a:gd name="T35" fmla="*/ 1 h 532"/>
                <a:gd name="T36" fmla="*/ 2 w 4304"/>
                <a:gd name="T37" fmla="*/ 1 h 532"/>
                <a:gd name="T38" fmla="*/ 2 w 4304"/>
                <a:gd name="T39" fmla="*/ 1 h 532"/>
                <a:gd name="T40" fmla="*/ 2 w 4304"/>
                <a:gd name="T41" fmla="*/ 1 h 532"/>
                <a:gd name="T42" fmla="*/ 2 w 4304"/>
                <a:gd name="T43" fmla="*/ 1 h 532"/>
                <a:gd name="T44" fmla="*/ 2 w 4304"/>
                <a:gd name="T45" fmla="*/ 1 h 532"/>
                <a:gd name="T46" fmla="*/ 2 w 4304"/>
                <a:gd name="T47" fmla="*/ 1 h 532"/>
                <a:gd name="T48" fmla="*/ 2 w 4304"/>
                <a:gd name="T49" fmla="*/ 1 h 532"/>
                <a:gd name="T50" fmla="*/ 3 w 4304"/>
                <a:gd name="T51" fmla="*/ 1 h 532"/>
                <a:gd name="T52" fmla="*/ 3 w 4304"/>
                <a:gd name="T53" fmla="*/ 1 h 532"/>
                <a:gd name="T54" fmla="*/ 3 w 4304"/>
                <a:gd name="T55" fmla="*/ 1 h 532"/>
                <a:gd name="T56" fmla="*/ 3 w 4304"/>
                <a:gd name="T57" fmla="*/ 1 h 532"/>
                <a:gd name="T58" fmla="*/ 3 w 4304"/>
                <a:gd name="T59" fmla="*/ 1 h 532"/>
                <a:gd name="T60" fmla="*/ 3 w 4304"/>
                <a:gd name="T61" fmla="*/ 1 h 532"/>
                <a:gd name="T62" fmla="*/ 3 w 4304"/>
                <a:gd name="T63" fmla="*/ 1 h 532"/>
                <a:gd name="T64" fmla="*/ 3 w 4304"/>
                <a:gd name="T65" fmla="*/ 1 h 532"/>
                <a:gd name="T66" fmla="*/ 3 w 4304"/>
                <a:gd name="T67" fmla="*/ 1 h 532"/>
                <a:gd name="T68" fmla="*/ 4 w 4304"/>
                <a:gd name="T69" fmla="*/ 1 h 532"/>
                <a:gd name="T70" fmla="*/ 4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2 w 4304"/>
                <a:gd name="T93" fmla="*/ 1 h 532"/>
                <a:gd name="T94" fmla="*/ 2 w 4304"/>
                <a:gd name="T95" fmla="*/ 1 h 532"/>
                <a:gd name="T96" fmla="*/ 2 w 4304"/>
                <a:gd name="T97" fmla="*/ 1 h 532"/>
                <a:gd name="T98" fmla="*/ 2 w 4304"/>
                <a:gd name="T99" fmla="*/ 1 h 532"/>
                <a:gd name="T100" fmla="*/ 2 w 4304"/>
                <a:gd name="T101" fmla="*/ 1 h 532"/>
                <a:gd name="T102" fmla="*/ 2 w 4304"/>
                <a:gd name="T103" fmla="*/ 1 h 532"/>
                <a:gd name="T104" fmla="*/ 2 w 4304"/>
                <a:gd name="T105" fmla="*/ 1 h 532"/>
                <a:gd name="T106" fmla="*/ 2 w 4304"/>
                <a:gd name="T107" fmla="*/ 1 h 532"/>
                <a:gd name="T108" fmla="*/ 3 w 4304"/>
                <a:gd name="T109" fmla="*/ 1 h 532"/>
                <a:gd name="T110" fmla="*/ 3 w 4304"/>
                <a:gd name="T111" fmla="*/ 1 h 532"/>
                <a:gd name="T112" fmla="*/ 3 w 4304"/>
                <a:gd name="T113" fmla="*/ 1 h 532"/>
                <a:gd name="T114" fmla="*/ 3 w 4304"/>
                <a:gd name="T115" fmla="*/ 1 h 532"/>
                <a:gd name="T116" fmla="*/ 3 w 4304"/>
                <a:gd name="T117" fmla="*/ 1 h 532"/>
                <a:gd name="T118" fmla="*/ 3 w 4304"/>
                <a:gd name="T119" fmla="*/ 1 h 532"/>
                <a:gd name="T120" fmla="*/ 3 w 4304"/>
                <a:gd name="T121" fmla="*/ 1 h 532"/>
                <a:gd name="T122" fmla="*/ 3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1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1 w 1529"/>
                <a:gd name="T11" fmla="*/ 1 h 1275"/>
                <a:gd name="T12" fmla="*/ 1 w 1529"/>
                <a:gd name="T13" fmla="*/ 1 h 1275"/>
                <a:gd name="T14" fmla="*/ 0 w 1529"/>
                <a:gd name="T15" fmla="*/ 1 h 1275"/>
                <a:gd name="T16" fmla="*/ 0 w 1529"/>
                <a:gd name="T17" fmla="*/ 2 h 1275"/>
                <a:gd name="T18" fmla="*/ 1 w 1529"/>
                <a:gd name="T19" fmla="*/ 2 h 1275"/>
                <a:gd name="T20" fmla="*/ 1 w 1529"/>
                <a:gd name="T21" fmla="*/ 1 h 1275"/>
                <a:gd name="T22" fmla="*/ 1 w 1529"/>
                <a:gd name="T23" fmla="*/ 1 h 1275"/>
                <a:gd name="T24" fmla="*/ 1 w 1529"/>
                <a:gd name="T25" fmla="*/ 2 h 1275"/>
                <a:gd name="T26" fmla="*/ 0 w 1529"/>
                <a:gd name="T27" fmla="*/ 2 h 1275"/>
                <a:gd name="T28" fmla="*/ 0 w 1529"/>
                <a:gd name="T29" fmla="*/ 2 h 1275"/>
                <a:gd name="T30" fmla="*/ 0 w 1529"/>
                <a:gd name="T31" fmla="*/ 0 h 1275"/>
                <a:gd name="T32" fmla="*/ 1 w 1529"/>
                <a:gd name="T33" fmla="*/ 0 h 1275"/>
                <a:gd name="T34" fmla="*/ 1 w 1529"/>
                <a:gd name="T35" fmla="*/ 1 h 1275"/>
                <a:gd name="T36" fmla="*/ 1 w 1529"/>
                <a:gd name="T37" fmla="*/ 1 h 1275"/>
                <a:gd name="T38" fmla="*/ 1 w 1529"/>
                <a:gd name="T39" fmla="*/ 1 h 1275"/>
                <a:gd name="T40" fmla="*/ 1 w 1529"/>
                <a:gd name="T41" fmla="*/ 1 h 1275"/>
                <a:gd name="T42" fmla="*/ 1 w 1529"/>
                <a:gd name="T43" fmla="*/ 1 h 1275"/>
                <a:gd name="T44" fmla="*/ 1 w 1529"/>
                <a:gd name="T45" fmla="*/ 1 h 1275"/>
                <a:gd name="T46" fmla="*/ 1 w 1529"/>
                <a:gd name="T47" fmla="*/ 1 h 1275"/>
                <a:gd name="T48" fmla="*/ 1 w 1529"/>
                <a:gd name="T49" fmla="*/ 1 h 1275"/>
                <a:gd name="T50" fmla="*/ 1 w 1529"/>
                <a:gd name="T51" fmla="*/ 1 h 1275"/>
                <a:gd name="T52" fmla="*/ 1 w 1529"/>
                <a:gd name="T53" fmla="*/ 1 h 1275"/>
                <a:gd name="T54" fmla="*/ 1 w 1529"/>
                <a:gd name="T55" fmla="*/ 1 h 1275"/>
                <a:gd name="T56" fmla="*/ 1 w 1529"/>
                <a:gd name="T57" fmla="*/ 1 h 1275"/>
                <a:gd name="T58" fmla="*/ 1 w 1529"/>
                <a:gd name="T59" fmla="*/ 1 h 1275"/>
                <a:gd name="T60" fmla="*/ 1 w 1529"/>
                <a:gd name="T61" fmla="*/ 1 h 1275"/>
                <a:gd name="T62" fmla="*/ 1 w 1529"/>
                <a:gd name="T63" fmla="*/ 1 h 1275"/>
                <a:gd name="T64" fmla="*/ 1 w 1529"/>
                <a:gd name="T65" fmla="*/ 1 h 1275"/>
                <a:gd name="T66" fmla="*/ 1 w 1529"/>
                <a:gd name="T67" fmla="*/ 1 h 1275"/>
                <a:gd name="T68" fmla="*/ 1 w 1529"/>
                <a:gd name="T69" fmla="*/ 1 h 1275"/>
                <a:gd name="T70" fmla="*/ 1 w 1529"/>
                <a:gd name="T71" fmla="*/ 1 h 1275"/>
                <a:gd name="T72" fmla="*/ 1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2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3 w 2467"/>
                <a:gd name="T51" fmla="*/ 1 h 262"/>
                <a:gd name="T52" fmla="*/ 3 w 2467"/>
                <a:gd name="T53" fmla="*/ 1 h 262"/>
                <a:gd name="T54" fmla="*/ 3 w 2467"/>
                <a:gd name="T55" fmla="*/ 1 h 262"/>
                <a:gd name="T56" fmla="*/ 3 w 2467"/>
                <a:gd name="T57" fmla="*/ 1 h 262"/>
                <a:gd name="T58" fmla="*/ 3 w 2467"/>
                <a:gd name="T59" fmla="*/ 1 h 262"/>
                <a:gd name="T60" fmla="*/ 3 w 2467"/>
                <a:gd name="T61" fmla="*/ 1 h 262"/>
                <a:gd name="T62" fmla="*/ 3 w 2467"/>
                <a:gd name="T63" fmla="*/ 1 h 262"/>
                <a:gd name="T64" fmla="*/ 3 w 2467"/>
                <a:gd name="T65" fmla="*/ 1 h 262"/>
                <a:gd name="T66" fmla="*/ 3 w 2467"/>
                <a:gd name="T67" fmla="*/ 1 h 262"/>
                <a:gd name="T68" fmla="*/ 2 w 2467"/>
                <a:gd name="T69" fmla="*/ 1 h 262"/>
                <a:gd name="T70" fmla="*/ 2 w 2467"/>
                <a:gd name="T71" fmla="*/ 1 h 262"/>
                <a:gd name="T72" fmla="*/ 2 w 2467"/>
                <a:gd name="T73" fmla="*/ 1 h 262"/>
                <a:gd name="T74" fmla="*/ 2 w 2467"/>
                <a:gd name="T75" fmla="*/ 1 h 262"/>
                <a:gd name="T76" fmla="*/ 2 w 2467"/>
                <a:gd name="T77" fmla="*/ 1 h 262"/>
                <a:gd name="T78" fmla="*/ 2 w 2467"/>
                <a:gd name="T79" fmla="*/ 1 h 262"/>
                <a:gd name="T80" fmla="*/ 2 w 2467"/>
                <a:gd name="T81" fmla="*/ 1 h 262"/>
                <a:gd name="T82" fmla="*/ 2 w 2467"/>
                <a:gd name="T83" fmla="*/ 1 h 262"/>
                <a:gd name="T84" fmla="*/ 2 w 2467"/>
                <a:gd name="T85" fmla="*/ 1 h 262"/>
                <a:gd name="T86" fmla="*/ 2 w 2467"/>
                <a:gd name="T87" fmla="*/ 1 h 262"/>
                <a:gd name="T88" fmla="*/ 2 w 2467"/>
                <a:gd name="T89" fmla="*/ 1 h 262"/>
                <a:gd name="T90" fmla="*/ 2 w 2467"/>
                <a:gd name="T91" fmla="*/ 1 h 262"/>
                <a:gd name="T92" fmla="*/ 2 w 2467"/>
                <a:gd name="T93" fmla="*/ 1 h 262"/>
                <a:gd name="T94" fmla="*/ 2 w 2467"/>
                <a:gd name="T95" fmla="*/ 1 h 262"/>
                <a:gd name="T96" fmla="*/ 2 w 2467"/>
                <a:gd name="T97" fmla="*/ 1 h 262"/>
                <a:gd name="T98" fmla="*/ 2 w 2467"/>
                <a:gd name="T99" fmla="*/ 1 h 262"/>
                <a:gd name="T100" fmla="*/ 2 w 2467"/>
                <a:gd name="T101" fmla="*/ 1 h 262"/>
                <a:gd name="T102" fmla="*/ 2 w 2467"/>
                <a:gd name="T103" fmla="*/ 1 h 262"/>
                <a:gd name="T104" fmla="*/ 2 w 2467"/>
                <a:gd name="T105" fmla="*/ 1 h 262"/>
                <a:gd name="T106" fmla="*/ 2 w 2467"/>
                <a:gd name="T107" fmla="*/ 1 h 262"/>
                <a:gd name="T108" fmla="*/ 2 w 2467"/>
                <a:gd name="T109" fmla="*/ 1 h 262"/>
                <a:gd name="T110" fmla="*/ 2 w 2467"/>
                <a:gd name="T111" fmla="*/ 1 h 262"/>
                <a:gd name="T112" fmla="*/ 2 w 2467"/>
                <a:gd name="T113" fmla="*/ 1 h 262"/>
                <a:gd name="T114" fmla="*/ 2 w 2467"/>
                <a:gd name="T115" fmla="*/ 1 h 262"/>
                <a:gd name="T116" fmla="*/ 2 w 2467"/>
                <a:gd name="T117" fmla="*/ 1 h 262"/>
                <a:gd name="T118" fmla="*/ 2 w 2467"/>
                <a:gd name="T119" fmla="*/ 1 h 262"/>
                <a:gd name="T120" fmla="*/ 2 w 2467"/>
                <a:gd name="T121" fmla="*/ 1 h 262"/>
                <a:gd name="T122" fmla="*/ 2 w 2467"/>
                <a:gd name="T123" fmla="*/ 1 h 262"/>
                <a:gd name="T124" fmla="*/ 2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2 w 2131"/>
                <a:gd name="T1" fmla="*/ 0 h 263"/>
                <a:gd name="T2" fmla="*/ 2 w 2131"/>
                <a:gd name="T3" fmla="*/ 0 h 263"/>
                <a:gd name="T4" fmla="*/ 2 w 2131"/>
                <a:gd name="T5" fmla="*/ 0 h 263"/>
                <a:gd name="T6" fmla="*/ 2 w 2131"/>
                <a:gd name="T7" fmla="*/ 0 h 263"/>
                <a:gd name="T8" fmla="*/ 2 w 2131"/>
                <a:gd name="T9" fmla="*/ 0 h 263"/>
                <a:gd name="T10" fmla="*/ 2 w 2131"/>
                <a:gd name="T11" fmla="*/ 0 h 263"/>
                <a:gd name="T12" fmla="*/ 2 w 2131"/>
                <a:gd name="T13" fmla="*/ 0 h 263"/>
                <a:gd name="T14" fmla="*/ 2 w 2131"/>
                <a:gd name="T15" fmla="*/ 0 h 263"/>
                <a:gd name="T16" fmla="*/ 2 w 2131"/>
                <a:gd name="T17" fmla="*/ 0 h 263"/>
                <a:gd name="T18" fmla="*/ 2 w 2131"/>
                <a:gd name="T19" fmla="*/ 0 h 263"/>
                <a:gd name="T20" fmla="*/ 2 w 2131"/>
                <a:gd name="T21" fmla="*/ 0 h 263"/>
                <a:gd name="T22" fmla="*/ 2 w 2131"/>
                <a:gd name="T23" fmla="*/ 0 h 263"/>
                <a:gd name="T24" fmla="*/ 2 w 2131"/>
                <a:gd name="T25" fmla="*/ 0 h 263"/>
                <a:gd name="T26" fmla="*/ 2 w 2131"/>
                <a:gd name="T27" fmla="*/ 0 h 263"/>
                <a:gd name="T28" fmla="*/ 2 w 2131"/>
                <a:gd name="T29" fmla="*/ 0 h 263"/>
                <a:gd name="T30" fmla="*/ 2 w 2131"/>
                <a:gd name="T31" fmla="*/ 0 h 263"/>
                <a:gd name="T32" fmla="*/ 2 w 2131"/>
                <a:gd name="T33" fmla="*/ 0 h 263"/>
                <a:gd name="T34" fmla="*/ 2 w 2131"/>
                <a:gd name="T35" fmla="*/ 0 h 263"/>
                <a:gd name="T36" fmla="*/ 2 w 2131"/>
                <a:gd name="T37" fmla="*/ 0 h 263"/>
                <a:gd name="T38" fmla="*/ 2 w 2131"/>
                <a:gd name="T39" fmla="*/ 0 h 263"/>
                <a:gd name="T40" fmla="*/ 2 w 2131"/>
                <a:gd name="T41" fmla="*/ 0 h 263"/>
                <a:gd name="T42" fmla="*/ 2 w 2131"/>
                <a:gd name="T43" fmla="*/ 0 h 263"/>
                <a:gd name="T44" fmla="*/ 2 w 2131"/>
                <a:gd name="T45" fmla="*/ 0 h 263"/>
                <a:gd name="T46" fmla="*/ 2 w 2131"/>
                <a:gd name="T47" fmla="*/ 0 h 263"/>
                <a:gd name="T48" fmla="*/ 2 w 2131"/>
                <a:gd name="T49" fmla="*/ 0 h 263"/>
                <a:gd name="T50" fmla="*/ 2 w 2131"/>
                <a:gd name="T51" fmla="*/ 0 h 263"/>
                <a:gd name="T52" fmla="*/ 2 w 2131"/>
                <a:gd name="T53" fmla="*/ 0 h 263"/>
                <a:gd name="T54" fmla="*/ 2 w 2131"/>
                <a:gd name="T55" fmla="*/ 0 h 263"/>
                <a:gd name="T56" fmla="*/ 2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4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3 w 2582"/>
                <a:gd name="T1" fmla="*/ 1 h 254"/>
                <a:gd name="T2" fmla="*/ 3 w 2582"/>
                <a:gd name="T3" fmla="*/ 1 h 254"/>
                <a:gd name="T4" fmla="*/ 3 w 2582"/>
                <a:gd name="T5" fmla="*/ 1 h 254"/>
                <a:gd name="T6" fmla="*/ 3 w 2582"/>
                <a:gd name="T7" fmla="*/ 1 h 254"/>
                <a:gd name="T8" fmla="*/ 3 w 2582"/>
                <a:gd name="T9" fmla="*/ 1 h 254"/>
                <a:gd name="T10" fmla="*/ 3 w 2582"/>
                <a:gd name="T11" fmla="*/ 1 h 254"/>
                <a:gd name="T12" fmla="*/ 3 w 2582"/>
                <a:gd name="T13" fmla="*/ 1 h 254"/>
                <a:gd name="T14" fmla="*/ 3 w 2582"/>
                <a:gd name="T15" fmla="*/ 1 h 254"/>
                <a:gd name="T16" fmla="*/ 3 w 2582"/>
                <a:gd name="T17" fmla="*/ 1 h 254"/>
                <a:gd name="T18" fmla="*/ 3 w 2582"/>
                <a:gd name="T19" fmla="*/ 1 h 254"/>
                <a:gd name="T20" fmla="*/ 3 w 2582"/>
                <a:gd name="T21" fmla="*/ 1 h 254"/>
                <a:gd name="T22" fmla="*/ 2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5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latin typeface="Century Gothic" pitchFamily="34" charset="0"/>
              </a:endParaRPr>
            </a:p>
          </p:txBody>
        </p:sp>
        <p:sp>
          <p:nvSpPr>
            <p:cNvPr id="5146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latin typeface="Century Gothic" pitchFamily="34" charset="0"/>
              </a:endParaRPr>
            </a:p>
          </p:txBody>
        </p:sp>
        <p:sp>
          <p:nvSpPr>
            <p:cNvPr id="5147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2 w 4312"/>
                <a:gd name="T55" fmla="*/ 0 h 228"/>
                <a:gd name="T56" fmla="*/ 2 w 4312"/>
                <a:gd name="T57" fmla="*/ 0 h 228"/>
                <a:gd name="T58" fmla="*/ 2 w 4312"/>
                <a:gd name="T59" fmla="*/ 0 h 228"/>
                <a:gd name="T60" fmla="*/ 2 w 4312"/>
                <a:gd name="T61" fmla="*/ 0 h 228"/>
                <a:gd name="T62" fmla="*/ 2 w 4312"/>
                <a:gd name="T63" fmla="*/ 0 h 228"/>
                <a:gd name="T64" fmla="*/ 2 w 4312"/>
                <a:gd name="T65" fmla="*/ 0 h 228"/>
                <a:gd name="T66" fmla="*/ 2 w 4312"/>
                <a:gd name="T67" fmla="*/ 0 h 228"/>
                <a:gd name="T68" fmla="*/ 2 w 4312"/>
                <a:gd name="T69" fmla="*/ 0 h 228"/>
                <a:gd name="T70" fmla="*/ 2 w 4312"/>
                <a:gd name="T71" fmla="*/ 0 h 228"/>
                <a:gd name="T72" fmla="*/ 2 w 4312"/>
                <a:gd name="T73" fmla="*/ 0 h 228"/>
                <a:gd name="T74" fmla="*/ 2 w 4312"/>
                <a:gd name="T75" fmla="*/ 0 h 228"/>
                <a:gd name="T76" fmla="*/ 2 w 4312"/>
                <a:gd name="T77" fmla="*/ 0 h 228"/>
                <a:gd name="T78" fmla="*/ 2 w 4312"/>
                <a:gd name="T79" fmla="*/ 0 h 228"/>
                <a:gd name="T80" fmla="*/ 2 w 4312"/>
                <a:gd name="T81" fmla="*/ 0 h 228"/>
                <a:gd name="T82" fmla="*/ 2 w 4312"/>
                <a:gd name="T83" fmla="*/ 0 h 228"/>
                <a:gd name="T84" fmla="*/ 2 w 4312"/>
                <a:gd name="T85" fmla="*/ 0 h 228"/>
                <a:gd name="T86" fmla="*/ 2 w 4312"/>
                <a:gd name="T87" fmla="*/ 0 h 228"/>
                <a:gd name="T88" fmla="*/ 3 w 4312"/>
                <a:gd name="T89" fmla="*/ 0 h 228"/>
                <a:gd name="T90" fmla="*/ 3 w 4312"/>
                <a:gd name="T91" fmla="*/ 0 h 228"/>
                <a:gd name="T92" fmla="*/ 3 w 4312"/>
                <a:gd name="T93" fmla="*/ 0 h 228"/>
                <a:gd name="T94" fmla="*/ 3 w 4312"/>
                <a:gd name="T95" fmla="*/ 0 h 228"/>
                <a:gd name="T96" fmla="*/ 3 w 4312"/>
                <a:gd name="T97" fmla="*/ 0 h 228"/>
                <a:gd name="T98" fmla="*/ 3 w 4312"/>
                <a:gd name="T99" fmla="*/ 0 h 228"/>
                <a:gd name="T100" fmla="*/ 3 w 4312"/>
                <a:gd name="T101" fmla="*/ 0 h 228"/>
                <a:gd name="T102" fmla="*/ 3 w 4312"/>
                <a:gd name="T103" fmla="*/ 0 h 228"/>
                <a:gd name="T104" fmla="*/ 3 w 4312"/>
                <a:gd name="T105" fmla="*/ 0 h 228"/>
                <a:gd name="T106" fmla="*/ 3 w 4312"/>
                <a:gd name="T107" fmla="*/ 0 h 228"/>
                <a:gd name="T108" fmla="*/ 3 w 4312"/>
                <a:gd name="T109" fmla="*/ 0 h 228"/>
                <a:gd name="T110" fmla="*/ 3 w 4312"/>
                <a:gd name="T111" fmla="*/ 0 h 228"/>
                <a:gd name="T112" fmla="*/ 3 w 4312"/>
                <a:gd name="T113" fmla="*/ 0 h 228"/>
                <a:gd name="T114" fmla="*/ 4 w 4312"/>
                <a:gd name="T115" fmla="*/ 0 h 228"/>
                <a:gd name="T116" fmla="*/ 4 w 4312"/>
                <a:gd name="T117" fmla="*/ 0 h 228"/>
                <a:gd name="T118" fmla="*/ 4 w 4312"/>
                <a:gd name="T119" fmla="*/ 0 h 228"/>
                <a:gd name="T120" fmla="*/ 4 w 4312"/>
                <a:gd name="T121" fmla="*/ 0 h 228"/>
                <a:gd name="T122" fmla="*/ 4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468313" y="2398713"/>
            <a:ext cx="8215312" cy="4143375"/>
          </a:xfrm>
        </p:spPr>
        <p:txBody>
          <a:bodyPr/>
          <a:lstStyle/>
          <a:p>
            <a:pPr algn="ctr" eaLnBrk="1" hangingPunct="1"/>
            <a:r>
              <a:rPr lang="cs-CZ" sz="1500" b="1" dirty="0" smtClean="0">
                <a:solidFill>
                  <a:schemeClr val="tx1"/>
                </a:solidFill>
              </a:rPr>
              <a:t>Jméno autora: Mgr. Vlasta </a:t>
            </a:r>
            <a:r>
              <a:rPr lang="cs-CZ" sz="1500" b="1" dirty="0" err="1" smtClean="0">
                <a:solidFill>
                  <a:schemeClr val="tx1"/>
                </a:solidFill>
              </a:rPr>
              <a:t>Kollariková</a:t>
            </a:r>
            <a:r>
              <a:rPr lang="cs-CZ" sz="1500" b="1" dirty="0" smtClean="0">
                <a:solidFill>
                  <a:schemeClr val="tx1"/>
                </a:solidFill>
              </a:rPr>
              <a:t/>
            </a:r>
            <a:br>
              <a:rPr lang="cs-CZ" sz="1500" b="1" dirty="0" smtClean="0">
                <a:solidFill>
                  <a:schemeClr val="tx1"/>
                </a:solidFill>
              </a:rPr>
            </a:br>
            <a:r>
              <a:rPr lang="cs-CZ" sz="1500" b="1" dirty="0" smtClean="0">
                <a:solidFill>
                  <a:schemeClr val="tx1"/>
                </a:solidFill>
              </a:rPr>
              <a:t>Datum vytvoření: 25.09. 2013</a:t>
            </a:r>
          </a:p>
          <a:p>
            <a:pPr algn="ctr" eaLnBrk="1" hangingPunct="1"/>
            <a:r>
              <a:rPr lang="cs-CZ" sz="1500" b="1" dirty="0" smtClean="0">
                <a:solidFill>
                  <a:schemeClr val="tx1"/>
                </a:solidFill>
              </a:rPr>
              <a:t>Číslo </a:t>
            </a:r>
            <a:r>
              <a:rPr lang="cs-CZ" sz="1500" b="1" dirty="0" err="1" smtClean="0">
                <a:solidFill>
                  <a:schemeClr val="tx1"/>
                </a:solidFill>
              </a:rPr>
              <a:t>DUMu</a:t>
            </a:r>
            <a:r>
              <a:rPr lang="cs-CZ" sz="1500" b="1" dirty="0" smtClean="0">
                <a:solidFill>
                  <a:schemeClr val="tx1"/>
                </a:solidFill>
              </a:rPr>
              <a:t>: VY_32_INOVACE_15_OSVZ_ON</a:t>
            </a:r>
            <a:br>
              <a:rPr lang="cs-CZ" sz="1500" b="1" dirty="0" smtClean="0">
                <a:solidFill>
                  <a:schemeClr val="tx1"/>
                </a:solidFill>
              </a:rPr>
            </a:br>
            <a:endParaRPr lang="cs-CZ" sz="1500" b="1" dirty="0" smtClean="0">
              <a:solidFill>
                <a:schemeClr val="tx1"/>
              </a:solidFill>
            </a:endParaRPr>
          </a:p>
          <a:p>
            <a:pPr algn="ctr" eaLnBrk="1" hangingPunct="1"/>
            <a:r>
              <a:rPr lang="cs-CZ" sz="1500" b="1" dirty="0" smtClean="0">
                <a:solidFill>
                  <a:schemeClr val="tx1"/>
                </a:solidFill>
              </a:rPr>
              <a:t>Ročník: I.</a:t>
            </a:r>
          </a:p>
          <a:p>
            <a:pPr algn="ctr" eaLnBrk="1" hangingPunct="1"/>
            <a:r>
              <a:rPr lang="cs-CZ" sz="1500" b="1" dirty="0" smtClean="0">
                <a:solidFill>
                  <a:schemeClr val="tx1"/>
                </a:solidFill>
              </a:rPr>
              <a:t>Vzdělávací oblast: Společenskovědní vzdělávání</a:t>
            </a:r>
          </a:p>
          <a:p>
            <a:pPr algn="ctr" eaLnBrk="1" hangingPunct="1"/>
            <a:r>
              <a:rPr lang="cs-CZ" sz="1500" b="1" dirty="0" smtClean="0">
                <a:solidFill>
                  <a:schemeClr val="tx1"/>
                </a:solidFill>
              </a:rPr>
              <a:t>Vzdělávací obor: Základy společenských věd</a:t>
            </a:r>
          </a:p>
          <a:p>
            <a:pPr algn="ctr" eaLnBrk="1" hangingPunct="1"/>
            <a:r>
              <a:rPr lang="cs-CZ" sz="1500" b="1" dirty="0" smtClean="0">
                <a:solidFill>
                  <a:schemeClr val="tx1"/>
                </a:solidFill>
              </a:rPr>
              <a:t>Tematický okruh: Člověk a společnost</a:t>
            </a:r>
          </a:p>
          <a:p>
            <a:pPr algn="ctr" eaLnBrk="1" hangingPunct="1"/>
            <a:r>
              <a:rPr lang="cs-CZ" sz="1500" b="1" dirty="0" smtClean="0">
                <a:solidFill>
                  <a:schemeClr val="tx1"/>
                </a:solidFill>
              </a:rPr>
              <a:t>Téma: </a:t>
            </a:r>
            <a:r>
              <a:rPr lang="cs-CZ" sz="1500" b="1" dirty="0" smtClean="0">
                <a:solidFill>
                  <a:schemeClr val="tx1"/>
                </a:solidFill>
              </a:rPr>
              <a:t>P</a:t>
            </a:r>
            <a:r>
              <a:rPr lang="cs-CZ" sz="1500" b="1" dirty="0" smtClean="0">
                <a:solidFill>
                  <a:schemeClr val="tx1"/>
                </a:solidFill>
              </a:rPr>
              <a:t>ravidla chování </a:t>
            </a:r>
            <a:r>
              <a:rPr lang="cs-CZ" sz="1500" b="1" smtClean="0">
                <a:solidFill>
                  <a:schemeClr val="tx1"/>
                </a:solidFill>
              </a:rPr>
              <a:t>ve společnosti</a:t>
            </a:r>
            <a:endParaRPr lang="cs-CZ" sz="1500" b="1" dirty="0" smtClean="0">
              <a:solidFill>
                <a:schemeClr val="tx1"/>
              </a:solidFill>
            </a:endParaRPr>
          </a:p>
          <a:p>
            <a:pPr algn="ctr" eaLnBrk="1" hangingPunct="1"/>
            <a:endParaRPr lang="cs-CZ" sz="1500" b="1" dirty="0" smtClean="0">
              <a:solidFill>
                <a:schemeClr val="tx1"/>
              </a:solidFill>
            </a:endParaRPr>
          </a:p>
          <a:p>
            <a:pPr algn="ctr" eaLnBrk="1" hangingPunct="1"/>
            <a:r>
              <a:rPr lang="cs-CZ" sz="1500" b="1" dirty="0" smtClean="0">
                <a:solidFill>
                  <a:schemeClr val="tx1"/>
                </a:solidFill>
              </a:rPr>
              <a:t/>
            </a:r>
            <a:br>
              <a:rPr lang="cs-CZ" sz="1500" b="1" dirty="0" smtClean="0">
                <a:solidFill>
                  <a:schemeClr val="tx1"/>
                </a:solidFill>
              </a:rPr>
            </a:br>
            <a:r>
              <a:rPr lang="cs-CZ" sz="1500" b="1" dirty="0" smtClean="0">
                <a:solidFill>
                  <a:schemeClr val="tx1"/>
                </a:solidFill>
              </a:rPr>
              <a:t>Metodický list/anotace:</a:t>
            </a:r>
          </a:p>
          <a:p>
            <a:pPr algn="ctr" eaLnBrk="1" hangingPunct="1"/>
            <a:r>
              <a:rPr lang="cs-CZ" sz="1500" b="1" dirty="0" smtClean="0">
                <a:solidFill>
                  <a:schemeClr val="tx1"/>
                </a:solidFill>
              </a:rPr>
              <a:t>Prezentace slouží jako doplnění výkladu, lze využít také ve společenské výchově ve  třetím ročníku</a:t>
            </a:r>
          </a:p>
          <a:p>
            <a:pPr eaLnBrk="1" hangingPunct="1"/>
            <a:endParaRPr lang="cs-CZ" sz="1500" b="1" dirty="0" smtClean="0"/>
          </a:p>
          <a:p>
            <a:pPr eaLnBrk="1" hangingPunct="1"/>
            <a:endParaRPr lang="cs-CZ" sz="1500" b="1" dirty="0" smtClean="0"/>
          </a:p>
          <a:p>
            <a:pPr eaLnBrk="1" hangingPunct="1"/>
            <a:endParaRPr lang="cs-CZ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925" y="2708275"/>
            <a:ext cx="3313113" cy="1701800"/>
          </a:xfrm>
        </p:spPr>
        <p:txBody>
          <a:bodyPr/>
          <a:lstStyle/>
          <a:p>
            <a:pPr eaLnBrk="1" hangingPunct="1"/>
            <a:r>
              <a:rPr lang="cs-CZ" smtClean="0"/>
              <a:t>Etika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33925" y="4421188"/>
            <a:ext cx="3309938" cy="1260475"/>
          </a:xfrm>
        </p:spPr>
        <p:txBody>
          <a:bodyPr/>
          <a:lstStyle/>
          <a:p>
            <a:pPr eaLnBrk="1" hangingPunct="1"/>
            <a:r>
              <a:rPr lang="cs-CZ" smtClean="0"/>
              <a:t>Pojmy etika, dobro a zlo, úcta, tolerance, slušnost, základní pravidla chování člověka ve společnosti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Pojmy etika, dobro a zlo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cs-CZ" dirty="0" smtClean="0"/>
              <a:t>1. </a:t>
            </a:r>
            <a:r>
              <a:rPr lang="cs-CZ" b="1" u="sng" dirty="0" smtClean="0"/>
              <a:t>etika</a:t>
            </a:r>
            <a:r>
              <a:rPr lang="cs-CZ" dirty="0" smtClean="0"/>
              <a:t>: společenská věda (praktická filozofie), která se zabývá hodnocením jednání jedince ve společnosti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cs-CZ" dirty="0" smtClean="0"/>
              <a:t>2. </a:t>
            </a:r>
            <a:r>
              <a:rPr lang="cs-CZ" b="1" u="sng" dirty="0" smtClean="0"/>
              <a:t>základní etické kategorie:</a:t>
            </a:r>
            <a:r>
              <a:rPr lang="cs-CZ" dirty="0" smtClean="0"/>
              <a:t> dobro a zlo 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cs-CZ" dirty="0" smtClean="0"/>
              <a:t>3. </a:t>
            </a:r>
            <a:r>
              <a:rPr lang="cs-CZ" b="1" u="sng" dirty="0" smtClean="0"/>
              <a:t>etické pojmy:</a:t>
            </a:r>
            <a:r>
              <a:rPr lang="cs-CZ" dirty="0" smtClean="0"/>
              <a:t> moudrost, spravedlnost, statečnost, tzv. ctnosti, svoboda, vůle, svědomí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u="sng" smtClean="0"/>
              <a:t>Úcta</a:t>
            </a:r>
            <a:r>
              <a:rPr lang="cs-CZ" smtClean="0"/>
              <a:t>:  respekt, naslouchání, uznání, dárek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	(ke starším, k rodičům, k prarodičům)</a:t>
            </a:r>
          </a:p>
          <a:p>
            <a:pPr eaLnBrk="1" hangingPunct="1"/>
            <a:r>
              <a:rPr lang="cs-CZ" b="1" u="sng" smtClean="0"/>
              <a:t>Tolerance</a:t>
            </a:r>
            <a:r>
              <a:rPr lang="cs-CZ" smtClean="0"/>
              <a:t>: umění vžít se do prožívání situace jiného člověka, přehlížet drobné nedostatky, jednat s ohledem na druhé</a:t>
            </a:r>
          </a:p>
          <a:p>
            <a:pPr eaLnBrk="1" hangingPunct="1"/>
            <a:r>
              <a:rPr lang="cs-CZ" b="1" u="sng" smtClean="0"/>
              <a:t>Slušnost</a:t>
            </a:r>
            <a:r>
              <a:rPr lang="cs-CZ" smtClean="0"/>
              <a:t>: vyjadřovat se zdvořile, dodržovat pravidla chování, nabízet pomoc těm, kdo to potřebují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sp>
        <p:nvSpPr>
          <p:cNvPr id="8195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Úcta, tolerance, slušnost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Pravidla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cs-CZ" u="sng" dirty="0" smtClean="0">
                <a:solidFill>
                  <a:srgbClr val="3903C1"/>
                </a:solidFill>
              </a:rPr>
              <a:t>Pozdrav</a:t>
            </a:r>
            <a:endParaRPr lang="cs-CZ" dirty="0" smtClean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cs-CZ" u="sng" dirty="0" smtClean="0">
                <a:solidFill>
                  <a:srgbClr val="3903C1"/>
                </a:solidFill>
              </a:rPr>
              <a:t>Podání ruky</a:t>
            </a:r>
            <a:endParaRPr lang="cs-CZ" dirty="0" smtClean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cs-CZ" u="sng" dirty="0" smtClean="0">
                <a:solidFill>
                  <a:schemeClr val="accent1"/>
                </a:solidFill>
              </a:rPr>
              <a:t>Představování </a:t>
            </a:r>
            <a:r>
              <a:rPr lang="cs-CZ" dirty="0" smtClean="0"/>
              <a:t>sebe nebo jiných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cs-CZ" u="sng" dirty="0" smtClean="0">
                <a:solidFill>
                  <a:srgbClr val="00B050"/>
                </a:solidFill>
              </a:rPr>
              <a:t>Zdvořilost</a:t>
            </a:r>
            <a:r>
              <a:rPr lang="cs-CZ" dirty="0" smtClean="0"/>
              <a:t>: děkuji/prosím; byl(a) byste tak laskava; rád(a) jsem vám pomohl(a) atd.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cs-CZ" u="sng" dirty="0" smtClean="0"/>
              <a:t>Dát přednost</a:t>
            </a:r>
            <a:r>
              <a:rPr lang="cs-CZ" dirty="0" smtClean="0"/>
              <a:t>: ve dveřích 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cs-CZ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Asertivita</a:t>
            </a:r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: </a:t>
            </a:r>
            <a:r>
              <a:rPr lang="cs-CZ" dirty="0" smtClean="0">
                <a:solidFill>
                  <a:schemeClr val="tx1"/>
                </a:solidFill>
              </a:rPr>
              <a:t>prosazování vlastních zájmů na základě slušnosti, ne na úkor druhých</a:t>
            </a:r>
            <a:endParaRPr lang="cs-CZ" u="sng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 smtClean="0"/>
              <a:t>EMMERT </a:t>
            </a:r>
            <a:r>
              <a:rPr lang="cs-CZ" dirty="0"/>
              <a:t>a kol. </a:t>
            </a:r>
            <a:r>
              <a:rPr lang="cs-CZ" i="1" dirty="0"/>
              <a:t>Odmaturuj ze společenských věd</a:t>
            </a:r>
            <a:r>
              <a:rPr lang="cs-CZ" dirty="0"/>
              <a:t>. Brno: </a:t>
            </a:r>
            <a:r>
              <a:rPr lang="cs-CZ" dirty="0" err="1"/>
              <a:t>Didaktis</a:t>
            </a:r>
            <a:r>
              <a:rPr lang="cs-CZ" dirty="0"/>
              <a:t>, 2003, ISBN 80-86285-68-5</a:t>
            </a:r>
            <a:r>
              <a:rPr lang="cs-CZ" dirty="0" smtClean="0"/>
              <a:t>.</a:t>
            </a:r>
            <a:endParaRPr lang="cs-CZ" dirty="0"/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smtClean="0"/>
              <a:t>HLADÍK</a:t>
            </a:r>
            <a:r>
              <a:rPr lang="cs-CZ" dirty="0"/>
              <a:t>. </a:t>
            </a:r>
            <a:r>
              <a:rPr lang="cs-CZ" i="1" dirty="0"/>
              <a:t>Společenské vědy v kostce</a:t>
            </a:r>
            <a:r>
              <a:rPr lang="cs-CZ" dirty="0"/>
              <a:t>. Havlíčkův Brod: Fragment, 1996, ISBN 80-7200-044-6.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92</TotalTime>
  <Words>176</Words>
  <Application>Microsoft Office PowerPoint</Application>
  <PresentationFormat>Předvádění na obrazovce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Austin</vt:lpstr>
      <vt:lpstr>Snímek 1</vt:lpstr>
      <vt:lpstr>Etika</vt:lpstr>
      <vt:lpstr>Pojmy etika, dobro a zlo</vt:lpstr>
      <vt:lpstr>Úcta, tolerance, slušnost</vt:lpstr>
      <vt:lpstr>Pravidla chování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Renesanční filozofie</dc:title>
  <dc:creator>Kabinet 318</dc:creator>
  <cp:lastModifiedBy>Bonifác</cp:lastModifiedBy>
  <cp:revision>18</cp:revision>
  <dcterms:created xsi:type="dcterms:W3CDTF">2013-03-06T08:59:36Z</dcterms:created>
  <dcterms:modified xsi:type="dcterms:W3CDTF">2013-11-05T07:22:31Z</dcterms:modified>
</cp:coreProperties>
</file>