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4" r:id="rId2"/>
    <p:sldId id="256" r:id="rId3"/>
    <p:sldId id="262" r:id="rId4"/>
    <p:sldId id="257" r:id="rId5"/>
    <p:sldId id="258" r:id="rId6"/>
    <p:sldId id="275" r:id="rId7"/>
    <p:sldId id="259" r:id="rId8"/>
    <p:sldId id="261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A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2606" autoAdjust="0"/>
    <p:restoredTop sz="94660" autoAdjust="0"/>
  </p:normalViewPr>
  <p:slideViewPr>
    <p:cSldViewPr>
      <p:cViewPr varScale="1">
        <p:scale>
          <a:sx n="90" d="100"/>
          <a:sy n="90" d="100"/>
        </p:scale>
        <p:origin x="-120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E86081E-1321-4CBF-AF14-EE48EBE7BDDD}" type="datetimeFigureOut">
              <a:rPr lang="cs-CZ"/>
              <a:pPr>
                <a:defRPr/>
              </a:pPr>
              <a:t>20.8.2013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21154F3-B302-4409-B8A7-BE94779330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161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875 517 </a:t>
            </a:r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EA03B4A-F1B5-444E-BC9D-8BB6B0591500}" type="slidenum">
              <a:rPr lang="cs-CZ" smtClean="0"/>
              <a:pPr eaLnBrk="1" hangingPunct="1"/>
              <a:t>4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693B1-7772-468E-A6FC-B1CCC0EB5B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33D9C-5E8F-4642-A493-5BA80EE75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404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1DD3A-3B54-49BB-A61A-FAA73CED15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96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B625C-0AAC-441D-BEB4-6E1C2944C2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87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AB0DF-01EE-4449-8D1E-9F549EBA95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05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2D447-A83C-4B96-BFC6-3679A6532B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19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7709-4A87-49EC-B15D-EC4C142A0E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718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86CD9-5A26-4B06-BF4D-DCFD466682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68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CABF9-E086-4852-BA38-C6CF0242D8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71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EC342-BC5D-4181-BDEB-F4B74C1B1C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728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063A1-1475-4BE7-B80E-CB52DDBE5C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667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FFF7768-D21A-488B-B31D-6B9B3749EE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50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0.png"/><Relationship Id="rId7" Type="http://schemas.openxmlformats.org/officeDocument/2006/relationships/image" Target="../media/image1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0.png"/><Relationship Id="rId4" Type="http://schemas.openxmlformats.org/officeDocument/2006/relationships/image" Target="../media/image80.png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15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pixabay.com/cs/vysok%C3%A1-konstrukce-v%C3%BDtah-je%C5%99%C3%A1b-web-48591/" TargetMode="External"/><Relationship Id="rId2" Type="http://schemas.openxmlformats.org/officeDocument/2006/relationships/hyperlink" Target="http://pixabay.com/cs/m%C3%ADsto-sestaven%C3%AD-vozidlo-61658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Main_Page" TargetMode="External"/><Relationship Id="rId5" Type="http://schemas.openxmlformats.org/officeDocument/2006/relationships/hyperlink" Target="http://commons.wikimedia.org/wiki/File:Einheitskreis_Ani.gif" TargetMode="External"/><Relationship Id="rId4" Type="http://schemas.openxmlformats.org/officeDocument/2006/relationships/hyperlink" Target="http://pixabay.com/cs/po%C5%BE%C3%A1r-va%C5%99en%C3%AD-je%C5%99%C3%A1b-t%C3%A1bor-3192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obsah 2"/>
          <p:cNvSpPr>
            <a:spLocks noGrp="1"/>
          </p:cNvSpPr>
          <p:nvPr>
            <p:ph idx="1"/>
          </p:nvPr>
        </p:nvSpPr>
        <p:spPr>
          <a:xfrm>
            <a:off x="457200" y="1874838"/>
            <a:ext cx="8229600" cy="4794522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Jméno autora: Mgr. Zdeněk Chalupský</a:t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Datum vytvoření: 25. 11. 2012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Číslo DUM: VY_32_INOVACE_15_FY_B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Ročník: I.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oblast: Přírodovědné vzdělávání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obor: 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Tematický okruh: Mechanika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Téma: </a:t>
            </a:r>
            <a:r>
              <a:rPr lang="cs-CZ" sz="1200" b="1" dirty="0"/>
              <a:t>Mechanická práce a energie</a:t>
            </a:r>
            <a:endParaRPr lang="cs-CZ" sz="1200" b="1" dirty="0" smtClean="0"/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Metodický list/anotace</a:t>
            </a: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endParaRPr lang="cs-CZ" sz="1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Klasické téma zpracované formou názorných příkladů provázených výpočty.</a:t>
            </a:r>
          </a:p>
          <a:p>
            <a:pPr algn="just" eaLnBrk="1" hangingPunct="1">
              <a:lnSpc>
                <a:spcPct val="90000"/>
              </a:lnSpc>
            </a:pPr>
            <a:endParaRPr lang="cs-CZ" sz="1200" i="1" dirty="0" smtClean="0"/>
          </a:p>
        </p:txBody>
      </p:sp>
      <p:grpSp>
        <p:nvGrpSpPr>
          <p:cNvPr id="2051" name="Group 43"/>
          <p:cNvGrpSpPr>
            <a:grpSpLocks noGrp="1" noChangeAspect="1"/>
          </p:cNvGrpSpPr>
          <p:nvPr/>
        </p:nvGrpSpPr>
        <p:grpSpPr bwMode="auto">
          <a:xfrm>
            <a:off x="642938" y="404813"/>
            <a:ext cx="7772400" cy="1470025"/>
            <a:chOff x="0" y="0"/>
            <a:chExt cx="9765" cy="1637"/>
          </a:xfrm>
        </p:grpSpPr>
        <p:sp>
          <p:nvSpPr>
            <p:cNvPr id="205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1 w 7514"/>
                <a:gd name="T1" fmla="*/ 1 h 385"/>
                <a:gd name="T2" fmla="*/ 1 w 7514"/>
                <a:gd name="T3" fmla="*/ 0 h 385"/>
                <a:gd name="T4" fmla="*/ 1 w 7514"/>
                <a:gd name="T5" fmla="*/ 1 h 385"/>
                <a:gd name="T6" fmla="*/ 3 w 7514"/>
                <a:gd name="T7" fmla="*/ 0 h 385"/>
                <a:gd name="T8" fmla="*/ 2 w 7514"/>
                <a:gd name="T9" fmla="*/ 1 h 385"/>
                <a:gd name="T10" fmla="*/ 4 w 7514"/>
                <a:gd name="T11" fmla="*/ 1 h 385"/>
                <a:gd name="T12" fmla="*/ 3 w 7514"/>
                <a:gd name="T13" fmla="*/ 0 h 385"/>
                <a:gd name="T14" fmla="*/ 4 w 7514"/>
                <a:gd name="T15" fmla="*/ 0 h 385"/>
                <a:gd name="T16" fmla="*/ 4 w 7514"/>
                <a:gd name="T17" fmla="*/ 0 h 385"/>
                <a:gd name="T18" fmla="*/ 3 w 7514"/>
                <a:gd name="T19" fmla="*/ 1 h 385"/>
                <a:gd name="T20" fmla="*/ 5 w 7514"/>
                <a:gd name="T21" fmla="*/ 0 h 385"/>
                <a:gd name="T22" fmla="*/ 6 w 7514"/>
                <a:gd name="T23" fmla="*/ 0 h 385"/>
                <a:gd name="T24" fmla="*/ 6 w 7514"/>
                <a:gd name="T25" fmla="*/ 1 h 385"/>
                <a:gd name="T26" fmla="*/ 6 w 7514"/>
                <a:gd name="T27" fmla="*/ 1 h 385"/>
                <a:gd name="T28" fmla="*/ 6 w 7514"/>
                <a:gd name="T29" fmla="*/ 0 h 385"/>
                <a:gd name="T30" fmla="*/ 7 w 7514"/>
                <a:gd name="T31" fmla="*/ 0 h 385"/>
                <a:gd name="T32" fmla="*/ 7 w 7514"/>
                <a:gd name="T33" fmla="*/ 1 h 385"/>
                <a:gd name="T34" fmla="*/ 9 w 7514"/>
                <a:gd name="T35" fmla="*/ 0 h 385"/>
                <a:gd name="T36" fmla="*/ 8 w 7514"/>
                <a:gd name="T37" fmla="*/ 1 h 385"/>
                <a:gd name="T38" fmla="*/ 9 w 7514"/>
                <a:gd name="T39" fmla="*/ 0 h 385"/>
                <a:gd name="T40" fmla="*/ 10 w 7514"/>
                <a:gd name="T41" fmla="*/ 0 h 385"/>
                <a:gd name="T42" fmla="*/ 10 w 7514"/>
                <a:gd name="T43" fmla="*/ 1 h 385"/>
                <a:gd name="T44" fmla="*/ 10 w 7514"/>
                <a:gd name="T45" fmla="*/ 1 h 385"/>
                <a:gd name="T46" fmla="*/ 10 w 7514"/>
                <a:gd name="T47" fmla="*/ 0 h 385"/>
                <a:gd name="T48" fmla="*/ 11 w 7514"/>
                <a:gd name="T49" fmla="*/ 0 h 385"/>
                <a:gd name="T50" fmla="*/ 12 w 7514"/>
                <a:gd name="T51" fmla="*/ 0 h 385"/>
                <a:gd name="T52" fmla="*/ 12 w 7514"/>
                <a:gd name="T53" fmla="*/ 0 h 385"/>
                <a:gd name="T54" fmla="*/ 12 w 7514"/>
                <a:gd name="T55" fmla="*/ 0 h 385"/>
                <a:gd name="T56" fmla="*/ 13 w 7514"/>
                <a:gd name="T57" fmla="*/ 0 h 385"/>
                <a:gd name="T58" fmla="*/ 13 w 7514"/>
                <a:gd name="T59" fmla="*/ 1 h 385"/>
                <a:gd name="T60" fmla="*/ 13 w 7514"/>
                <a:gd name="T61" fmla="*/ 0 h 385"/>
                <a:gd name="T62" fmla="*/ 13 w 7514"/>
                <a:gd name="T63" fmla="*/ 0 h 385"/>
                <a:gd name="T64" fmla="*/ 13 w 7514"/>
                <a:gd name="T65" fmla="*/ 1 h 385"/>
                <a:gd name="T66" fmla="*/ 14 w 7514"/>
                <a:gd name="T67" fmla="*/ 1 h 385"/>
                <a:gd name="T68" fmla="*/ 15 w 7514"/>
                <a:gd name="T69" fmla="*/ 0 h 385"/>
                <a:gd name="T70" fmla="*/ 15 w 7514"/>
                <a:gd name="T71" fmla="*/ 0 h 385"/>
                <a:gd name="T72" fmla="*/ 16 w 7514"/>
                <a:gd name="T73" fmla="*/ 1 h 385"/>
                <a:gd name="T74" fmla="*/ 16 w 7514"/>
                <a:gd name="T75" fmla="*/ 0 h 385"/>
                <a:gd name="T76" fmla="*/ 16 w 7514"/>
                <a:gd name="T77" fmla="*/ 0 h 385"/>
                <a:gd name="T78" fmla="*/ 16 w 7514"/>
                <a:gd name="T79" fmla="*/ 1 h 385"/>
                <a:gd name="T80" fmla="*/ 17 w 7514"/>
                <a:gd name="T81" fmla="*/ 1 h 385"/>
                <a:gd name="T82" fmla="*/ 17 w 7514"/>
                <a:gd name="T83" fmla="*/ 1 h 385"/>
                <a:gd name="T84" fmla="*/ 18 w 7514"/>
                <a:gd name="T85" fmla="*/ 0 h 385"/>
                <a:gd name="T86" fmla="*/ 19 w 7514"/>
                <a:gd name="T87" fmla="*/ 1 h 385"/>
                <a:gd name="T88" fmla="*/ 20 w 7514"/>
                <a:gd name="T89" fmla="*/ 1 h 385"/>
                <a:gd name="T90" fmla="*/ 21 w 7514"/>
                <a:gd name="T91" fmla="*/ 0 h 385"/>
                <a:gd name="T92" fmla="*/ 20 w 7514"/>
                <a:gd name="T93" fmla="*/ 1 h 385"/>
                <a:gd name="T94" fmla="*/ 22 w 7514"/>
                <a:gd name="T95" fmla="*/ 0 h 385"/>
                <a:gd name="T96" fmla="*/ 21 w 7514"/>
                <a:gd name="T97" fmla="*/ 0 h 385"/>
                <a:gd name="T98" fmla="*/ 22 w 7514"/>
                <a:gd name="T99" fmla="*/ 0 h 385"/>
                <a:gd name="T100" fmla="*/ 23 w 7514"/>
                <a:gd name="T101" fmla="*/ 0 h 385"/>
                <a:gd name="T102" fmla="*/ 23 w 7514"/>
                <a:gd name="T103" fmla="*/ 1 h 385"/>
                <a:gd name="T104" fmla="*/ 23 w 7514"/>
                <a:gd name="T105" fmla="*/ 0 h 385"/>
                <a:gd name="T106" fmla="*/ 24 w 7514"/>
                <a:gd name="T107" fmla="*/ 1 h 385"/>
                <a:gd name="T108" fmla="*/ 25 w 7514"/>
                <a:gd name="T109" fmla="*/ 1 h 385"/>
                <a:gd name="T110" fmla="*/ 25 w 7514"/>
                <a:gd name="T111" fmla="*/ 0 h 385"/>
                <a:gd name="T112" fmla="*/ 26 w 7514"/>
                <a:gd name="T113" fmla="*/ 0 h 385"/>
                <a:gd name="T114" fmla="*/ 27 w 7514"/>
                <a:gd name="T115" fmla="*/ 1 h 385"/>
                <a:gd name="T116" fmla="*/ 27 w 7514"/>
                <a:gd name="T117" fmla="*/ 0 h 385"/>
                <a:gd name="T118" fmla="*/ 28 w 7514"/>
                <a:gd name="T119" fmla="*/ 0 h 385"/>
                <a:gd name="T120" fmla="*/ 27 w 7514"/>
                <a:gd name="T121" fmla="*/ 1 h 385"/>
                <a:gd name="T122" fmla="*/ 29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6 h 1689"/>
                <a:gd name="T2" fmla="*/ 1 w 2517"/>
                <a:gd name="T3" fmla="*/ 6 h 1689"/>
                <a:gd name="T4" fmla="*/ 3 w 2517"/>
                <a:gd name="T5" fmla="*/ 6 h 1689"/>
                <a:gd name="T6" fmla="*/ 4 w 2517"/>
                <a:gd name="T7" fmla="*/ 6 h 1689"/>
                <a:gd name="T8" fmla="*/ 6 w 2517"/>
                <a:gd name="T9" fmla="*/ 6 h 1689"/>
                <a:gd name="T10" fmla="*/ 8 w 2517"/>
                <a:gd name="T11" fmla="*/ 6 h 1689"/>
                <a:gd name="T12" fmla="*/ 9 w 2517"/>
                <a:gd name="T13" fmla="*/ 6 h 1689"/>
                <a:gd name="T14" fmla="*/ 10 w 2517"/>
                <a:gd name="T15" fmla="*/ 6 h 1689"/>
                <a:gd name="T16" fmla="*/ 10 w 2517"/>
                <a:gd name="T17" fmla="*/ 6 h 1689"/>
                <a:gd name="T18" fmla="*/ 10 w 2517"/>
                <a:gd name="T19" fmla="*/ 5 h 1689"/>
                <a:gd name="T20" fmla="*/ 10 w 2517"/>
                <a:gd name="T21" fmla="*/ 5 h 1689"/>
                <a:gd name="T22" fmla="*/ 10 w 2517"/>
                <a:gd name="T23" fmla="*/ 3 h 1689"/>
                <a:gd name="T24" fmla="*/ 10 w 2517"/>
                <a:gd name="T25" fmla="*/ 2 h 1689"/>
                <a:gd name="T26" fmla="*/ 10 w 2517"/>
                <a:gd name="T27" fmla="*/ 1 h 1689"/>
                <a:gd name="T28" fmla="*/ 10 w 2517"/>
                <a:gd name="T29" fmla="*/ 0 h 1689"/>
                <a:gd name="T30" fmla="*/ 10 w 2517"/>
                <a:gd name="T31" fmla="*/ 0 h 1689"/>
                <a:gd name="T32" fmla="*/ 10 w 2517"/>
                <a:gd name="T33" fmla="*/ 0 h 1689"/>
                <a:gd name="T34" fmla="*/ 9 w 2517"/>
                <a:gd name="T35" fmla="*/ 0 h 1689"/>
                <a:gd name="T36" fmla="*/ 8 w 2517"/>
                <a:gd name="T37" fmla="*/ 0 h 1689"/>
                <a:gd name="T38" fmla="*/ 6 w 2517"/>
                <a:gd name="T39" fmla="*/ 0 h 1689"/>
                <a:gd name="T40" fmla="*/ 4 w 2517"/>
                <a:gd name="T41" fmla="*/ 0 h 1689"/>
                <a:gd name="T42" fmla="*/ 3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1 h 1689"/>
                <a:gd name="T54" fmla="*/ 0 w 2517"/>
                <a:gd name="T55" fmla="*/ 2 h 1689"/>
                <a:gd name="T56" fmla="*/ 0 w 2517"/>
                <a:gd name="T57" fmla="*/ 3 h 1689"/>
                <a:gd name="T58" fmla="*/ 0 w 2517"/>
                <a:gd name="T59" fmla="*/ 5 h 1689"/>
                <a:gd name="T60" fmla="*/ 0 w 2517"/>
                <a:gd name="T61" fmla="*/ 5 h 1689"/>
                <a:gd name="T62" fmla="*/ 0 w 2517"/>
                <a:gd name="T63" fmla="*/ 6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3 w 1310"/>
                <a:gd name="T1" fmla="*/ 1 h 1309"/>
                <a:gd name="T2" fmla="*/ 3 w 1310"/>
                <a:gd name="T3" fmla="*/ 1 h 1309"/>
                <a:gd name="T4" fmla="*/ 3 w 1310"/>
                <a:gd name="T5" fmla="*/ 1 h 1309"/>
                <a:gd name="T6" fmla="*/ 3 w 1310"/>
                <a:gd name="T7" fmla="*/ 1 h 1309"/>
                <a:gd name="T8" fmla="*/ 3 w 1310"/>
                <a:gd name="T9" fmla="*/ 1 h 1309"/>
                <a:gd name="T10" fmla="*/ 2 w 1310"/>
                <a:gd name="T11" fmla="*/ 1 h 1309"/>
                <a:gd name="T12" fmla="*/ 2 w 1310"/>
                <a:gd name="T13" fmla="*/ 1 h 1309"/>
                <a:gd name="T14" fmla="*/ 2 w 1310"/>
                <a:gd name="T15" fmla="*/ 1 h 1309"/>
                <a:gd name="T16" fmla="*/ 2 w 1310"/>
                <a:gd name="T17" fmla="*/ 1 h 1309"/>
                <a:gd name="T18" fmla="*/ 2 w 1310"/>
                <a:gd name="T19" fmla="*/ 1 h 1309"/>
                <a:gd name="T20" fmla="*/ 1 w 1310"/>
                <a:gd name="T21" fmla="*/ 2 h 1309"/>
                <a:gd name="T22" fmla="*/ 1 w 1310"/>
                <a:gd name="T23" fmla="*/ 2 h 1309"/>
                <a:gd name="T24" fmla="*/ 1 w 1310"/>
                <a:gd name="T25" fmla="*/ 2 h 1309"/>
                <a:gd name="T26" fmla="*/ 1 w 1310"/>
                <a:gd name="T27" fmla="*/ 2 h 1309"/>
                <a:gd name="T28" fmla="*/ 1 w 1310"/>
                <a:gd name="T29" fmla="*/ 2 h 1309"/>
                <a:gd name="T30" fmla="*/ 1 w 1310"/>
                <a:gd name="T31" fmla="*/ 3 h 1309"/>
                <a:gd name="T32" fmla="*/ 1 w 1310"/>
                <a:gd name="T33" fmla="*/ 3 h 1309"/>
                <a:gd name="T34" fmla="*/ 1 w 1310"/>
                <a:gd name="T35" fmla="*/ 3 h 1309"/>
                <a:gd name="T36" fmla="*/ 0 w 1310"/>
                <a:gd name="T37" fmla="*/ 3 h 1309"/>
                <a:gd name="T38" fmla="*/ 1 w 1310"/>
                <a:gd name="T39" fmla="*/ 3 h 1309"/>
                <a:gd name="T40" fmla="*/ 1 w 1310"/>
                <a:gd name="T41" fmla="*/ 4 h 1309"/>
                <a:gd name="T42" fmla="*/ 1 w 1310"/>
                <a:gd name="T43" fmla="*/ 4 h 1309"/>
                <a:gd name="T44" fmla="*/ 1 w 1310"/>
                <a:gd name="T45" fmla="*/ 5 h 1309"/>
                <a:gd name="T46" fmla="*/ 1 w 1310"/>
                <a:gd name="T47" fmla="*/ 4 h 1309"/>
                <a:gd name="T48" fmla="*/ 1 w 1310"/>
                <a:gd name="T49" fmla="*/ 4 h 1309"/>
                <a:gd name="T50" fmla="*/ 2 w 1310"/>
                <a:gd name="T51" fmla="*/ 5 h 1309"/>
                <a:gd name="T52" fmla="*/ 2 w 1310"/>
                <a:gd name="T53" fmla="*/ 5 h 1309"/>
                <a:gd name="T54" fmla="*/ 2 w 1310"/>
                <a:gd name="T55" fmla="*/ 5 h 1309"/>
                <a:gd name="T56" fmla="*/ 2 w 1310"/>
                <a:gd name="T57" fmla="*/ 5 h 1309"/>
                <a:gd name="T58" fmla="*/ 2 w 1310"/>
                <a:gd name="T59" fmla="*/ 5 h 1309"/>
                <a:gd name="T60" fmla="*/ 3 w 1310"/>
                <a:gd name="T61" fmla="*/ 5 h 1309"/>
                <a:gd name="T62" fmla="*/ 3 w 1310"/>
                <a:gd name="T63" fmla="*/ 5 h 1309"/>
                <a:gd name="T64" fmla="*/ 3 w 1310"/>
                <a:gd name="T65" fmla="*/ 5 h 1309"/>
                <a:gd name="T66" fmla="*/ 3 w 1310"/>
                <a:gd name="T67" fmla="*/ 5 h 1309"/>
                <a:gd name="T68" fmla="*/ 3 w 1310"/>
                <a:gd name="T69" fmla="*/ 5 h 1309"/>
                <a:gd name="T70" fmla="*/ 4 w 1310"/>
                <a:gd name="T71" fmla="*/ 5 h 1309"/>
                <a:gd name="T72" fmla="*/ 4 w 1310"/>
                <a:gd name="T73" fmla="*/ 5 h 1309"/>
                <a:gd name="T74" fmla="*/ 4 w 1310"/>
                <a:gd name="T75" fmla="*/ 5 h 1309"/>
                <a:gd name="T76" fmla="*/ 4 w 1310"/>
                <a:gd name="T77" fmla="*/ 5 h 1309"/>
                <a:gd name="T78" fmla="*/ 4 w 1310"/>
                <a:gd name="T79" fmla="*/ 5 h 1309"/>
                <a:gd name="T80" fmla="*/ 4 w 1310"/>
                <a:gd name="T81" fmla="*/ 5 h 1309"/>
                <a:gd name="T82" fmla="*/ 5 w 1310"/>
                <a:gd name="T83" fmla="*/ 4 h 1309"/>
                <a:gd name="T84" fmla="*/ 5 w 1310"/>
                <a:gd name="T85" fmla="*/ 4 h 1309"/>
                <a:gd name="T86" fmla="*/ 5 w 1310"/>
                <a:gd name="T87" fmla="*/ 4 h 1309"/>
                <a:gd name="T88" fmla="*/ 5 w 1310"/>
                <a:gd name="T89" fmla="*/ 4 h 1309"/>
                <a:gd name="T90" fmla="*/ 5 w 1310"/>
                <a:gd name="T91" fmla="*/ 4 h 1309"/>
                <a:gd name="T92" fmla="*/ 6 w 1310"/>
                <a:gd name="T93" fmla="*/ 3 h 1309"/>
                <a:gd name="T94" fmla="*/ 5 w 1310"/>
                <a:gd name="T95" fmla="*/ 3 h 1309"/>
                <a:gd name="T96" fmla="*/ 5 w 1310"/>
                <a:gd name="T97" fmla="*/ 3 h 1309"/>
                <a:gd name="T98" fmla="*/ 5 w 1310"/>
                <a:gd name="T99" fmla="*/ 3 h 1309"/>
                <a:gd name="T100" fmla="*/ 5 w 1310"/>
                <a:gd name="T101" fmla="*/ 3 h 1309"/>
                <a:gd name="T102" fmla="*/ 5 w 1310"/>
                <a:gd name="T103" fmla="*/ 2 h 1309"/>
                <a:gd name="T104" fmla="*/ 5 w 1310"/>
                <a:gd name="T105" fmla="*/ 2 h 1309"/>
                <a:gd name="T106" fmla="*/ 5 w 1310"/>
                <a:gd name="T107" fmla="*/ 2 h 1309"/>
                <a:gd name="T108" fmla="*/ 5 w 1310"/>
                <a:gd name="T109" fmla="*/ 2 h 1309"/>
                <a:gd name="T110" fmla="*/ 5 w 1310"/>
                <a:gd name="T111" fmla="*/ 2 h 1309"/>
                <a:gd name="T112" fmla="*/ 4 w 1310"/>
                <a:gd name="T113" fmla="*/ 1 h 1309"/>
                <a:gd name="T114" fmla="*/ 4 w 1310"/>
                <a:gd name="T115" fmla="*/ 1 h 1309"/>
                <a:gd name="T116" fmla="*/ 4 w 1310"/>
                <a:gd name="T117" fmla="*/ 2 h 1309"/>
                <a:gd name="T118" fmla="*/ 4 w 1310"/>
                <a:gd name="T119" fmla="*/ 1 h 1309"/>
                <a:gd name="T120" fmla="*/ 4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2 w 2521"/>
                <a:gd name="T7" fmla="*/ 1 h 294"/>
                <a:gd name="T8" fmla="*/ 2 w 2521"/>
                <a:gd name="T9" fmla="*/ 1 h 294"/>
                <a:gd name="T10" fmla="*/ 1 w 2521"/>
                <a:gd name="T11" fmla="*/ 1 h 294"/>
                <a:gd name="T12" fmla="*/ 3 w 2521"/>
                <a:gd name="T13" fmla="*/ 1 h 294"/>
                <a:gd name="T14" fmla="*/ 3 w 2521"/>
                <a:gd name="T15" fmla="*/ 1 h 294"/>
                <a:gd name="T16" fmla="*/ 3 w 2521"/>
                <a:gd name="T17" fmla="*/ 2 h 294"/>
                <a:gd name="T18" fmla="*/ 3 w 2521"/>
                <a:gd name="T19" fmla="*/ 1 h 294"/>
                <a:gd name="T20" fmla="*/ 2 w 2521"/>
                <a:gd name="T21" fmla="*/ 1 h 294"/>
                <a:gd name="T22" fmla="*/ 2 w 2521"/>
                <a:gd name="T23" fmla="*/ 1 h 294"/>
                <a:gd name="T24" fmla="*/ 3 w 2521"/>
                <a:gd name="T25" fmla="*/ 1 h 294"/>
                <a:gd name="T26" fmla="*/ 2 w 2521"/>
                <a:gd name="T27" fmla="*/ 1 h 294"/>
                <a:gd name="T28" fmla="*/ 4 w 2521"/>
                <a:gd name="T29" fmla="*/ 1 h 294"/>
                <a:gd name="T30" fmla="*/ 4 w 2521"/>
                <a:gd name="T31" fmla="*/ 2 h 294"/>
                <a:gd name="T32" fmla="*/ 3 w 2521"/>
                <a:gd name="T33" fmla="*/ 1 h 294"/>
                <a:gd name="T34" fmla="*/ 3 w 2521"/>
                <a:gd name="T35" fmla="*/ 1 h 294"/>
                <a:gd name="T36" fmla="*/ 4 w 2521"/>
                <a:gd name="T37" fmla="*/ 1 h 294"/>
                <a:gd name="T38" fmla="*/ 4 w 2521"/>
                <a:gd name="T39" fmla="*/ 1 h 294"/>
                <a:gd name="T40" fmla="*/ 3 w 2521"/>
                <a:gd name="T41" fmla="*/ 1 h 294"/>
                <a:gd name="T42" fmla="*/ 3 w 2521"/>
                <a:gd name="T43" fmla="*/ 1 h 294"/>
                <a:gd name="T44" fmla="*/ 3 w 2521"/>
                <a:gd name="T45" fmla="*/ 2 h 294"/>
                <a:gd name="T46" fmla="*/ 4 w 2521"/>
                <a:gd name="T47" fmla="*/ 1 h 294"/>
                <a:gd name="T48" fmla="*/ 5 w 2521"/>
                <a:gd name="T49" fmla="*/ 1 h 294"/>
                <a:gd name="T50" fmla="*/ 4 w 2521"/>
                <a:gd name="T51" fmla="*/ 1 h 294"/>
                <a:gd name="T52" fmla="*/ 4 w 2521"/>
                <a:gd name="T53" fmla="*/ 1 h 294"/>
                <a:gd name="T54" fmla="*/ 4 w 2521"/>
                <a:gd name="T55" fmla="*/ 1 h 294"/>
                <a:gd name="T56" fmla="*/ 4 w 2521"/>
                <a:gd name="T57" fmla="*/ 1 h 294"/>
                <a:gd name="T58" fmla="*/ 5 w 2521"/>
                <a:gd name="T59" fmla="*/ 2 h 294"/>
                <a:gd name="T60" fmla="*/ 5 w 2521"/>
                <a:gd name="T61" fmla="*/ 1 h 294"/>
                <a:gd name="T62" fmla="*/ 5 w 2521"/>
                <a:gd name="T63" fmla="*/ 1 h 294"/>
                <a:gd name="T64" fmla="*/ 5 w 2521"/>
                <a:gd name="T65" fmla="*/ 1 h 294"/>
                <a:gd name="T66" fmla="*/ 5 w 2521"/>
                <a:gd name="T67" fmla="*/ 1 h 294"/>
                <a:gd name="T68" fmla="*/ 5 w 2521"/>
                <a:gd name="T69" fmla="*/ 1 h 294"/>
                <a:gd name="T70" fmla="*/ 5 w 2521"/>
                <a:gd name="T71" fmla="*/ 1 h 294"/>
                <a:gd name="T72" fmla="*/ 5 w 2521"/>
                <a:gd name="T73" fmla="*/ 1 h 294"/>
                <a:gd name="T74" fmla="*/ 5 w 2521"/>
                <a:gd name="T75" fmla="*/ 1 h 294"/>
                <a:gd name="T76" fmla="*/ 5 w 2521"/>
                <a:gd name="T77" fmla="*/ 2 h 294"/>
                <a:gd name="T78" fmla="*/ 5 w 2521"/>
                <a:gd name="T79" fmla="*/ 1 h 294"/>
                <a:gd name="T80" fmla="*/ 6 w 2521"/>
                <a:gd name="T81" fmla="*/ 1 h 294"/>
                <a:gd name="T82" fmla="*/ 6 w 2521"/>
                <a:gd name="T83" fmla="*/ 2 h 294"/>
                <a:gd name="T84" fmla="*/ 6 w 2521"/>
                <a:gd name="T85" fmla="*/ 2 h 294"/>
                <a:gd name="T86" fmla="*/ 7 w 2521"/>
                <a:gd name="T87" fmla="*/ 1 h 294"/>
                <a:gd name="T88" fmla="*/ 7 w 2521"/>
                <a:gd name="T89" fmla="*/ 1 h 294"/>
                <a:gd name="T90" fmla="*/ 7 w 2521"/>
                <a:gd name="T91" fmla="*/ 1 h 294"/>
                <a:gd name="T92" fmla="*/ 7 w 2521"/>
                <a:gd name="T93" fmla="*/ 1 h 294"/>
                <a:gd name="T94" fmla="*/ 7 w 2521"/>
                <a:gd name="T95" fmla="*/ 0 h 294"/>
                <a:gd name="T96" fmla="*/ 8 w 2521"/>
                <a:gd name="T97" fmla="*/ 2 h 294"/>
                <a:gd name="T98" fmla="*/ 8 w 2521"/>
                <a:gd name="T99" fmla="*/ 1 h 294"/>
                <a:gd name="T100" fmla="*/ 8 w 2521"/>
                <a:gd name="T101" fmla="*/ 1 h 294"/>
                <a:gd name="T102" fmla="*/ 8 w 2521"/>
                <a:gd name="T103" fmla="*/ 2 h 294"/>
                <a:gd name="T104" fmla="*/ 8 w 2521"/>
                <a:gd name="T105" fmla="*/ 1 h 294"/>
                <a:gd name="T106" fmla="*/ 9 w 2521"/>
                <a:gd name="T107" fmla="*/ 1 h 294"/>
                <a:gd name="T108" fmla="*/ 9 w 2521"/>
                <a:gd name="T109" fmla="*/ 2 h 294"/>
                <a:gd name="T110" fmla="*/ 9 w 2521"/>
                <a:gd name="T111" fmla="*/ 1 h 294"/>
                <a:gd name="T112" fmla="*/ 8 w 2521"/>
                <a:gd name="T113" fmla="*/ 1 h 294"/>
                <a:gd name="T114" fmla="*/ 9 w 2521"/>
                <a:gd name="T115" fmla="*/ 1 h 294"/>
                <a:gd name="T116" fmla="*/ 10 w 2521"/>
                <a:gd name="T117" fmla="*/ 1 h 294"/>
                <a:gd name="T118" fmla="*/ 10 w 2521"/>
                <a:gd name="T119" fmla="*/ 1 h 294"/>
                <a:gd name="T120" fmla="*/ 10 w 2521"/>
                <a:gd name="T121" fmla="*/ 2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4 h 1049"/>
                <a:gd name="T2" fmla="*/ 1 w 1777"/>
                <a:gd name="T3" fmla="*/ 4 h 1049"/>
                <a:gd name="T4" fmla="*/ 2 w 1777"/>
                <a:gd name="T5" fmla="*/ 4 h 1049"/>
                <a:gd name="T6" fmla="*/ 3 w 1777"/>
                <a:gd name="T7" fmla="*/ 4 h 1049"/>
                <a:gd name="T8" fmla="*/ 5 w 1777"/>
                <a:gd name="T9" fmla="*/ 4 h 1049"/>
                <a:gd name="T10" fmla="*/ 6 w 1777"/>
                <a:gd name="T11" fmla="*/ 4 h 1049"/>
                <a:gd name="T12" fmla="*/ 7 w 1777"/>
                <a:gd name="T13" fmla="*/ 4 h 1049"/>
                <a:gd name="T14" fmla="*/ 7 w 1777"/>
                <a:gd name="T15" fmla="*/ 4 h 1049"/>
                <a:gd name="T16" fmla="*/ 7 w 1777"/>
                <a:gd name="T17" fmla="*/ 4 h 1049"/>
                <a:gd name="T18" fmla="*/ 7 w 1777"/>
                <a:gd name="T19" fmla="*/ 3 h 1049"/>
                <a:gd name="T20" fmla="*/ 7 w 1777"/>
                <a:gd name="T21" fmla="*/ 3 h 1049"/>
                <a:gd name="T22" fmla="*/ 7 w 1777"/>
                <a:gd name="T23" fmla="*/ 2 h 1049"/>
                <a:gd name="T24" fmla="*/ 7 w 1777"/>
                <a:gd name="T25" fmla="*/ 1 h 1049"/>
                <a:gd name="T26" fmla="*/ 7 w 1777"/>
                <a:gd name="T27" fmla="*/ 0 h 1049"/>
                <a:gd name="T28" fmla="*/ 7 w 1777"/>
                <a:gd name="T29" fmla="*/ 0 h 1049"/>
                <a:gd name="T30" fmla="*/ 7 w 1777"/>
                <a:gd name="T31" fmla="*/ 0 h 1049"/>
                <a:gd name="T32" fmla="*/ 7 w 1777"/>
                <a:gd name="T33" fmla="*/ 0 h 1049"/>
                <a:gd name="T34" fmla="*/ 7 w 1777"/>
                <a:gd name="T35" fmla="*/ 0 h 1049"/>
                <a:gd name="T36" fmla="*/ 6 w 1777"/>
                <a:gd name="T37" fmla="*/ 0 h 1049"/>
                <a:gd name="T38" fmla="*/ 5 w 1777"/>
                <a:gd name="T39" fmla="*/ 0 h 1049"/>
                <a:gd name="T40" fmla="*/ 3 w 1777"/>
                <a:gd name="T41" fmla="*/ 0 h 1049"/>
                <a:gd name="T42" fmla="*/ 2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1 h 1049"/>
                <a:gd name="T56" fmla="*/ 0 w 1777"/>
                <a:gd name="T57" fmla="*/ 2 h 1049"/>
                <a:gd name="T58" fmla="*/ 0 w 1777"/>
                <a:gd name="T59" fmla="*/ 3 h 1049"/>
                <a:gd name="T60" fmla="*/ 0 w 1777"/>
                <a:gd name="T61" fmla="*/ 3 h 1049"/>
                <a:gd name="T62" fmla="*/ 0 w 1777"/>
                <a:gd name="T63" fmla="*/ 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9 w 2355"/>
                <a:gd name="T1" fmla="*/ 1 h 1405"/>
                <a:gd name="T2" fmla="*/ 8 w 2355"/>
                <a:gd name="T3" fmla="*/ 1 h 1405"/>
                <a:gd name="T4" fmla="*/ 8 w 2355"/>
                <a:gd name="T5" fmla="*/ 2 h 1405"/>
                <a:gd name="T6" fmla="*/ 9 w 2355"/>
                <a:gd name="T7" fmla="*/ 2 h 1405"/>
                <a:gd name="T8" fmla="*/ 9 w 2355"/>
                <a:gd name="T9" fmla="*/ 3 h 1405"/>
                <a:gd name="T10" fmla="*/ 8 w 2355"/>
                <a:gd name="T11" fmla="*/ 6 h 1405"/>
                <a:gd name="T12" fmla="*/ 7 w 2355"/>
                <a:gd name="T13" fmla="*/ 6 h 1405"/>
                <a:gd name="T14" fmla="*/ 7 w 2355"/>
                <a:gd name="T15" fmla="*/ 3 h 1405"/>
                <a:gd name="T16" fmla="*/ 7 w 2355"/>
                <a:gd name="T17" fmla="*/ 2 h 1405"/>
                <a:gd name="T18" fmla="*/ 7 w 2355"/>
                <a:gd name="T19" fmla="*/ 1 h 1405"/>
                <a:gd name="T20" fmla="*/ 7 w 2355"/>
                <a:gd name="T21" fmla="*/ 1 h 1405"/>
                <a:gd name="T22" fmla="*/ 8 w 2355"/>
                <a:gd name="T23" fmla="*/ 1 h 1405"/>
                <a:gd name="T24" fmla="*/ 4 w 2355"/>
                <a:gd name="T25" fmla="*/ 5 h 1405"/>
                <a:gd name="T26" fmla="*/ 4 w 2355"/>
                <a:gd name="T27" fmla="*/ 5 h 1405"/>
                <a:gd name="T28" fmla="*/ 5 w 2355"/>
                <a:gd name="T29" fmla="*/ 5 h 1405"/>
                <a:gd name="T30" fmla="*/ 5 w 2355"/>
                <a:gd name="T31" fmla="*/ 5 h 1405"/>
                <a:gd name="T32" fmla="*/ 5 w 2355"/>
                <a:gd name="T33" fmla="*/ 5 h 1405"/>
                <a:gd name="T34" fmla="*/ 4 w 2355"/>
                <a:gd name="T35" fmla="*/ 4 h 1405"/>
                <a:gd name="T36" fmla="*/ 3 w 2355"/>
                <a:gd name="T37" fmla="*/ 4 h 1405"/>
                <a:gd name="T38" fmla="*/ 3 w 2355"/>
                <a:gd name="T39" fmla="*/ 4 h 1405"/>
                <a:gd name="T40" fmla="*/ 3 w 2355"/>
                <a:gd name="T41" fmla="*/ 3 h 1405"/>
                <a:gd name="T42" fmla="*/ 3 w 2355"/>
                <a:gd name="T43" fmla="*/ 2 h 1405"/>
                <a:gd name="T44" fmla="*/ 4 w 2355"/>
                <a:gd name="T45" fmla="*/ 2 h 1405"/>
                <a:gd name="T46" fmla="*/ 5 w 2355"/>
                <a:gd name="T47" fmla="*/ 2 h 1405"/>
                <a:gd name="T48" fmla="*/ 5 w 2355"/>
                <a:gd name="T49" fmla="*/ 2 h 1405"/>
                <a:gd name="T50" fmla="*/ 6 w 2355"/>
                <a:gd name="T51" fmla="*/ 2 h 1405"/>
                <a:gd name="T52" fmla="*/ 6 w 2355"/>
                <a:gd name="T53" fmla="*/ 3 h 1405"/>
                <a:gd name="T54" fmla="*/ 5 w 2355"/>
                <a:gd name="T55" fmla="*/ 3 h 1405"/>
                <a:gd name="T56" fmla="*/ 5 w 2355"/>
                <a:gd name="T57" fmla="*/ 3 h 1405"/>
                <a:gd name="T58" fmla="*/ 4 w 2355"/>
                <a:gd name="T59" fmla="*/ 3 h 1405"/>
                <a:gd name="T60" fmla="*/ 4 w 2355"/>
                <a:gd name="T61" fmla="*/ 3 h 1405"/>
                <a:gd name="T62" fmla="*/ 4 w 2355"/>
                <a:gd name="T63" fmla="*/ 3 h 1405"/>
                <a:gd name="T64" fmla="*/ 5 w 2355"/>
                <a:gd name="T65" fmla="*/ 4 h 1405"/>
                <a:gd name="T66" fmla="*/ 6 w 2355"/>
                <a:gd name="T67" fmla="*/ 4 h 1405"/>
                <a:gd name="T68" fmla="*/ 6 w 2355"/>
                <a:gd name="T69" fmla="*/ 5 h 1405"/>
                <a:gd name="T70" fmla="*/ 6 w 2355"/>
                <a:gd name="T71" fmla="*/ 5 h 1405"/>
                <a:gd name="T72" fmla="*/ 6 w 2355"/>
                <a:gd name="T73" fmla="*/ 6 h 1405"/>
                <a:gd name="T74" fmla="*/ 5 w 2355"/>
                <a:gd name="T75" fmla="*/ 6 h 1405"/>
                <a:gd name="T76" fmla="*/ 4 w 2355"/>
                <a:gd name="T77" fmla="*/ 6 h 1405"/>
                <a:gd name="T78" fmla="*/ 3 w 2355"/>
                <a:gd name="T79" fmla="*/ 6 h 1405"/>
                <a:gd name="T80" fmla="*/ 3 w 2355"/>
                <a:gd name="T81" fmla="*/ 5 h 1405"/>
                <a:gd name="T82" fmla="*/ 3 w 2355"/>
                <a:gd name="T83" fmla="*/ 5 h 1405"/>
                <a:gd name="T84" fmla="*/ 1 w 2355"/>
                <a:gd name="T85" fmla="*/ 6 h 1405"/>
                <a:gd name="T86" fmla="*/ 2 w 2355"/>
                <a:gd name="T87" fmla="*/ 5 h 1405"/>
                <a:gd name="T88" fmla="*/ 2 w 2355"/>
                <a:gd name="T89" fmla="*/ 5 h 1405"/>
                <a:gd name="T90" fmla="*/ 1 w 2355"/>
                <a:gd name="T91" fmla="*/ 5 h 1405"/>
                <a:gd name="T92" fmla="*/ 1 w 2355"/>
                <a:gd name="T93" fmla="*/ 5 h 1405"/>
                <a:gd name="T94" fmla="*/ 0 w 2355"/>
                <a:gd name="T95" fmla="*/ 5 h 1405"/>
                <a:gd name="T96" fmla="*/ 0 w 2355"/>
                <a:gd name="T97" fmla="*/ 5 h 1405"/>
                <a:gd name="T98" fmla="*/ 0 w 2355"/>
                <a:gd name="T99" fmla="*/ 6 h 1405"/>
                <a:gd name="T100" fmla="*/ 0 w 2355"/>
                <a:gd name="T101" fmla="*/ 3 h 1405"/>
                <a:gd name="T102" fmla="*/ 1 w 2355"/>
                <a:gd name="T103" fmla="*/ 3 h 1405"/>
                <a:gd name="T104" fmla="*/ 1 w 2355"/>
                <a:gd name="T105" fmla="*/ 3 h 1405"/>
                <a:gd name="T106" fmla="*/ 0 w 2355"/>
                <a:gd name="T107" fmla="*/ 4 h 1405"/>
                <a:gd name="T108" fmla="*/ 2 w 2355"/>
                <a:gd name="T109" fmla="*/ 4 h 1405"/>
                <a:gd name="T110" fmla="*/ 2 w 2355"/>
                <a:gd name="T111" fmla="*/ 3 h 1405"/>
                <a:gd name="T112" fmla="*/ 2 w 2355"/>
                <a:gd name="T113" fmla="*/ 2 h 1405"/>
                <a:gd name="T114" fmla="*/ 1 w 2355"/>
                <a:gd name="T115" fmla="*/ 2 h 1405"/>
                <a:gd name="T116" fmla="*/ 0 w 2355"/>
                <a:gd name="T117" fmla="*/ 2 h 1405"/>
                <a:gd name="T118" fmla="*/ 0 w 2355"/>
                <a:gd name="T119" fmla="*/ 3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4 w 1237"/>
                <a:gd name="T1" fmla="*/ 0 h 939"/>
                <a:gd name="T2" fmla="*/ 4 w 1237"/>
                <a:gd name="T3" fmla="*/ 0 h 939"/>
                <a:gd name="T4" fmla="*/ 4 w 1237"/>
                <a:gd name="T5" fmla="*/ 0 h 939"/>
                <a:gd name="T6" fmla="*/ 4 w 1237"/>
                <a:gd name="T7" fmla="*/ 0 h 939"/>
                <a:gd name="T8" fmla="*/ 4 w 1237"/>
                <a:gd name="T9" fmla="*/ 0 h 939"/>
                <a:gd name="T10" fmla="*/ 4 w 1237"/>
                <a:gd name="T11" fmla="*/ 0 h 939"/>
                <a:gd name="T12" fmla="*/ 4 w 1237"/>
                <a:gd name="T13" fmla="*/ 0 h 939"/>
                <a:gd name="T14" fmla="*/ 4 w 1237"/>
                <a:gd name="T15" fmla="*/ 0 h 939"/>
                <a:gd name="T16" fmla="*/ 4 w 1237"/>
                <a:gd name="T17" fmla="*/ 0 h 939"/>
                <a:gd name="T18" fmla="*/ 4 w 1237"/>
                <a:gd name="T19" fmla="*/ 0 h 939"/>
                <a:gd name="T20" fmla="*/ 4 w 1237"/>
                <a:gd name="T21" fmla="*/ 0 h 939"/>
                <a:gd name="T22" fmla="*/ 4 w 1237"/>
                <a:gd name="T23" fmla="*/ 0 h 939"/>
                <a:gd name="T24" fmla="*/ 4 w 1237"/>
                <a:gd name="T25" fmla="*/ 0 h 939"/>
                <a:gd name="T26" fmla="*/ 3 w 1237"/>
                <a:gd name="T27" fmla="*/ 0 h 939"/>
                <a:gd name="T28" fmla="*/ 3 w 1237"/>
                <a:gd name="T29" fmla="*/ 0 h 939"/>
                <a:gd name="T30" fmla="*/ 3 w 1237"/>
                <a:gd name="T31" fmla="*/ 0 h 939"/>
                <a:gd name="T32" fmla="*/ 3 w 1237"/>
                <a:gd name="T33" fmla="*/ 0 h 939"/>
                <a:gd name="T34" fmla="*/ 3 w 1237"/>
                <a:gd name="T35" fmla="*/ 1 h 939"/>
                <a:gd name="T36" fmla="*/ 3 w 1237"/>
                <a:gd name="T37" fmla="*/ 0 h 939"/>
                <a:gd name="T38" fmla="*/ 3 w 1237"/>
                <a:gd name="T39" fmla="*/ 0 h 939"/>
                <a:gd name="T40" fmla="*/ 3 w 1237"/>
                <a:gd name="T41" fmla="*/ 0 h 939"/>
                <a:gd name="T42" fmla="*/ 3 w 1237"/>
                <a:gd name="T43" fmla="*/ 0 h 939"/>
                <a:gd name="T44" fmla="*/ 3 w 1237"/>
                <a:gd name="T45" fmla="*/ 0 h 939"/>
                <a:gd name="T46" fmla="*/ 3 w 1237"/>
                <a:gd name="T47" fmla="*/ 0 h 939"/>
                <a:gd name="T48" fmla="*/ 3 w 1237"/>
                <a:gd name="T49" fmla="*/ 0 h 939"/>
                <a:gd name="T50" fmla="*/ 3 w 1237"/>
                <a:gd name="T51" fmla="*/ 0 h 939"/>
                <a:gd name="T52" fmla="*/ 3 w 1237"/>
                <a:gd name="T53" fmla="*/ 0 h 939"/>
                <a:gd name="T54" fmla="*/ 1 w 1237"/>
                <a:gd name="T55" fmla="*/ 2 h 939"/>
                <a:gd name="T56" fmla="*/ 1 w 1237"/>
                <a:gd name="T57" fmla="*/ 2 h 939"/>
                <a:gd name="T58" fmla="*/ 2 w 1237"/>
                <a:gd name="T59" fmla="*/ 2 h 939"/>
                <a:gd name="T60" fmla="*/ 1 w 1237"/>
                <a:gd name="T61" fmla="*/ 2 h 939"/>
                <a:gd name="T62" fmla="*/ 1 w 1237"/>
                <a:gd name="T63" fmla="*/ 2 h 939"/>
                <a:gd name="T64" fmla="*/ 1 w 1237"/>
                <a:gd name="T65" fmla="*/ 3 h 939"/>
                <a:gd name="T66" fmla="*/ 1 w 1237"/>
                <a:gd name="T67" fmla="*/ 3 h 939"/>
                <a:gd name="T68" fmla="*/ 1 w 1237"/>
                <a:gd name="T69" fmla="*/ 3 h 939"/>
                <a:gd name="T70" fmla="*/ 1 w 1237"/>
                <a:gd name="T71" fmla="*/ 3 h 939"/>
                <a:gd name="T72" fmla="*/ 0 w 1237"/>
                <a:gd name="T73" fmla="*/ 3 h 939"/>
                <a:gd name="T74" fmla="*/ 0 w 1237"/>
                <a:gd name="T75" fmla="*/ 3 h 939"/>
                <a:gd name="T76" fmla="*/ 0 w 1237"/>
                <a:gd name="T77" fmla="*/ 2 h 939"/>
                <a:gd name="T78" fmla="*/ 0 w 1237"/>
                <a:gd name="T79" fmla="*/ 2 h 939"/>
                <a:gd name="T80" fmla="*/ 0 w 1237"/>
                <a:gd name="T81" fmla="*/ 2 h 939"/>
                <a:gd name="T82" fmla="*/ 0 w 1237"/>
                <a:gd name="T83" fmla="*/ 2 h 939"/>
                <a:gd name="T84" fmla="*/ 0 w 1237"/>
                <a:gd name="T85" fmla="*/ 2 h 939"/>
                <a:gd name="T86" fmla="*/ 0 w 1237"/>
                <a:gd name="T87" fmla="*/ 2 h 939"/>
                <a:gd name="T88" fmla="*/ 0 w 1237"/>
                <a:gd name="T89" fmla="*/ 1 h 939"/>
                <a:gd name="T90" fmla="*/ 1 w 1237"/>
                <a:gd name="T91" fmla="*/ 1 h 939"/>
                <a:gd name="T92" fmla="*/ 1 w 1237"/>
                <a:gd name="T93" fmla="*/ 1 h 939"/>
                <a:gd name="T94" fmla="*/ 1 w 1237"/>
                <a:gd name="T95" fmla="*/ 2 h 939"/>
                <a:gd name="T96" fmla="*/ 1 w 1237"/>
                <a:gd name="T97" fmla="*/ 2 h 939"/>
                <a:gd name="T98" fmla="*/ 2 w 1237"/>
                <a:gd name="T99" fmla="*/ 1 h 939"/>
                <a:gd name="T100" fmla="*/ 2 w 1237"/>
                <a:gd name="T101" fmla="*/ 1 h 939"/>
                <a:gd name="T102" fmla="*/ 2 w 1237"/>
                <a:gd name="T103" fmla="*/ 1 h 939"/>
                <a:gd name="T104" fmla="*/ 2 w 1237"/>
                <a:gd name="T105" fmla="*/ 1 h 939"/>
                <a:gd name="T106" fmla="*/ 2 w 1237"/>
                <a:gd name="T107" fmla="*/ 1 h 939"/>
                <a:gd name="T108" fmla="*/ 2 w 1237"/>
                <a:gd name="T109" fmla="*/ 1 h 939"/>
                <a:gd name="T110" fmla="*/ 1 w 1237"/>
                <a:gd name="T111" fmla="*/ 1 h 939"/>
                <a:gd name="T112" fmla="*/ 1 w 1237"/>
                <a:gd name="T113" fmla="*/ 1 h 939"/>
                <a:gd name="T114" fmla="*/ 1 w 1237"/>
                <a:gd name="T115" fmla="*/ 1 h 939"/>
                <a:gd name="T116" fmla="*/ 1 w 1237"/>
                <a:gd name="T117" fmla="*/ 1 h 939"/>
                <a:gd name="T118" fmla="*/ 2 w 1237"/>
                <a:gd name="T119" fmla="*/ 1 h 939"/>
                <a:gd name="T120" fmla="*/ 2 w 1237"/>
                <a:gd name="T121" fmla="*/ 0 h 939"/>
                <a:gd name="T122" fmla="*/ 2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1 w 1739"/>
                <a:gd name="T7" fmla="*/ 1 h 1107"/>
                <a:gd name="T8" fmla="*/ 2 w 1739"/>
                <a:gd name="T9" fmla="*/ 1 h 1107"/>
                <a:gd name="T10" fmla="*/ 1 w 1739"/>
                <a:gd name="T11" fmla="*/ 2 h 1107"/>
                <a:gd name="T12" fmla="*/ 2 w 1739"/>
                <a:gd name="T13" fmla="*/ 1 h 1107"/>
                <a:gd name="T14" fmla="*/ 3 w 1739"/>
                <a:gd name="T15" fmla="*/ 1 h 1107"/>
                <a:gd name="T16" fmla="*/ 2 w 1739"/>
                <a:gd name="T17" fmla="*/ 1 h 1107"/>
                <a:gd name="T18" fmla="*/ 3 w 1739"/>
                <a:gd name="T19" fmla="*/ 1 h 1107"/>
                <a:gd name="T20" fmla="*/ 4 w 1739"/>
                <a:gd name="T21" fmla="*/ 2 h 1107"/>
                <a:gd name="T22" fmla="*/ 3 w 1739"/>
                <a:gd name="T23" fmla="*/ 1 h 1107"/>
                <a:gd name="T24" fmla="*/ 3 w 1739"/>
                <a:gd name="T25" fmla="*/ 1 h 1107"/>
                <a:gd name="T26" fmla="*/ 4 w 1739"/>
                <a:gd name="T27" fmla="*/ 1 h 1107"/>
                <a:gd name="T28" fmla="*/ 5 w 1739"/>
                <a:gd name="T29" fmla="*/ 2 h 1107"/>
                <a:gd name="T30" fmla="*/ 4 w 1739"/>
                <a:gd name="T31" fmla="*/ 1 h 1107"/>
                <a:gd name="T32" fmla="*/ 4 w 1739"/>
                <a:gd name="T33" fmla="*/ 1 h 1107"/>
                <a:gd name="T34" fmla="*/ 4 w 1739"/>
                <a:gd name="T35" fmla="*/ 1 h 1107"/>
                <a:gd name="T36" fmla="*/ 5 w 1739"/>
                <a:gd name="T37" fmla="*/ 1 h 1107"/>
                <a:gd name="T38" fmla="*/ 6 w 1739"/>
                <a:gd name="T39" fmla="*/ 2 h 1107"/>
                <a:gd name="T40" fmla="*/ 6 w 1739"/>
                <a:gd name="T41" fmla="*/ 1 h 1107"/>
                <a:gd name="T42" fmla="*/ 6 w 1739"/>
                <a:gd name="T43" fmla="*/ 0 h 1107"/>
                <a:gd name="T44" fmla="*/ 0 w 1739"/>
                <a:gd name="T45" fmla="*/ 3 h 1107"/>
                <a:gd name="T46" fmla="*/ 0 w 1739"/>
                <a:gd name="T47" fmla="*/ 3 h 1107"/>
                <a:gd name="T48" fmla="*/ 0 w 1739"/>
                <a:gd name="T49" fmla="*/ 3 h 1107"/>
                <a:gd name="T50" fmla="*/ 1 w 1739"/>
                <a:gd name="T51" fmla="*/ 2 h 1107"/>
                <a:gd name="T52" fmla="*/ 1 w 1739"/>
                <a:gd name="T53" fmla="*/ 3 h 1107"/>
                <a:gd name="T54" fmla="*/ 1 w 1739"/>
                <a:gd name="T55" fmla="*/ 2 h 1107"/>
                <a:gd name="T56" fmla="*/ 0 w 1739"/>
                <a:gd name="T57" fmla="*/ 3 h 1107"/>
                <a:gd name="T58" fmla="*/ 1 w 1739"/>
                <a:gd name="T59" fmla="*/ 3 h 1107"/>
                <a:gd name="T60" fmla="*/ 2 w 1739"/>
                <a:gd name="T61" fmla="*/ 3 h 1107"/>
                <a:gd name="T62" fmla="*/ 1 w 1739"/>
                <a:gd name="T63" fmla="*/ 3 h 1107"/>
                <a:gd name="T64" fmla="*/ 2 w 1739"/>
                <a:gd name="T65" fmla="*/ 2 h 1107"/>
                <a:gd name="T66" fmla="*/ 2 w 1739"/>
                <a:gd name="T67" fmla="*/ 3 h 1107"/>
                <a:gd name="T68" fmla="*/ 3 w 1739"/>
                <a:gd name="T69" fmla="*/ 3 h 1107"/>
                <a:gd name="T70" fmla="*/ 2 w 1739"/>
                <a:gd name="T71" fmla="*/ 3 h 1107"/>
                <a:gd name="T72" fmla="*/ 2 w 1739"/>
                <a:gd name="T73" fmla="*/ 3 h 1107"/>
                <a:gd name="T74" fmla="*/ 2 w 1739"/>
                <a:gd name="T75" fmla="*/ 3 h 1107"/>
                <a:gd name="T76" fmla="*/ 3 w 1739"/>
                <a:gd name="T77" fmla="*/ 2 h 1107"/>
                <a:gd name="T78" fmla="*/ 3 w 1739"/>
                <a:gd name="T79" fmla="*/ 3 h 1107"/>
                <a:gd name="T80" fmla="*/ 3 w 1739"/>
                <a:gd name="T81" fmla="*/ 2 h 1107"/>
                <a:gd name="T82" fmla="*/ 4 w 1739"/>
                <a:gd name="T83" fmla="*/ 3 h 1107"/>
                <a:gd name="T84" fmla="*/ 0 w 1739"/>
                <a:gd name="T85" fmla="*/ 4 h 1107"/>
                <a:gd name="T86" fmla="*/ 0 w 1739"/>
                <a:gd name="T87" fmla="*/ 4 h 1107"/>
                <a:gd name="T88" fmla="*/ 0 w 1739"/>
                <a:gd name="T89" fmla="*/ 5 h 1107"/>
                <a:gd name="T90" fmla="*/ 0 w 1739"/>
                <a:gd name="T91" fmla="*/ 4 h 1107"/>
                <a:gd name="T92" fmla="*/ 0 w 1739"/>
                <a:gd name="T93" fmla="*/ 4 h 1107"/>
                <a:gd name="T94" fmla="*/ 1 w 1739"/>
                <a:gd name="T95" fmla="*/ 4 h 1107"/>
                <a:gd name="T96" fmla="*/ 1 w 1739"/>
                <a:gd name="T97" fmla="*/ 4 h 1107"/>
                <a:gd name="T98" fmla="*/ 2 w 1739"/>
                <a:gd name="T99" fmla="*/ 5 h 1107"/>
                <a:gd name="T100" fmla="*/ 2 w 1739"/>
                <a:gd name="T101" fmla="*/ 4 h 1107"/>
                <a:gd name="T102" fmla="*/ 2 w 1739"/>
                <a:gd name="T103" fmla="*/ 5 h 1107"/>
                <a:gd name="T104" fmla="*/ 2 w 1739"/>
                <a:gd name="T105" fmla="*/ 4 h 1107"/>
                <a:gd name="T106" fmla="*/ 3 w 1739"/>
                <a:gd name="T107" fmla="*/ 5 h 1107"/>
                <a:gd name="T108" fmla="*/ 4 w 1739"/>
                <a:gd name="T109" fmla="*/ 4 h 1107"/>
                <a:gd name="T110" fmla="*/ 4 w 1739"/>
                <a:gd name="T111" fmla="*/ 5 h 1107"/>
                <a:gd name="T112" fmla="*/ 4 w 1739"/>
                <a:gd name="T113" fmla="*/ 5 h 1107"/>
                <a:gd name="T114" fmla="*/ 4 w 1739"/>
                <a:gd name="T115" fmla="*/ 4 h 1107"/>
                <a:gd name="T116" fmla="*/ 4 w 1739"/>
                <a:gd name="T117" fmla="*/ 4 h 1107"/>
                <a:gd name="T118" fmla="*/ 6 w 1739"/>
                <a:gd name="T119" fmla="*/ 4 h 1107"/>
                <a:gd name="T120" fmla="*/ 5 w 1739"/>
                <a:gd name="T121" fmla="*/ 5 h 1107"/>
                <a:gd name="T122" fmla="*/ 5 w 1739"/>
                <a:gd name="T123" fmla="*/ 4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1 w 317"/>
                <a:gd name="T49" fmla="*/ 0 h 235"/>
                <a:gd name="T50" fmla="*/ 1 w 317"/>
                <a:gd name="T51" fmla="*/ 0 h 235"/>
                <a:gd name="T52" fmla="*/ 1 w 317"/>
                <a:gd name="T53" fmla="*/ 0 h 235"/>
                <a:gd name="T54" fmla="*/ 1 w 317"/>
                <a:gd name="T55" fmla="*/ 0 h 235"/>
                <a:gd name="T56" fmla="*/ 1 w 317"/>
                <a:gd name="T57" fmla="*/ 0 h 235"/>
                <a:gd name="T58" fmla="*/ 1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1 w 317"/>
                <a:gd name="T87" fmla="*/ 0 h 235"/>
                <a:gd name="T88" fmla="*/ 1 w 317"/>
                <a:gd name="T89" fmla="*/ 0 h 235"/>
                <a:gd name="T90" fmla="*/ 1 w 317"/>
                <a:gd name="T91" fmla="*/ 0 h 235"/>
                <a:gd name="T92" fmla="*/ 1 w 317"/>
                <a:gd name="T93" fmla="*/ 0 h 235"/>
                <a:gd name="T94" fmla="*/ 1 w 317"/>
                <a:gd name="T95" fmla="*/ 0 h 235"/>
                <a:gd name="T96" fmla="*/ 1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5 w 1559"/>
                <a:gd name="T1" fmla="*/ 1 h 639"/>
                <a:gd name="T2" fmla="*/ 5 w 1559"/>
                <a:gd name="T3" fmla="*/ 0 h 639"/>
                <a:gd name="T4" fmla="*/ 5 w 1559"/>
                <a:gd name="T5" fmla="*/ 0 h 639"/>
                <a:gd name="T6" fmla="*/ 5 w 1559"/>
                <a:gd name="T7" fmla="*/ 0 h 639"/>
                <a:gd name="T8" fmla="*/ 5 w 1559"/>
                <a:gd name="T9" fmla="*/ 0 h 639"/>
                <a:gd name="T10" fmla="*/ 5 w 1559"/>
                <a:gd name="T11" fmla="*/ 0 h 639"/>
                <a:gd name="T12" fmla="*/ 4 w 1559"/>
                <a:gd name="T13" fmla="*/ 0 h 639"/>
                <a:gd name="T14" fmla="*/ 3 w 1559"/>
                <a:gd name="T15" fmla="*/ 0 h 639"/>
                <a:gd name="T16" fmla="*/ 2 w 1559"/>
                <a:gd name="T17" fmla="*/ 0 h 639"/>
                <a:gd name="T18" fmla="*/ 1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1 h 639"/>
                <a:gd name="T30" fmla="*/ 0 w 1559"/>
                <a:gd name="T31" fmla="*/ 2 h 639"/>
                <a:gd name="T32" fmla="*/ 0 w 1559"/>
                <a:gd name="T33" fmla="*/ 2 h 639"/>
                <a:gd name="T34" fmla="*/ 0 w 1559"/>
                <a:gd name="T35" fmla="*/ 2 h 639"/>
                <a:gd name="T36" fmla="*/ 0 w 1559"/>
                <a:gd name="T37" fmla="*/ 2 h 639"/>
                <a:gd name="T38" fmla="*/ 0 w 1559"/>
                <a:gd name="T39" fmla="*/ 1 h 639"/>
                <a:gd name="T40" fmla="*/ 0 w 1559"/>
                <a:gd name="T41" fmla="*/ 1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1 w 1559"/>
                <a:gd name="T49" fmla="*/ 0 h 639"/>
                <a:gd name="T50" fmla="*/ 2 w 1559"/>
                <a:gd name="T51" fmla="*/ 0 h 639"/>
                <a:gd name="T52" fmla="*/ 3 w 1559"/>
                <a:gd name="T53" fmla="*/ 0 h 639"/>
                <a:gd name="T54" fmla="*/ 4 w 1559"/>
                <a:gd name="T55" fmla="*/ 0 h 639"/>
                <a:gd name="T56" fmla="*/ 4 w 1559"/>
                <a:gd name="T57" fmla="*/ 0 h 639"/>
                <a:gd name="T58" fmla="*/ 5 w 1559"/>
                <a:gd name="T59" fmla="*/ 0 h 639"/>
                <a:gd name="T60" fmla="*/ 5 w 1559"/>
                <a:gd name="T61" fmla="*/ 0 h 639"/>
                <a:gd name="T62" fmla="*/ 5 w 1559"/>
                <a:gd name="T63" fmla="*/ 0 h 639"/>
                <a:gd name="T64" fmla="*/ 5 w 1559"/>
                <a:gd name="T65" fmla="*/ 0 h 639"/>
                <a:gd name="T66" fmla="*/ 5 w 1559"/>
                <a:gd name="T67" fmla="*/ 1 h 639"/>
                <a:gd name="T68" fmla="*/ 5 w 1559"/>
                <a:gd name="T69" fmla="*/ 1 h 639"/>
                <a:gd name="T70" fmla="*/ 4 w 1559"/>
                <a:gd name="T71" fmla="*/ 1 h 639"/>
                <a:gd name="T72" fmla="*/ 4 w 1559"/>
                <a:gd name="T73" fmla="*/ 1 h 639"/>
                <a:gd name="T74" fmla="*/ 4 w 1559"/>
                <a:gd name="T75" fmla="*/ 1 h 639"/>
                <a:gd name="T76" fmla="*/ 5 w 1559"/>
                <a:gd name="T77" fmla="*/ 2 h 639"/>
                <a:gd name="T78" fmla="*/ 5 w 1559"/>
                <a:gd name="T79" fmla="*/ 2 h 639"/>
                <a:gd name="T80" fmla="*/ 5 w 1559"/>
                <a:gd name="T81" fmla="*/ 2 h 639"/>
                <a:gd name="T82" fmla="*/ 5 w 1559"/>
                <a:gd name="T83" fmla="*/ 2 h 639"/>
                <a:gd name="T84" fmla="*/ 5 w 1559"/>
                <a:gd name="T85" fmla="*/ 1 h 639"/>
                <a:gd name="T86" fmla="*/ 6 w 1559"/>
                <a:gd name="T87" fmla="*/ 1 h 639"/>
                <a:gd name="T88" fmla="*/ 6 w 1559"/>
                <a:gd name="T89" fmla="*/ 1 h 639"/>
                <a:gd name="T90" fmla="*/ 5 w 1559"/>
                <a:gd name="T91" fmla="*/ 1 h 639"/>
                <a:gd name="T92" fmla="*/ 5 w 1559"/>
                <a:gd name="T93" fmla="*/ 2 h 639"/>
                <a:gd name="T94" fmla="*/ 5 w 1559"/>
                <a:gd name="T95" fmla="*/ 1 h 639"/>
                <a:gd name="T96" fmla="*/ 5 w 1559"/>
                <a:gd name="T97" fmla="*/ 1 h 639"/>
                <a:gd name="T98" fmla="*/ 5 w 1559"/>
                <a:gd name="T99" fmla="*/ 1 h 639"/>
                <a:gd name="T100" fmla="*/ 5 w 1559"/>
                <a:gd name="T101" fmla="*/ 1 h 639"/>
                <a:gd name="T102" fmla="*/ 5 w 1559"/>
                <a:gd name="T103" fmla="*/ 1 h 639"/>
                <a:gd name="T104" fmla="*/ 5 w 1559"/>
                <a:gd name="T105" fmla="*/ 2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2 h 685"/>
                <a:gd name="T2" fmla="*/ 0 w 468"/>
                <a:gd name="T3" fmla="*/ 2 h 685"/>
                <a:gd name="T4" fmla="*/ 0 w 468"/>
                <a:gd name="T5" fmla="*/ 2 h 685"/>
                <a:gd name="T6" fmla="*/ 0 w 468"/>
                <a:gd name="T7" fmla="*/ 2 h 685"/>
                <a:gd name="T8" fmla="*/ 0 w 468"/>
                <a:gd name="T9" fmla="*/ 2 h 685"/>
                <a:gd name="T10" fmla="*/ 0 w 468"/>
                <a:gd name="T11" fmla="*/ 2 h 685"/>
                <a:gd name="T12" fmla="*/ 0 w 468"/>
                <a:gd name="T13" fmla="*/ 2 h 685"/>
                <a:gd name="T14" fmla="*/ 0 w 468"/>
                <a:gd name="T15" fmla="*/ 2 h 685"/>
                <a:gd name="T16" fmla="*/ 0 w 468"/>
                <a:gd name="T17" fmla="*/ 2 h 685"/>
                <a:gd name="T18" fmla="*/ 0 w 468"/>
                <a:gd name="T19" fmla="*/ 2 h 685"/>
                <a:gd name="T20" fmla="*/ 0 w 468"/>
                <a:gd name="T21" fmla="*/ 2 h 685"/>
                <a:gd name="T22" fmla="*/ 0 w 468"/>
                <a:gd name="T23" fmla="*/ 2 h 685"/>
                <a:gd name="T24" fmla="*/ 0 w 468"/>
                <a:gd name="T25" fmla="*/ 1 h 685"/>
                <a:gd name="T26" fmla="*/ 0 w 468"/>
                <a:gd name="T27" fmla="*/ 1 h 685"/>
                <a:gd name="T28" fmla="*/ 0 w 468"/>
                <a:gd name="T29" fmla="*/ 1 h 685"/>
                <a:gd name="T30" fmla="*/ 0 w 468"/>
                <a:gd name="T31" fmla="*/ 1 h 685"/>
                <a:gd name="T32" fmla="*/ 0 w 468"/>
                <a:gd name="T33" fmla="*/ 1 h 685"/>
                <a:gd name="T34" fmla="*/ 0 w 468"/>
                <a:gd name="T35" fmla="*/ 1 h 685"/>
                <a:gd name="T36" fmla="*/ 0 w 468"/>
                <a:gd name="T37" fmla="*/ 1 h 685"/>
                <a:gd name="T38" fmla="*/ 0 w 468"/>
                <a:gd name="T39" fmla="*/ 1 h 685"/>
                <a:gd name="T40" fmla="*/ 0 w 468"/>
                <a:gd name="T41" fmla="*/ 1 h 685"/>
                <a:gd name="T42" fmla="*/ 0 w 468"/>
                <a:gd name="T43" fmla="*/ 1 h 685"/>
                <a:gd name="T44" fmla="*/ 0 w 468"/>
                <a:gd name="T45" fmla="*/ 1 h 685"/>
                <a:gd name="T46" fmla="*/ 0 w 468"/>
                <a:gd name="T47" fmla="*/ 1 h 685"/>
                <a:gd name="T48" fmla="*/ 1 w 468"/>
                <a:gd name="T49" fmla="*/ 0 h 685"/>
                <a:gd name="T50" fmla="*/ 1 w 468"/>
                <a:gd name="T51" fmla="*/ 0 h 685"/>
                <a:gd name="T52" fmla="*/ 1 w 468"/>
                <a:gd name="T53" fmla="*/ 0 h 685"/>
                <a:gd name="T54" fmla="*/ 1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1 h 685"/>
                <a:gd name="T66" fmla="*/ 1 w 468"/>
                <a:gd name="T67" fmla="*/ 1 h 685"/>
                <a:gd name="T68" fmla="*/ 1 w 468"/>
                <a:gd name="T69" fmla="*/ 1 h 685"/>
                <a:gd name="T70" fmla="*/ 1 w 468"/>
                <a:gd name="T71" fmla="*/ 0 h 685"/>
                <a:gd name="T72" fmla="*/ 1 w 468"/>
                <a:gd name="T73" fmla="*/ 0 h 685"/>
                <a:gd name="T74" fmla="*/ 1 w 468"/>
                <a:gd name="T75" fmla="*/ 0 h 685"/>
                <a:gd name="T76" fmla="*/ 1 w 468"/>
                <a:gd name="T77" fmla="*/ 0 h 685"/>
                <a:gd name="T78" fmla="*/ 1 w 468"/>
                <a:gd name="T79" fmla="*/ 0 h 685"/>
                <a:gd name="T80" fmla="*/ 1 w 468"/>
                <a:gd name="T81" fmla="*/ 0 h 685"/>
                <a:gd name="T82" fmla="*/ 1 w 468"/>
                <a:gd name="T83" fmla="*/ 0 h 685"/>
                <a:gd name="T84" fmla="*/ 1 w 468"/>
                <a:gd name="T85" fmla="*/ 0 h 685"/>
                <a:gd name="T86" fmla="*/ 1 w 468"/>
                <a:gd name="T87" fmla="*/ 0 h 685"/>
                <a:gd name="T88" fmla="*/ 1 w 468"/>
                <a:gd name="T89" fmla="*/ 0 h 685"/>
                <a:gd name="T90" fmla="*/ 1 w 468"/>
                <a:gd name="T91" fmla="*/ 0 h 685"/>
                <a:gd name="T92" fmla="*/ 1 w 468"/>
                <a:gd name="T93" fmla="*/ 0 h 685"/>
                <a:gd name="T94" fmla="*/ 1 w 468"/>
                <a:gd name="T95" fmla="*/ 0 h 685"/>
                <a:gd name="T96" fmla="*/ 1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1 h 553"/>
                <a:gd name="T58" fmla="*/ 1 w 93"/>
                <a:gd name="T59" fmla="*/ 1 h 553"/>
                <a:gd name="T60" fmla="*/ 1 w 93"/>
                <a:gd name="T61" fmla="*/ 1 h 553"/>
                <a:gd name="T62" fmla="*/ 1 w 93"/>
                <a:gd name="T63" fmla="*/ 1 h 553"/>
                <a:gd name="T64" fmla="*/ 1 w 93"/>
                <a:gd name="T65" fmla="*/ 1 h 553"/>
                <a:gd name="T66" fmla="*/ 1 w 93"/>
                <a:gd name="T67" fmla="*/ 1 h 553"/>
                <a:gd name="T68" fmla="*/ 1 w 93"/>
                <a:gd name="T69" fmla="*/ 1 h 553"/>
                <a:gd name="T70" fmla="*/ 1 w 93"/>
                <a:gd name="T71" fmla="*/ 1 h 553"/>
                <a:gd name="T72" fmla="*/ 1 w 93"/>
                <a:gd name="T73" fmla="*/ 1 h 553"/>
                <a:gd name="T74" fmla="*/ 1 w 93"/>
                <a:gd name="T75" fmla="*/ 1 h 553"/>
                <a:gd name="T76" fmla="*/ 1 w 93"/>
                <a:gd name="T77" fmla="*/ 1 h 553"/>
                <a:gd name="T78" fmla="*/ 1 w 93"/>
                <a:gd name="T79" fmla="*/ 1 h 553"/>
                <a:gd name="T80" fmla="*/ 1 w 93"/>
                <a:gd name="T81" fmla="*/ 1 h 553"/>
                <a:gd name="T82" fmla="*/ 1 w 93"/>
                <a:gd name="T83" fmla="*/ 1 h 553"/>
                <a:gd name="T84" fmla="*/ 1 w 93"/>
                <a:gd name="T85" fmla="*/ 2 h 553"/>
                <a:gd name="T86" fmla="*/ 1 w 93"/>
                <a:gd name="T87" fmla="*/ 1 h 553"/>
                <a:gd name="T88" fmla="*/ 1 w 93"/>
                <a:gd name="T89" fmla="*/ 2 h 553"/>
                <a:gd name="T90" fmla="*/ 1 w 93"/>
                <a:gd name="T91" fmla="*/ 2 h 553"/>
                <a:gd name="T92" fmla="*/ 1 w 93"/>
                <a:gd name="T93" fmla="*/ 1 h 553"/>
                <a:gd name="T94" fmla="*/ 1 w 93"/>
                <a:gd name="T95" fmla="*/ 1 h 553"/>
                <a:gd name="T96" fmla="*/ 1 w 93"/>
                <a:gd name="T97" fmla="*/ 2 h 553"/>
                <a:gd name="T98" fmla="*/ 1 w 93"/>
                <a:gd name="T99" fmla="*/ 2 h 553"/>
                <a:gd name="T100" fmla="*/ 1 w 93"/>
                <a:gd name="T101" fmla="*/ 2 h 553"/>
                <a:gd name="T102" fmla="*/ 1 w 93"/>
                <a:gd name="T103" fmla="*/ 2 h 553"/>
                <a:gd name="T104" fmla="*/ 0 w 93"/>
                <a:gd name="T105" fmla="*/ 1 h 553"/>
                <a:gd name="T106" fmla="*/ 1 w 93"/>
                <a:gd name="T107" fmla="*/ 1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1 w 2753"/>
                <a:gd name="T1" fmla="*/ 2 h 496"/>
                <a:gd name="T2" fmla="*/ 11 w 2753"/>
                <a:gd name="T3" fmla="*/ 2 h 496"/>
                <a:gd name="T4" fmla="*/ 11 w 2753"/>
                <a:gd name="T5" fmla="*/ 2 h 496"/>
                <a:gd name="T6" fmla="*/ 11 w 2753"/>
                <a:gd name="T7" fmla="*/ 2 h 496"/>
                <a:gd name="T8" fmla="*/ 10 w 2753"/>
                <a:gd name="T9" fmla="*/ 2 h 496"/>
                <a:gd name="T10" fmla="*/ 10 w 2753"/>
                <a:gd name="T11" fmla="*/ 2 h 496"/>
                <a:gd name="T12" fmla="*/ 10 w 2753"/>
                <a:gd name="T13" fmla="*/ 2 h 496"/>
                <a:gd name="T14" fmla="*/ 9 w 2753"/>
                <a:gd name="T15" fmla="*/ 2 h 496"/>
                <a:gd name="T16" fmla="*/ 9 w 2753"/>
                <a:gd name="T17" fmla="*/ 2 h 496"/>
                <a:gd name="T18" fmla="*/ 9 w 2753"/>
                <a:gd name="T19" fmla="*/ 2 h 496"/>
                <a:gd name="T20" fmla="*/ 9 w 2753"/>
                <a:gd name="T21" fmla="*/ 2 h 496"/>
                <a:gd name="T22" fmla="*/ 9 w 2753"/>
                <a:gd name="T23" fmla="*/ 2 h 496"/>
                <a:gd name="T24" fmla="*/ 8 w 2753"/>
                <a:gd name="T25" fmla="*/ 2 h 496"/>
                <a:gd name="T26" fmla="*/ 8 w 2753"/>
                <a:gd name="T27" fmla="*/ 2 h 496"/>
                <a:gd name="T28" fmla="*/ 8 w 2753"/>
                <a:gd name="T29" fmla="*/ 2 h 496"/>
                <a:gd name="T30" fmla="*/ 8 w 2753"/>
                <a:gd name="T31" fmla="*/ 2 h 496"/>
                <a:gd name="T32" fmla="*/ 7 w 2753"/>
                <a:gd name="T33" fmla="*/ 2 h 496"/>
                <a:gd name="T34" fmla="*/ 7 w 2753"/>
                <a:gd name="T35" fmla="*/ 2 h 496"/>
                <a:gd name="T36" fmla="*/ 7 w 2753"/>
                <a:gd name="T37" fmla="*/ 2 h 496"/>
                <a:gd name="T38" fmla="*/ 7 w 2753"/>
                <a:gd name="T39" fmla="*/ 2 h 496"/>
                <a:gd name="T40" fmla="*/ 7 w 2753"/>
                <a:gd name="T41" fmla="*/ 2 h 496"/>
                <a:gd name="T42" fmla="*/ 6 w 2753"/>
                <a:gd name="T43" fmla="*/ 2 h 496"/>
                <a:gd name="T44" fmla="*/ 6 w 2753"/>
                <a:gd name="T45" fmla="*/ 2 h 496"/>
                <a:gd name="T46" fmla="*/ 6 w 2753"/>
                <a:gd name="T47" fmla="*/ 2 h 496"/>
                <a:gd name="T48" fmla="*/ 6 w 2753"/>
                <a:gd name="T49" fmla="*/ 2 h 496"/>
                <a:gd name="T50" fmla="*/ 5 w 2753"/>
                <a:gd name="T51" fmla="*/ 2 h 496"/>
                <a:gd name="T52" fmla="*/ 5 w 2753"/>
                <a:gd name="T53" fmla="*/ 2 h 496"/>
                <a:gd name="T54" fmla="*/ 5 w 2753"/>
                <a:gd name="T55" fmla="*/ 2 h 496"/>
                <a:gd name="T56" fmla="*/ 4 w 2753"/>
                <a:gd name="T57" fmla="*/ 2 h 496"/>
                <a:gd name="T58" fmla="*/ 5 w 2753"/>
                <a:gd name="T59" fmla="*/ 2 h 496"/>
                <a:gd name="T60" fmla="*/ 4 w 2753"/>
                <a:gd name="T61" fmla="*/ 2 h 496"/>
                <a:gd name="T62" fmla="*/ 3 w 2753"/>
                <a:gd name="T63" fmla="*/ 2 h 496"/>
                <a:gd name="T64" fmla="*/ 3 w 2753"/>
                <a:gd name="T65" fmla="*/ 2 h 496"/>
                <a:gd name="T66" fmla="*/ 3 w 2753"/>
                <a:gd name="T67" fmla="*/ 2 h 496"/>
                <a:gd name="T68" fmla="*/ 3 w 2753"/>
                <a:gd name="T69" fmla="*/ 2 h 496"/>
                <a:gd name="T70" fmla="*/ 2 w 2753"/>
                <a:gd name="T71" fmla="*/ 2 h 496"/>
                <a:gd name="T72" fmla="*/ 2 w 2753"/>
                <a:gd name="T73" fmla="*/ 2 h 496"/>
                <a:gd name="T74" fmla="*/ 2 w 2753"/>
                <a:gd name="T75" fmla="*/ 2 h 496"/>
                <a:gd name="T76" fmla="*/ 1 w 2753"/>
                <a:gd name="T77" fmla="*/ 2 h 496"/>
                <a:gd name="T78" fmla="*/ 1 w 2753"/>
                <a:gd name="T79" fmla="*/ 2 h 496"/>
                <a:gd name="T80" fmla="*/ 1 w 2753"/>
                <a:gd name="T81" fmla="*/ 2 h 496"/>
                <a:gd name="T82" fmla="*/ 9 w 2753"/>
                <a:gd name="T83" fmla="*/ 1 h 496"/>
                <a:gd name="T84" fmla="*/ 8 w 2753"/>
                <a:gd name="T85" fmla="*/ 1 h 496"/>
                <a:gd name="T86" fmla="*/ 8 w 2753"/>
                <a:gd name="T87" fmla="*/ 1 h 496"/>
                <a:gd name="T88" fmla="*/ 8 w 2753"/>
                <a:gd name="T89" fmla="*/ 1 h 496"/>
                <a:gd name="T90" fmla="*/ 8 w 2753"/>
                <a:gd name="T91" fmla="*/ 1 h 496"/>
                <a:gd name="T92" fmla="*/ 8 w 2753"/>
                <a:gd name="T93" fmla="*/ 1 h 496"/>
                <a:gd name="T94" fmla="*/ 7 w 2753"/>
                <a:gd name="T95" fmla="*/ 1 h 496"/>
                <a:gd name="T96" fmla="*/ 7 w 2753"/>
                <a:gd name="T97" fmla="*/ 1 h 496"/>
                <a:gd name="T98" fmla="*/ 7 w 2753"/>
                <a:gd name="T99" fmla="*/ 1 h 496"/>
                <a:gd name="T100" fmla="*/ 7 w 2753"/>
                <a:gd name="T101" fmla="*/ 1 h 496"/>
                <a:gd name="T102" fmla="*/ 6 w 2753"/>
                <a:gd name="T103" fmla="*/ 0 h 496"/>
                <a:gd name="T104" fmla="*/ 6 w 2753"/>
                <a:gd name="T105" fmla="*/ 1 h 496"/>
                <a:gd name="T106" fmla="*/ 6 w 2753"/>
                <a:gd name="T107" fmla="*/ 1 h 496"/>
                <a:gd name="T108" fmla="*/ 6 w 2753"/>
                <a:gd name="T109" fmla="*/ 1 h 496"/>
                <a:gd name="T110" fmla="*/ 6 w 2753"/>
                <a:gd name="T111" fmla="*/ 1 h 496"/>
                <a:gd name="T112" fmla="*/ 5 w 2753"/>
                <a:gd name="T113" fmla="*/ 1 h 496"/>
                <a:gd name="T114" fmla="*/ 5 w 2753"/>
                <a:gd name="T115" fmla="*/ 1 h 496"/>
                <a:gd name="T116" fmla="*/ 4 w 2753"/>
                <a:gd name="T117" fmla="*/ 1 h 496"/>
                <a:gd name="T118" fmla="*/ 4 w 2753"/>
                <a:gd name="T119" fmla="*/ 1 h 496"/>
                <a:gd name="T120" fmla="*/ 3 w 2753"/>
                <a:gd name="T121" fmla="*/ 1 h 496"/>
                <a:gd name="T122" fmla="*/ 3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2 h 639"/>
                <a:gd name="T2" fmla="*/ 0 w 1400"/>
                <a:gd name="T3" fmla="*/ 1 h 639"/>
                <a:gd name="T4" fmla="*/ 0 w 1400"/>
                <a:gd name="T5" fmla="*/ 1 h 639"/>
                <a:gd name="T6" fmla="*/ 0 w 1400"/>
                <a:gd name="T7" fmla="*/ 1 h 639"/>
                <a:gd name="T8" fmla="*/ 0 w 1400"/>
                <a:gd name="T9" fmla="*/ 1 h 639"/>
                <a:gd name="T10" fmla="*/ 1 w 1400"/>
                <a:gd name="T11" fmla="*/ 1 h 639"/>
                <a:gd name="T12" fmla="*/ 1 w 1400"/>
                <a:gd name="T13" fmla="*/ 1 h 639"/>
                <a:gd name="T14" fmla="*/ 1 w 1400"/>
                <a:gd name="T15" fmla="*/ 1 h 639"/>
                <a:gd name="T16" fmla="*/ 1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1 h 639"/>
                <a:gd name="T30" fmla="*/ 0 w 1400"/>
                <a:gd name="T31" fmla="*/ 1 h 639"/>
                <a:gd name="T32" fmla="*/ 0 w 1400"/>
                <a:gd name="T33" fmla="*/ 1 h 639"/>
                <a:gd name="T34" fmla="*/ 0 w 1400"/>
                <a:gd name="T35" fmla="*/ 1 h 639"/>
                <a:gd name="T36" fmla="*/ 0 w 1400"/>
                <a:gd name="T37" fmla="*/ 1 h 639"/>
                <a:gd name="T38" fmla="*/ 0 w 1400"/>
                <a:gd name="T39" fmla="*/ 2 h 639"/>
                <a:gd name="T40" fmla="*/ 0 w 1400"/>
                <a:gd name="T41" fmla="*/ 2 h 639"/>
                <a:gd name="T42" fmla="*/ 0 w 1400"/>
                <a:gd name="T43" fmla="*/ 2 h 639"/>
                <a:gd name="T44" fmla="*/ 0 w 1400"/>
                <a:gd name="T45" fmla="*/ 2 h 639"/>
                <a:gd name="T46" fmla="*/ 1 w 1400"/>
                <a:gd name="T47" fmla="*/ 2 h 639"/>
                <a:gd name="T48" fmla="*/ 2 w 1400"/>
                <a:gd name="T49" fmla="*/ 2 h 639"/>
                <a:gd name="T50" fmla="*/ 3 w 1400"/>
                <a:gd name="T51" fmla="*/ 2 h 639"/>
                <a:gd name="T52" fmla="*/ 4 w 1400"/>
                <a:gd name="T53" fmla="*/ 2 h 639"/>
                <a:gd name="T54" fmla="*/ 5 w 1400"/>
                <a:gd name="T55" fmla="*/ 2 h 639"/>
                <a:gd name="T56" fmla="*/ 5 w 1400"/>
                <a:gd name="T57" fmla="*/ 2 h 639"/>
                <a:gd name="T58" fmla="*/ 5 w 1400"/>
                <a:gd name="T59" fmla="*/ 2 h 639"/>
                <a:gd name="T60" fmla="*/ 5 w 1400"/>
                <a:gd name="T61" fmla="*/ 2 h 639"/>
                <a:gd name="T62" fmla="*/ 5 w 1400"/>
                <a:gd name="T63" fmla="*/ 2 h 639"/>
                <a:gd name="T64" fmla="*/ 5 w 1400"/>
                <a:gd name="T65" fmla="*/ 2 h 639"/>
                <a:gd name="T66" fmla="*/ 4 w 1400"/>
                <a:gd name="T67" fmla="*/ 2 h 639"/>
                <a:gd name="T68" fmla="*/ 3 w 1400"/>
                <a:gd name="T69" fmla="*/ 2 h 639"/>
                <a:gd name="T70" fmla="*/ 2 w 1400"/>
                <a:gd name="T71" fmla="*/ 2 h 639"/>
                <a:gd name="T72" fmla="*/ 1 w 1400"/>
                <a:gd name="T73" fmla="*/ 2 h 639"/>
                <a:gd name="T74" fmla="*/ 1 w 1400"/>
                <a:gd name="T75" fmla="*/ 2 h 639"/>
                <a:gd name="T76" fmla="*/ 1 w 1400"/>
                <a:gd name="T77" fmla="*/ 2 h 639"/>
                <a:gd name="T78" fmla="*/ 0 w 1400"/>
                <a:gd name="T79" fmla="*/ 1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1 w 1400"/>
                <a:gd name="T87" fmla="*/ 1 h 639"/>
                <a:gd name="T88" fmla="*/ 0 w 1400"/>
                <a:gd name="T89" fmla="*/ 1 h 639"/>
                <a:gd name="T90" fmla="*/ 0 w 1400"/>
                <a:gd name="T91" fmla="*/ 1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7 w 2101"/>
                <a:gd name="T1" fmla="*/ 0 h 1421"/>
                <a:gd name="T2" fmla="*/ 7 w 2101"/>
                <a:gd name="T3" fmla="*/ 0 h 1421"/>
                <a:gd name="T4" fmla="*/ 6 w 2101"/>
                <a:gd name="T5" fmla="*/ 0 h 1421"/>
                <a:gd name="T6" fmla="*/ 5 w 2101"/>
                <a:gd name="T7" fmla="*/ 0 h 1421"/>
                <a:gd name="T8" fmla="*/ 5 w 2101"/>
                <a:gd name="T9" fmla="*/ 0 h 1421"/>
                <a:gd name="T10" fmla="*/ 6 w 2101"/>
                <a:gd name="T11" fmla="*/ 0 h 1421"/>
                <a:gd name="T12" fmla="*/ 7 w 2101"/>
                <a:gd name="T13" fmla="*/ 3 h 1421"/>
                <a:gd name="T14" fmla="*/ 7 w 2101"/>
                <a:gd name="T15" fmla="*/ 2 h 1421"/>
                <a:gd name="T16" fmla="*/ 7 w 2101"/>
                <a:gd name="T17" fmla="*/ 2 h 1421"/>
                <a:gd name="T18" fmla="*/ 7 w 2101"/>
                <a:gd name="T19" fmla="*/ 2 h 1421"/>
                <a:gd name="T20" fmla="*/ 7 w 2101"/>
                <a:gd name="T21" fmla="*/ 2 h 1421"/>
                <a:gd name="T22" fmla="*/ 5 w 2101"/>
                <a:gd name="T23" fmla="*/ 1 h 1421"/>
                <a:gd name="T24" fmla="*/ 5 w 2101"/>
                <a:gd name="T25" fmla="*/ 1 h 1421"/>
                <a:gd name="T26" fmla="*/ 5 w 2101"/>
                <a:gd name="T27" fmla="*/ 1 h 1421"/>
                <a:gd name="T28" fmla="*/ 5 w 2101"/>
                <a:gd name="T29" fmla="*/ 1 h 1421"/>
                <a:gd name="T30" fmla="*/ 5 w 2101"/>
                <a:gd name="T31" fmla="*/ 0 h 1421"/>
                <a:gd name="T32" fmla="*/ 6 w 2101"/>
                <a:gd name="T33" fmla="*/ 0 h 1421"/>
                <a:gd name="T34" fmla="*/ 6 w 2101"/>
                <a:gd name="T35" fmla="*/ 0 h 1421"/>
                <a:gd name="T36" fmla="*/ 7 w 2101"/>
                <a:gd name="T37" fmla="*/ 0 h 1421"/>
                <a:gd name="T38" fmla="*/ 7 w 2101"/>
                <a:gd name="T39" fmla="*/ 0 h 1421"/>
                <a:gd name="T40" fmla="*/ 6 w 2101"/>
                <a:gd name="T41" fmla="*/ 0 h 1421"/>
                <a:gd name="T42" fmla="*/ 5 w 2101"/>
                <a:gd name="T43" fmla="*/ 0 h 1421"/>
                <a:gd name="T44" fmla="*/ 5 w 2101"/>
                <a:gd name="T45" fmla="*/ 0 h 1421"/>
                <a:gd name="T46" fmla="*/ 4 w 2101"/>
                <a:gd name="T47" fmla="*/ 0 h 1421"/>
                <a:gd name="T48" fmla="*/ 3 w 2101"/>
                <a:gd name="T49" fmla="*/ 1 h 1421"/>
                <a:gd name="T50" fmla="*/ 2 w 2101"/>
                <a:gd name="T51" fmla="*/ 0 h 1421"/>
                <a:gd name="T52" fmla="*/ 1 w 2101"/>
                <a:gd name="T53" fmla="*/ 0 h 1421"/>
                <a:gd name="T54" fmla="*/ 0 w 2101"/>
                <a:gd name="T55" fmla="*/ 2 h 1421"/>
                <a:gd name="T56" fmla="*/ 1 w 2101"/>
                <a:gd name="T57" fmla="*/ 2 h 1421"/>
                <a:gd name="T58" fmla="*/ 1 w 2101"/>
                <a:gd name="T59" fmla="*/ 0 h 1421"/>
                <a:gd name="T60" fmla="*/ 2 w 2101"/>
                <a:gd name="T61" fmla="*/ 2 h 1421"/>
                <a:gd name="T62" fmla="*/ 2 w 2101"/>
                <a:gd name="T63" fmla="*/ 2 h 1421"/>
                <a:gd name="T64" fmla="*/ 2 w 2101"/>
                <a:gd name="T65" fmla="*/ 4 h 1421"/>
                <a:gd name="T66" fmla="*/ 2 w 2101"/>
                <a:gd name="T67" fmla="*/ 3 h 1421"/>
                <a:gd name="T68" fmla="*/ 3 w 2101"/>
                <a:gd name="T69" fmla="*/ 3 h 1421"/>
                <a:gd name="T70" fmla="*/ 4 w 2101"/>
                <a:gd name="T71" fmla="*/ 4 h 1421"/>
                <a:gd name="T72" fmla="*/ 6 w 2101"/>
                <a:gd name="T73" fmla="*/ 2 h 1421"/>
                <a:gd name="T74" fmla="*/ 6 w 2101"/>
                <a:gd name="T75" fmla="*/ 4 h 1421"/>
                <a:gd name="T76" fmla="*/ 6 w 2101"/>
                <a:gd name="T77" fmla="*/ 4 h 1421"/>
                <a:gd name="T78" fmla="*/ 6 w 2101"/>
                <a:gd name="T79" fmla="*/ 3 h 1421"/>
                <a:gd name="T80" fmla="*/ 7 w 2101"/>
                <a:gd name="T81" fmla="*/ 3 h 1421"/>
                <a:gd name="T82" fmla="*/ 7 w 2101"/>
                <a:gd name="T83" fmla="*/ 5 h 1421"/>
                <a:gd name="T84" fmla="*/ 8 w 2101"/>
                <a:gd name="T85" fmla="*/ 5 h 1421"/>
                <a:gd name="T86" fmla="*/ 8 w 2101"/>
                <a:gd name="T87" fmla="*/ 3 h 1421"/>
                <a:gd name="T88" fmla="*/ 9 w 2101"/>
                <a:gd name="T89" fmla="*/ 3 h 1421"/>
                <a:gd name="T90" fmla="*/ 8 w 2101"/>
                <a:gd name="T91" fmla="*/ 3 h 1421"/>
                <a:gd name="T92" fmla="*/ 6 w 2101"/>
                <a:gd name="T93" fmla="*/ 2 h 1421"/>
                <a:gd name="T94" fmla="*/ 6 w 2101"/>
                <a:gd name="T95" fmla="*/ 2 h 1421"/>
                <a:gd name="T96" fmla="*/ 5 w 2101"/>
                <a:gd name="T97" fmla="*/ 2 h 1421"/>
                <a:gd name="T98" fmla="*/ 4 w 2101"/>
                <a:gd name="T99" fmla="*/ 2 h 1421"/>
                <a:gd name="T100" fmla="*/ 5 w 2101"/>
                <a:gd name="T101" fmla="*/ 3 h 1421"/>
                <a:gd name="T102" fmla="*/ 4 w 2101"/>
                <a:gd name="T103" fmla="*/ 4 h 1421"/>
                <a:gd name="T104" fmla="*/ 4 w 2101"/>
                <a:gd name="T105" fmla="*/ 4 h 1421"/>
                <a:gd name="T106" fmla="*/ 3 w 2101"/>
                <a:gd name="T107" fmla="*/ 2 h 1421"/>
                <a:gd name="T108" fmla="*/ 4 w 2101"/>
                <a:gd name="T109" fmla="*/ 0 h 1421"/>
                <a:gd name="T110" fmla="*/ 4 w 2101"/>
                <a:gd name="T111" fmla="*/ 2 h 1421"/>
                <a:gd name="T112" fmla="*/ 5 w 2101"/>
                <a:gd name="T113" fmla="*/ 2 h 1421"/>
                <a:gd name="T114" fmla="*/ 5 w 2101"/>
                <a:gd name="T115" fmla="*/ 2 h 1421"/>
                <a:gd name="T116" fmla="*/ 6 w 2101"/>
                <a:gd name="T117" fmla="*/ 2 h 1421"/>
                <a:gd name="T118" fmla="*/ 6 w 2101"/>
                <a:gd name="T119" fmla="*/ 2 h 1421"/>
                <a:gd name="T120" fmla="*/ 6 w 2101"/>
                <a:gd name="T121" fmla="*/ 2 h 1421"/>
                <a:gd name="T122" fmla="*/ 6 w 2101"/>
                <a:gd name="T123" fmla="*/ 2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2 w 4304"/>
                <a:gd name="T3" fmla="*/ 1 h 532"/>
                <a:gd name="T4" fmla="*/ 3 w 4304"/>
                <a:gd name="T5" fmla="*/ 2 h 532"/>
                <a:gd name="T6" fmla="*/ 4 w 4304"/>
                <a:gd name="T7" fmla="*/ 1 h 532"/>
                <a:gd name="T8" fmla="*/ 4 w 4304"/>
                <a:gd name="T9" fmla="*/ 1 h 532"/>
                <a:gd name="T10" fmla="*/ 4 w 4304"/>
                <a:gd name="T11" fmla="*/ 1 h 532"/>
                <a:gd name="T12" fmla="*/ 3 w 4304"/>
                <a:gd name="T13" fmla="*/ 1 h 532"/>
                <a:gd name="T14" fmla="*/ 6 w 4304"/>
                <a:gd name="T15" fmla="*/ 1 h 532"/>
                <a:gd name="T16" fmla="*/ 5 w 4304"/>
                <a:gd name="T17" fmla="*/ 1 h 532"/>
                <a:gd name="T18" fmla="*/ 6 w 4304"/>
                <a:gd name="T19" fmla="*/ 1 h 532"/>
                <a:gd name="T20" fmla="*/ 6 w 4304"/>
                <a:gd name="T21" fmla="*/ 1 h 532"/>
                <a:gd name="T22" fmla="*/ 7 w 4304"/>
                <a:gd name="T23" fmla="*/ 1 h 532"/>
                <a:gd name="T24" fmla="*/ 7 w 4304"/>
                <a:gd name="T25" fmla="*/ 1 h 532"/>
                <a:gd name="T26" fmla="*/ 7 w 4304"/>
                <a:gd name="T27" fmla="*/ 1 h 532"/>
                <a:gd name="T28" fmla="*/ 7 w 4304"/>
                <a:gd name="T29" fmla="*/ 2 h 532"/>
                <a:gd name="T30" fmla="*/ 8 w 4304"/>
                <a:gd name="T31" fmla="*/ 2 h 532"/>
                <a:gd name="T32" fmla="*/ 10 w 4304"/>
                <a:gd name="T33" fmla="*/ 2 h 532"/>
                <a:gd name="T34" fmla="*/ 10 w 4304"/>
                <a:gd name="T35" fmla="*/ 1 h 532"/>
                <a:gd name="T36" fmla="*/ 10 w 4304"/>
                <a:gd name="T37" fmla="*/ 1 h 532"/>
                <a:gd name="T38" fmla="*/ 10 w 4304"/>
                <a:gd name="T39" fmla="*/ 1 h 532"/>
                <a:gd name="T40" fmla="*/ 11 w 4304"/>
                <a:gd name="T41" fmla="*/ 1 h 532"/>
                <a:gd name="T42" fmla="*/ 11 w 4304"/>
                <a:gd name="T43" fmla="*/ 1 h 532"/>
                <a:gd name="T44" fmla="*/ 11 w 4304"/>
                <a:gd name="T45" fmla="*/ 1 h 532"/>
                <a:gd name="T46" fmla="*/ 11 w 4304"/>
                <a:gd name="T47" fmla="*/ 1 h 532"/>
                <a:gd name="T48" fmla="*/ 12 w 4304"/>
                <a:gd name="T49" fmla="*/ 1 h 532"/>
                <a:gd name="T50" fmla="*/ 12 w 4304"/>
                <a:gd name="T51" fmla="*/ 1 h 532"/>
                <a:gd name="T52" fmla="*/ 13 w 4304"/>
                <a:gd name="T53" fmla="*/ 1 h 532"/>
                <a:gd name="T54" fmla="*/ 13 w 4304"/>
                <a:gd name="T55" fmla="*/ 1 h 532"/>
                <a:gd name="T56" fmla="*/ 13 w 4304"/>
                <a:gd name="T57" fmla="*/ 1 h 532"/>
                <a:gd name="T58" fmla="*/ 14 w 4304"/>
                <a:gd name="T59" fmla="*/ 1 h 532"/>
                <a:gd name="T60" fmla="*/ 14 w 4304"/>
                <a:gd name="T61" fmla="*/ 1 h 532"/>
                <a:gd name="T62" fmla="*/ 14 w 4304"/>
                <a:gd name="T63" fmla="*/ 1 h 532"/>
                <a:gd name="T64" fmla="*/ 14 w 4304"/>
                <a:gd name="T65" fmla="*/ 2 h 532"/>
                <a:gd name="T66" fmla="*/ 15 w 4304"/>
                <a:gd name="T67" fmla="*/ 2 h 532"/>
                <a:gd name="T68" fmla="*/ 17 w 4304"/>
                <a:gd name="T69" fmla="*/ 1 h 532"/>
                <a:gd name="T70" fmla="*/ 17 w 4304"/>
                <a:gd name="T71" fmla="*/ 2 h 532"/>
                <a:gd name="T72" fmla="*/ 2 w 4304"/>
                <a:gd name="T73" fmla="*/ 3 h 532"/>
                <a:gd name="T74" fmla="*/ 3 w 4304"/>
                <a:gd name="T75" fmla="*/ 3 h 532"/>
                <a:gd name="T76" fmla="*/ 4 w 4304"/>
                <a:gd name="T77" fmla="*/ 2 h 532"/>
                <a:gd name="T78" fmla="*/ 5 w 4304"/>
                <a:gd name="T79" fmla="*/ 3 h 532"/>
                <a:gd name="T80" fmla="*/ 5 w 4304"/>
                <a:gd name="T81" fmla="*/ 2 h 532"/>
                <a:gd name="T82" fmla="*/ 5 w 4304"/>
                <a:gd name="T83" fmla="*/ 2 h 532"/>
                <a:gd name="T84" fmla="*/ 6 w 4304"/>
                <a:gd name="T85" fmla="*/ 2 h 532"/>
                <a:gd name="T86" fmla="*/ 6 w 4304"/>
                <a:gd name="T87" fmla="*/ 2 h 532"/>
                <a:gd name="T88" fmla="*/ 7 w 4304"/>
                <a:gd name="T89" fmla="*/ 3 h 532"/>
                <a:gd name="T90" fmla="*/ 8 w 4304"/>
                <a:gd name="T91" fmla="*/ 2 h 532"/>
                <a:gd name="T92" fmla="*/ 9 w 4304"/>
                <a:gd name="T93" fmla="*/ 2 h 532"/>
                <a:gd name="T94" fmla="*/ 9 w 4304"/>
                <a:gd name="T95" fmla="*/ 2 h 532"/>
                <a:gd name="T96" fmla="*/ 10 w 4304"/>
                <a:gd name="T97" fmla="*/ 2 h 532"/>
                <a:gd name="T98" fmla="*/ 11 w 4304"/>
                <a:gd name="T99" fmla="*/ 2 h 532"/>
                <a:gd name="T100" fmla="*/ 11 w 4304"/>
                <a:gd name="T101" fmla="*/ 2 h 532"/>
                <a:gd name="T102" fmla="*/ 10 w 4304"/>
                <a:gd name="T103" fmla="*/ 3 h 532"/>
                <a:gd name="T104" fmla="*/ 11 w 4304"/>
                <a:gd name="T105" fmla="*/ 2 h 532"/>
                <a:gd name="T106" fmla="*/ 12 w 4304"/>
                <a:gd name="T107" fmla="*/ 2 h 532"/>
                <a:gd name="T108" fmla="*/ 13 w 4304"/>
                <a:gd name="T109" fmla="*/ 3 h 532"/>
                <a:gd name="T110" fmla="*/ 12 w 4304"/>
                <a:gd name="T111" fmla="*/ 2 h 532"/>
                <a:gd name="T112" fmla="*/ 13 w 4304"/>
                <a:gd name="T113" fmla="*/ 2 h 532"/>
                <a:gd name="T114" fmla="*/ 13 w 4304"/>
                <a:gd name="T115" fmla="*/ 2 h 532"/>
                <a:gd name="T116" fmla="*/ 14 w 4304"/>
                <a:gd name="T117" fmla="*/ 2 h 532"/>
                <a:gd name="T118" fmla="*/ 15 w 4304"/>
                <a:gd name="T119" fmla="*/ 2 h 532"/>
                <a:gd name="T120" fmla="*/ 14 w 4304"/>
                <a:gd name="T121" fmla="*/ 3 h 532"/>
                <a:gd name="T122" fmla="*/ 15 w 4304"/>
                <a:gd name="T123" fmla="*/ 2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2 w 1529"/>
                <a:gd name="T1" fmla="*/ 3 h 1275"/>
                <a:gd name="T2" fmla="*/ 3 w 1529"/>
                <a:gd name="T3" fmla="*/ 3 h 1275"/>
                <a:gd name="T4" fmla="*/ 3 w 1529"/>
                <a:gd name="T5" fmla="*/ 2 h 1275"/>
                <a:gd name="T6" fmla="*/ 1 w 1529"/>
                <a:gd name="T7" fmla="*/ 2 h 1275"/>
                <a:gd name="T8" fmla="*/ 1 w 1529"/>
                <a:gd name="T9" fmla="*/ 4 h 1275"/>
                <a:gd name="T10" fmla="*/ 4 w 1529"/>
                <a:gd name="T11" fmla="*/ 4 h 1275"/>
                <a:gd name="T12" fmla="*/ 4 w 1529"/>
                <a:gd name="T13" fmla="*/ 1 h 1275"/>
                <a:gd name="T14" fmla="*/ 0 w 1529"/>
                <a:gd name="T15" fmla="*/ 1 h 1275"/>
                <a:gd name="T16" fmla="*/ 0 w 1529"/>
                <a:gd name="T17" fmla="*/ 5 h 1275"/>
                <a:gd name="T18" fmla="*/ 5 w 1529"/>
                <a:gd name="T19" fmla="*/ 5 h 1275"/>
                <a:gd name="T20" fmla="*/ 5 w 1529"/>
                <a:gd name="T21" fmla="*/ 1 h 1275"/>
                <a:gd name="T22" fmla="*/ 5 w 1529"/>
                <a:gd name="T23" fmla="*/ 1 h 1275"/>
                <a:gd name="T24" fmla="*/ 5 w 1529"/>
                <a:gd name="T25" fmla="*/ 5 h 1275"/>
                <a:gd name="T26" fmla="*/ 0 w 1529"/>
                <a:gd name="T27" fmla="*/ 5 h 1275"/>
                <a:gd name="T28" fmla="*/ 0 w 1529"/>
                <a:gd name="T29" fmla="*/ 5 h 1275"/>
                <a:gd name="T30" fmla="*/ 0 w 1529"/>
                <a:gd name="T31" fmla="*/ 0 h 1275"/>
                <a:gd name="T32" fmla="*/ 4 w 1529"/>
                <a:gd name="T33" fmla="*/ 0 h 1275"/>
                <a:gd name="T34" fmla="*/ 4 w 1529"/>
                <a:gd name="T35" fmla="*/ 1 h 1275"/>
                <a:gd name="T36" fmla="*/ 4 w 1529"/>
                <a:gd name="T37" fmla="*/ 1 h 1275"/>
                <a:gd name="T38" fmla="*/ 4 w 1529"/>
                <a:gd name="T39" fmla="*/ 1 h 1275"/>
                <a:gd name="T40" fmla="*/ 4 w 1529"/>
                <a:gd name="T41" fmla="*/ 1 h 1275"/>
                <a:gd name="T42" fmla="*/ 4 w 1529"/>
                <a:gd name="T43" fmla="*/ 2 h 1275"/>
                <a:gd name="T44" fmla="*/ 4 w 1529"/>
                <a:gd name="T45" fmla="*/ 2 h 1275"/>
                <a:gd name="T46" fmla="*/ 4 w 1529"/>
                <a:gd name="T47" fmla="*/ 2 h 1275"/>
                <a:gd name="T48" fmla="*/ 4 w 1529"/>
                <a:gd name="T49" fmla="*/ 2 h 1275"/>
                <a:gd name="T50" fmla="*/ 4 w 1529"/>
                <a:gd name="T51" fmla="*/ 3 h 1275"/>
                <a:gd name="T52" fmla="*/ 4 w 1529"/>
                <a:gd name="T53" fmla="*/ 3 h 1275"/>
                <a:gd name="T54" fmla="*/ 4 w 1529"/>
                <a:gd name="T55" fmla="*/ 3 h 1275"/>
                <a:gd name="T56" fmla="*/ 4 w 1529"/>
                <a:gd name="T57" fmla="*/ 3 h 1275"/>
                <a:gd name="T58" fmla="*/ 4 w 1529"/>
                <a:gd name="T59" fmla="*/ 4 h 1275"/>
                <a:gd name="T60" fmla="*/ 4 w 1529"/>
                <a:gd name="T61" fmla="*/ 4 h 1275"/>
                <a:gd name="T62" fmla="*/ 4 w 1529"/>
                <a:gd name="T63" fmla="*/ 4 h 1275"/>
                <a:gd name="T64" fmla="*/ 4 w 1529"/>
                <a:gd name="T65" fmla="*/ 4 h 1275"/>
                <a:gd name="T66" fmla="*/ 4 w 1529"/>
                <a:gd name="T67" fmla="*/ 4 h 1275"/>
                <a:gd name="T68" fmla="*/ 4 w 1529"/>
                <a:gd name="T69" fmla="*/ 4 h 1275"/>
                <a:gd name="T70" fmla="*/ 4 w 1529"/>
                <a:gd name="T71" fmla="*/ 4 h 1275"/>
                <a:gd name="T72" fmla="*/ 4 w 1529"/>
                <a:gd name="T73" fmla="*/ 4 h 1275"/>
                <a:gd name="T74" fmla="*/ 3 w 1529"/>
                <a:gd name="T75" fmla="*/ 4 h 1275"/>
                <a:gd name="T76" fmla="*/ 3 w 1529"/>
                <a:gd name="T77" fmla="*/ 4 h 1275"/>
                <a:gd name="T78" fmla="*/ 3 w 1529"/>
                <a:gd name="T79" fmla="*/ 4 h 1275"/>
                <a:gd name="T80" fmla="*/ 3 w 1529"/>
                <a:gd name="T81" fmla="*/ 4 h 1275"/>
                <a:gd name="T82" fmla="*/ 2 w 1529"/>
                <a:gd name="T83" fmla="*/ 4 h 1275"/>
                <a:gd name="T84" fmla="*/ 2 w 1529"/>
                <a:gd name="T85" fmla="*/ 4 h 1275"/>
                <a:gd name="T86" fmla="*/ 2 w 1529"/>
                <a:gd name="T87" fmla="*/ 4 h 1275"/>
                <a:gd name="T88" fmla="*/ 2 w 1529"/>
                <a:gd name="T89" fmla="*/ 4 h 1275"/>
                <a:gd name="T90" fmla="*/ 1 w 1529"/>
                <a:gd name="T91" fmla="*/ 4 h 1275"/>
                <a:gd name="T92" fmla="*/ 1 w 1529"/>
                <a:gd name="T93" fmla="*/ 4 h 1275"/>
                <a:gd name="T94" fmla="*/ 1 w 1529"/>
                <a:gd name="T95" fmla="*/ 4 h 1275"/>
                <a:gd name="T96" fmla="*/ 1 w 1529"/>
                <a:gd name="T97" fmla="*/ 4 h 1275"/>
                <a:gd name="T98" fmla="*/ 1 w 1529"/>
                <a:gd name="T99" fmla="*/ 4 h 1275"/>
                <a:gd name="T100" fmla="*/ 1 w 1529"/>
                <a:gd name="T101" fmla="*/ 4 h 1275"/>
                <a:gd name="T102" fmla="*/ 1 w 1529"/>
                <a:gd name="T103" fmla="*/ 3 h 1275"/>
                <a:gd name="T104" fmla="*/ 1 w 1529"/>
                <a:gd name="T105" fmla="*/ 3 h 1275"/>
                <a:gd name="T106" fmla="*/ 1 w 1529"/>
                <a:gd name="T107" fmla="*/ 3 h 1275"/>
                <a:gd name="T108" fmla="*/ 1 w 1529"/>
                <a:gd name="T109" fmla="*/ 2 h 1275"/>
                <a:gd name="T110" fmla="*/ 1 w 1529"/>
                <a:gd name="T111" fmla="*/ 2 h 1275"/>
                <a:gd name="T112" fmla="*/ 1 w 1529"/>
                <a:gd name="T113" fmla="*/ 2 h 1275"/>
                <a:gd name="T114" fmla="*/ 3 w 1529"/>
                <a:gd name="T115" fmla="*/ 2 h 1275"/>
                <a:gd name="T116" fmla="*/ 3 w 1529"/>
                <a:gd name="T117" fmla="*/ 3 h 1275"/>
                <a:gd name="T118" fmla="*/ 2 w 1529"/>
                <a:gd name="T119" fmla="*/ 3 h 1275"/>
                <a:gd name="T120" fmla="*/ 2 w 1529"/>
                <a:gd name="T121" fmla="*/ 3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4 w 2467"/>
                <a:gd name="T1" fmla="*/ 1 h 262"/>
                <a:gd name="T2" fmla="*/ 4 w 2467"/>
                <a:gd name="T3" fmla="*/ 1 h 262"/>
                <a:gd name="T4" fmla="*/ 4 w 2467"/>
                <a:gd name="T5" fmla="*/ 1 h 262"/>
                <a:gd name="T6" fmla="*/ 3 w 2467"/>
                <a:gd name="T7" fmla="*/ 1 h 262"/>
                <a:gd name="T8" fmla="*/ 3 w 2467"/>
                <a:gd name="T9" fmla="*/ 1 h 262"/>
                <a:gd name="T10" fmla="*/ 3 w 2467"/>
                <a:gd name="T11" fmla="*/ 1 h 262"/>
                <a:gd name="T12" fmla="*/ 3 w 2467"/>
                <a:gd name="T13" fmla="*/ 1 h 262"/>
                <a:gd name="T14" fmla="*/ 3 w 2467"/>
                <a:gd name="T15" fmla="*/ 1 h 262"/>
                <a:gd name="T16" fmla="*/ 3 w 2467"/>
                <a:gd name="T17" fmla="*/ 1 h 262"/>
                <a:gd name="T18" fmla="*/ 3 w 2467"/>
                <a:gd name="T19" fmla="*/ 1 h 262"/>
                <a:gd name="T20" fmla="*/ 3 w 2467"/>
                <a:gd name="T21" fmla="*/ 1 h 262"/>
                <a:gd name="T22" fmla="*/ 3 w 2467"/>
                <a:gd name="T23" fmla="*/ 1 h 262"/>
                <a:gd name="T24" fmla="*/ 2 w 2467"/>
                <a:gd name="T25" fmla="*/ 1 h 262"/>
                <a:gd name="T26" fmla="*/ 3 w 2467"/>
                <a:gd name="T27" fmla="*/ 1 h 262"/>
                <a:gd name="T28" fmla="*/ 3 w 2467"/>
                <a:gd name="T29" fmla="*/ 1 h 262"/>
                <a:gd name="T30" fmla="*/ 3 w 2467"/>
                <a:gd name="T31" fmla="*/ 1 h 262"/>
                <a:gd name="T32" fmla="*/ 2 w 2467"/>
                <a:gd name="T33" fmla="*/ 1 h 262"/>
                <a:gd name="T34" fmla="*/ 2 w 2467"/>
                <a:gd name="T35" fmla="*/ 1 h 262"/>
                <a:gd name="T36" fmla="*/ 2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0 w 2467"/>
                <a:gd name="T51" fmla="*/ 1 h 262"/>
                <a:gd name="T52" fmla="*/ 10 w 2467"/>
                <a:gd name="T53" fmla="*/ 1 h 262"/>
                <a:gd name="T54" fmla="*/ 10 w 2467"/>
                <a:gd name="T55" fmla="*/ 1 h 262"/>
                <a:gd name="T56" fmla="*/ 10 w 2467"/>
                <a:gd name="T57" fmla="*/ 1 h 262"/>
                <a:gd name="T58" fmla="*/ 10 w 2467"/>
                <a:gd name="T59" fmla="*/ 1 h 262"/>
                <a:gd name="T60" fmla="*/ 9 w 2467"/>
                <a:gd name="T61" fmla="*/ 1 h 262"/>
                <a:gd name="T62" fmla="*/ 9 w 2467"/>
                <a:gd name="T63" fmla="*/ 1 h 262"/>
                <a:gd name="T64" fmla="*/ 9 w 2467"/>
                <a:gd name="T65" fmla="*/ 1 h 262"/>
                <a:gd name="T66" fmla="*/ 9 w 2467"/>
                <a:gd name="T67" fmla="*/ 1 h 262"/>
                <a:gd name="T68" fmla="*/ 8 w 2467"/>
                <a:gd name="T69" fmla="*/ 1 h 262"/>
                <a:gd name="T70" fmla="*/ 8 w 2467"/>
                <a:gd name="T71" fmla="*/ 1 h 262"/>
                <a:gd name="T72" fmla="*/ 8 w 2467"/>
                <a:gd name="T73" fmla="*/ 1 h 262"/>
                <a:gd name="T74" fmla="*/ 8 w 2467"/>
                <a:gd name="T75" fmla="*/ 1 h 262"/>
                <a:gd name="T76" fmla="*/ 8 w 2467"/>
                <a:gd name="T77" fmla="*/ 1 h 262"/>
                <a:gd name="T78" fmla="*/ 8 w 2467"/>
                <a:gd name="T79" fmla="*/ 1 h 262"/>
                <a:gd name="T80" fmla="*/ 8 w 2467"/>
                <a:gd name="T81" fmla="*/ 1 h 262"/>
                <a:gd name="T82" fmla="*/ 8 w 2467"/>
                <a:gd name="T83" fmla="*/ 1 h 262"/>
                <a:gd name="T84" fmla="*/ 7 w 2467"/>
                <a:gd name="T85" fmla="*/ 1 h 262"/>
                <a:gd name="T86" fmla="*/ 7 w 2467"/>
                <a:gd name="T87" fmla="*/ 1 h 262"/>
                <a:gd name="T88" fmla="*/ 7 w 2467"/>
                <a:gd name="T89" fmla="*/ 1 h 262"/>
                <a:gd name="T90" fmla="*/ 7 w 2467"/>
                <a:gd name="T91" fmla="*/ 1 h 262"/>
                <a:gd name="T92" fmla="*/ 7 w 2467"/>
                <a:gd name="T93" fmla="*/ 1 h 262"/>
                <a:gd name="T94" fmla="*/ 7 w 2467"/>
                <a:gd name="T95" fmla="*/ 1 h 262"/>
                <a:gd name="T96" fmla="*/ 7 w 2467"/>
                <a:gd name="T97" fmla="*/ 1 h 262"/>
                <a:gd name="T98" fmla="*/ 7 w 2467"/>
                <a:gd name="T99" fmla="*/ 1 h 262"/>
                <a:gd name="T100" fmla="*/ 6 w 2467"/>
                <a:gd name="T101" fmla="*/ 1 h 262"/>
                <a:gd name="T102" fmla="*/ 6 w 2467"/>
                <a:gd name="T103" fmla="*/ 1 h 262"/>
                <a:gd name="T104" fmla="*/ 6 w 2467"/>
                <a:gd name="T105" fmla="*/ 1 h 262"/>
                <a:gd name="T106" fmla="*/ 6 w 2467"/>
                <a:gd name="T107" fmla="*/ 1 h 262"/>
                <a:gd name="T108" fmla="*/ 6 w 2467"/>
                <a:gd name="T109" fmla="*/ 1 h 262"/>
                <a:gd name="T110" fmla="*/ 5 w 2467"/>
                <a:gd name="T111" fmla="*/ 1 h 262"/>
                <a:gd name="T112" fmla="*/ 5 w 2467"/>
                <a:gd name="T113" fmla="*/ 1 h 262"/>
                <a:gd name="T114" fmla="*/ 5 w 2467"/>
                <a:gd name="T115" fmla="*/ 1 h 262"/>
                <a:gd name="T116" fmla="*/ 5 w 2467"/>
                <a:gd name="T117" fmla="*/ 1 h 262"/>
                <a:gd name="T118" fmla="*/ 5 w 2467"/>
                <a:gd name="T119" fmla="*/ 1 h 262"/>
                <a:gd name="T120" fmla="*/ 5 w 2467"/>
                <a:gd name="T121" fmla="*/ 1 h 262"/>
                <a:gd name="T122" fmla="*/ 5 w 2467"/>
                <a:gd name="T123" fmla="*/ 1 h 262"/>
                <a:gd name="T124" fmla="*/ 5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8 w 2131"/>
                <a:gd name="T1" fmla="*/ 0 h 263"/>
                <a:gd name="T2" fmla="*/ 8 w 2131"/>
                <a:gd name="T3" fmla="*/ 0 h 263"/>
                <a:gd name="T4" fmla="*/ 8 w 2131"/>
                <a:gd name="T5" fmla="*/ 0 h 263"/>
                <a:gd name="T6" fmla="*/ 8 w 2131"/>
                <a:gd name="T7" fmla="*/ 0 h 263"/>
                <a:gd name="T8" fmla="*/ 7 w 2131"/>
                <a:gd name="T9" fmla="*/ 0 h 263"/>
                <a:gd name="T10" fmla="*/ 8 w 2131"/>
                <a:gd name="T11" fmla="*/ 0 h 263"/>
                <a:gd name="T12" fmla="*/ 8 w 2131"/>
                <a:gd name="T13" fmla="*/ 0 h 263"/>
                <a:gd name="T14" fmla="*/ 8 w 2131"/>
                <a:gd name="T15" fmla="*/ 0 h 263"/>
                <a:gd name="T16" fmla="*/ 8 w 2131"/>
                <a:gd name="T17" fmla="*/ 0 h 263"/>
                <a:gd name="T18" fmla="*/ 8 w 2131"/>
                <a:gd name="T19" fmla="*/ 0 h 263"/>
                <a:gd name="T20" fmla="*/ 8 w 2131"/>
                <a:gd name="T21" fmla="*/ 0 h 263"/>
                <a:gd name="T22" fmla="*/ 7 w 2131"/>
                <a:gd name="T23" fmla="*/ 0 h 263"/>
                <a:gd name="T24" fmla="*/ 6 w 2131"/>
                <a:gd name="T25" fmla="*/ 0 h 263"/>
                <a:gd name="T26" fmla="*/ 6 w 2131"/>
                <a:gd name="T27" fmla="*/ 0 h 263"/>
                <a:gd name="T28" fmla="*/ 6 w 2131"/>
                <a:gd name="T29" fmla="*/ 0 h 263"/>
                <a:gd name="T30" fmla="*/ 6 w 2131"/>
                <a:gd name="T31" fmla="*/ 0 h 263"/>
                <a:gd name="T32" fmla="*/ 6 w 2131"/>
                <a:gd name="T33" fmla="*/ 0 h 263"/>
                <a:gd name="T34" fmla="*/ 6 w 2131"/>
                <a:gd name="T35" fmla="*/ 0 h 263"/>
                <a:gd name="T36" fmla="*/ 6 w 2131"/>
                <a:gd name="T37" fmla="*/ 0 h 263"/>
                <a:gd name="T38" fmla="*/ 6 w 2131"/>
                <a:gd name="T39" fmla="*/ 0 h 263"/>
                <a:gd name="T40" fmla="*/ 5 w 2131"/>
                <a:gd name="T41" fmla="*/ 0 h 263"/>
                <a:gd name="T42" fmla="*/ 5 w 2131"/>
                <a:gd name="T43" fmla="*/ 0 h 263"/>
                <a:gd name="T44" fmla="*/ 5 w 2131"/>
                <a:gd name="T45" fmla="*/ 0 h 263"/>
                <a:gd name="T46" fmla="*/ 5 w 2131"/>
                <a:gd name="T47" fmla="*/ 0 h 263"/>
                <a:gd name="T48" fmla="*/ 5 w 2131"/>
                <a:gd name="T49" fmla="*/ 0 h 263"/>
                <a:gd name="T50" fmla="*/ 5 w 2131"/>
                <a:gd name="T51" fmla="*/ 0 h 263"/>
                <a:gd name="T52" fmla="*/ 5 w 2131"/>
                <a:gd name="T53" fmla="*/ 0 h 263"/>
                <a:gd name="T54" fmla="*/ 5 w 2131"/>
                <a:gd name="T55" fmla="*/ 0 h 263"/>
                <a:gd name="T56" fmla="*/ 5 w 2131"/>
                <a:gd name="T57" fmla="*/ 0 h 263"/>
                <a:gd name="T58" fmla="*/ 4 w 2131"/>
                <a:gd name="T59" fmla="*/ 0 h 263"/>
                <a:gd name="T60" fmla="*/ 4 w 2131"/>
                <a:gd name="T61" fmla="*/ 0 h 263"/>
                <a:gd name="T62" fmla="*/ 4 w 2131"/>
                <a:gd name="T63" fmla="*/ 0 h 263"/>
                <a:gd name="T64" fmla="*/ 4 w 2131"/>
                <a:gd name="T65" fmla="*/ 0 h 263"/>
                <a:gd name="T66" fmla="*/ 4 w 2131"/>
                <a:gd name="T67" fmla="*/ 0 h 263"/>
                <a:gd name="T68" fmla="*/ 4 w 2131"/>
                <a:gd name="T69" fmla="*/ 0 h 263"/>
                <a:gd name="T70" fmla="*/ 4 w 2131"/>
                <a:gd name="T71" fmla="*/ 0 h 263"/>
                <a:gd name="T72" fmla="*/ 4 w 2131"/>
                <a:gd name="T73" fmla="*/ 0 h 263"/>
                <a:gd name="T74" fmla="*/ 3 w 2131"/>
                <a:gd name="T75" fmla="*/ 0 h 263"/>
                <a:gd name="T76" fmla="*/ 3 w 2131"/>
                <a:gd name="T77" fmla="*/ 0 h 263"/>
                <a:gd name="T78" fmla="*/ 3 w 2131"/>
                <a:gd name="T79" fmla="*/ 0 h 263"/>
                <a:gd name="T80" fmla="*/ 3 w 2131"/>
                <a:gd name="T81" fmla="*/ 0 h 263"/>
                <a:gd name="T82" fmla="*/ 3 w 2131"/>
                <a:gd name="T83" fmla="*/ 0 h 263"/>
                <a:gd name="T84" fmla="*/ 2 w 2131"/>
                <a:gd name="T85" fmla="*/ 0 h 263"/>
                <a:gd name="T86" fmla="*/ 2 w 2131"/>
                <a:gd name="T87" fmla="*/ 0 h 263"/>
                <a:gd name="T88" fmla="*/ 3 w 2131"/>
                <a:gd name="T89" fmla="*/ 0 h 263"/>
                <a:gd name="T90" fmla="*/ 2 w 2131"/>
                <a:gd name="T91" fmla="*/ 0 h 263"/>
                <a:gd name="T92" fmla="*/ 3 w 2131"/>
                <a:gd name="T93" fmla="*/ 0 h 263"/>
                <a:gd name="T94" fmla="*/ 2 w 2131"/>
                <a:gd name="T95" fmla="*/ 0 h 263"/>
                <a:gd name="T96" fmla="*/ 2 w 2131"/>
                <a:gd name="T97" fmla="*/ 0 h 263"/>
                <a:gd name="T98" fmla="*/ 1 w 2131"/>
                <a:gd name="T99" fmla="*/ 0 h 263"/>
                <a:gd name="T100" fmla="*/ 2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0 w 2582"/>
                <a:gd name="T1" fmla="*/ 1 h 254"/>
                <a:gd name="T2" fmla="*/ 10 w 2582"/>
                <a:gd name="T3" fmla="*/ 1 h 254"/>
                <a:gd name="T4" fmla="*/ 10 w 2582"/>
                <a:gd name="T5" fmla="*/ 1 h 254"/>
                <a:gd name="T6" fmla="*/ 9 w 2582"/>
                <a:gd name="T7" fmla="*/ 1 h 254"/>
                <a:gd name="T8" fmla="*/ 10 w 2582"/>
                <a:gd name="T9" fmla="*/ 1 h 254"/>
                <a:gd name="T10" fmla="*/ 10 w 2582"/>
                <a:gd name="T11" fmla="*/ 1 h 254"/>
                <a:gd name="T12" fmla="*/ 9 w 2582"/>
                <a:gd name="T13" fmla="*/ 1 h 254"/>
                <a:gd name="T14" fmla="*/ 9 w 2582"/>
                <a:gd name="T15" fmla="*/ 1 h 254"/>
                <a:gd name="T16" fmla="*/ 9 w 2582"/>
                <a:gd name="T17" fmla="*/ 1 h 254"/>
                <a:gd name="T18" fmla="*/ 9 w 2582"/>
                <a:gd name="T19" fmla="*/ 1 h 254"/>
                <a:gd name="T20" fmla="*/ 9 w 2582"/>
                <a:gd name="T21" fmla="*/ 1 h 254"/>
                <a:gd name="T22" fmla="*/ 8 w 2582"/>
                <a:gd name="T23" fmla="*/ 1 h 254"/>
                <a:gd name="T24" fmla="*/ 8 w 2582"/>
                <a:gd name="T25" fmla="*/ 1 h 254"/>
                <a:gd name="T26" fmla="*/ 8 w 2582"/>
                <a:gd name="T27" fmla="*/ 1 h 254"/>
                <a:gd name="T28" fmla="*/ 8 w 2582"/>
                <a:gd name="T29" fmla="*/ 1 h 254"/>
                <a:gd name="T30" fmla="*/ 8 w 2582"/>
                <a:gd name="T31" fmla="*/ 1 h 254"/>
                <a:gd name="T32" fmla="*/ 7 w 2582"/>
                <a:gd name="T33" fmla="*/ 1 h 254"/>
                <a:gd name="T34" fmla="*/ 7 w 2582"/>
                <a:gd name="T35" fmla="*/ 1 h 254"/>
                <a:gd name="T36" fmla="*/ 8 w 2582"/>
                <a:gd name="T37" fmla="*/ 1 h 254"/>
                <a:gd name="T38" fmla="*/ 7 w 2582"/>
                <a:gd name="T39" fmla="*/ 1 h 254"/>
                <a:gd name="T40" fmla="*/ 7 w 2582"/>
                <a:gd name="T41" fmla="*/ 1 h 254"/>
                <a:gd name="T42" fmla="*/ 7 w 2582"/>
                <a:gd name="T43" fmla="*/ 1 h 254"/>
                <a:gd name="T44" fmla="*/ 7 w 2582"/>
                <a:gd name="T45" fmla="*/ 1 h 254"/>
                <a:gd name="T46" fmla="*/ 6 w 2582"/>
                <a:gd name="T47" fmla="*/ 1 h 254"/>
                <a:gd name="T48" fmla="*/ 6 w 2582"/>
                <a:gd name="T49" fmla="*/ 1 h 254"/>
                <a:gd name="T50" fmla="*/ 6 w 2582"/>
                <a:gd name="T51" fmla="*/ 1 h 254"/>
                <a:gd name="T52" fmla="*/ 6 w 2582"/>
                <a:gd name="T53" fmla="*/ 1 h 254"/>
                <a:gd name="T54" fmla="*/ 6 w 2582"/>
                <a:gd name="T55" fmla="*/ 1 h 254"/>
                <a:gd name="T56" fmla="*/ 6 w 2582"/>
                <a:gd name="T57" fmla="*/ 1 h 254"/>
                <a:gd name="T58" fmla="*/ 5 w 2582"/>
                <a:gd name="T59" fmla="*/ 1 h 254"/>
                <a:gd name="T60" fmla="*/ 5 w 2582"/>
                <a:gd name="T61" fmla="*/ 1 h 254"/>
                <a:gd name="T62" fmla="*/ 5 w 2582"/>
                <a:gd name="T63" fmla="*/ 1 h 254"/>
                <a:gd name="T64" fmla="*/ 5 w 2582"/>
                <a:gd name="T65" fmla="*/ 1 h 254"/>
                <a:gd name="T66" fmla="*/ 4 w 2582"/>
                <a:gd name="T67" fmla="*/ 1 h 254"/>
                <a:gd name="T68" fmla="*/ 4 w 2582"/>
                <a:gd name="T69" fmla="*/ 1 h 254"/>
                <a:gd name="T70" fmla="*/ 4 w 2582"/>
                <a:gd name="T71" fmla="*/ 1 h 254"/>
                <a:gd name="T72" fmla="*/ 4 w 2582"/>
                <a:gd name="T73" fmla="*/ 1 h 254"/>
                <a:gd name="T74" fmla="*/ 4 w 2582"/>
                <a:gd name="T75" fmla="*/ 1 h 254"/>
                <a:gd name="T76" fmla="*/ 4 w 2582"/>
                <a:gd name="T77" fmla="*/ 1 h 254"/>
                <a:gd name="T78" fmla="*/ 3 w 2582"/>
                <a:gd name="T79" fmla="*/ 1 h 254"/>
                <a:gd name="T80" fmla="*/ 3 w 2582"/>
                <a:gd name="T81" fmla="*/ 1 h 254"/>
                <a:gd name="T82" fmla="*/ 3 w 2582"/>
                <a:gd name="T83" fmla="*/ 1 h 254"/>
                <a:gd name="T84" fmla="*/ 2 w 2582"/>
                <a:gd name="T85" fmla="*/ 1 h 254"/>
                <a:gd name="T86" fmla="*/ 3 w 2582"/>
                <a:gd name="T87" fmla="*/ 1 h 254"/>
                <a:gd name="T88" fmla="*/ 3 w 2582"/>
                <a:gd name="T89" fmla="*/ 1 h 254"/>
                <a:gd name="T90" fmla="*/ 2 w 2582"/>
                <a:gd name="T91" fmla="*/ 1 h 254"/>
                <a:gd name="T92" fmla="*/ 2 w 2582"/>
                <a:gd name="T93" fmla="*/ 1 h 254"/>
                <a:gd name="T94" fmla="*/ 2 w 2582"/>
                <a:gd name="T95" fmla="*/ 1 h 254"/>
                <a:gd name="T96" fmla="*/ 2 w 2582"/>
                <a:gd name="T97" fmla="*/ 1 h 254"/>
                <a:gd name="T98" fmla="*/ 2 w 2582"/>
                <a:gd name="T99" fmla="*/ 1 h 254"/>
                <a:gd name="T100" fmla="*/ 2 w 2582"/>
                <a:gd name="T101" fmla="*/ 1 h 254"/>
                <a:gd name="T102" fmla="*/ 2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2 w 4312"/>
                <a:gd name="T3" fmla="*/ 0 h 228"/>
                <a:gd name="T4" fmla="*/ 2 w 4312"/>
                <a:gd name="T5" fmla="*/ 0 h 228"/>
                <a:gd name="T6" fmla="*/ 2 w 4312"/>
                <a:gd name="T7" fmla="*/ 0 h 228"/>
                <a:gd name="T8" fmla="*/ 2 w 4312"/>
                <a:gd name="T9" fmla="*/ 0 h 228"/>
                <a:gd name="T10" fmla="*/ 2 w 4312"/>
                <a:gd name="T11" fmla="*/ 0 h 228"/>
                <a:gd name="T12" fmla="*/ 2 w 4312"/>
                <a:gd name="T13" fmla="*/ 0 h 228"/>
                <a:gd name="T14" fmla="*/ 3 w 4312"/>
                <a:gd name="T15" fmla="*/ 0 h 228"/>
                <a:gd name="T16" fmla="*/ 3 w 4312"/>
                <a:gd name="T17" fmla="*/ 0 h 228"/>
                <a:gd name="T18" fmla="*/ 3 w 4312"/>
                <a:gd name="T19" fmla="*/ 0 h 228"/>
                <a:gd name="T20" fmla="*/ 3 w 4312"/>
                <a:gd name="T21" fmla="*/ 0 h 228"/>
                <a:gd name="T22" fmla="*/ 4 w 4312"/>
                <a:gd name="T23" fmla="*/ 0 h 228"/>
                <a:gd name="T24" fmla="*/ 4 w 4312"/>
                <a:gd name="T25" fmla="*/ 0 h 228"/>
                <a:gd name="T26" fmla="*/ 5 w 4312"/>
                <a:gd name="T27" fmla="*/ 0 h 228"/>
                <a:gd name="T28" fmla="*/ 5 w 4312"/>
                <a:gd name="T29" fmla="*/ 0 h 228"/>
                <a:gd name="T30" fmla="*/ 5 w 4312"/>
                <a:gd name="T31" fmla="*/ 0 h 228"/>
                <a:gd name="T32" fmla="*/ 5 w 4312"/>
                <a:gd name="T33" fmla="*/ 0 h 228"/>
                <a:gd name="T34" fmla="*/ 6 w 4312"/>
                <a:gd name="T35" fmla="*/ 0 h 228"/>
                <a:gd name="T36" fmla="*/ 6 w 4312"/>
                <a:gd name="T37" fmla="*/ 0 h 228"/>
                <a:gd name="T38" fmla="*/ 7 w 4312"/>
                <a:gd name="T39" fmla="*/ 0 h 228"/>
                <a:gd name="T40" fmla="*/ 6 w 4312"/>
                <a:gd name="T41" fmla="*/ 0 h 228"/>
                <a:gd name="T42" fmla="*/ 6 w 4312"/>
                <a:gd name="T43" fmla="*/ 0 h 228"/>
                <a:gd name="T44" fmla="*/ 7 w 4312"/>
                <a:gd name="T45" fmla="*/ 0 h 228"/>
                <a:gd name="T46" fmla="*/ 7 w 4312"/>
                <a:gd name="T47" fmla="*/ 0 h 228"/>
                <a:gd name="T48" fmla="*/ 7 w 4312"/>
                <a:gd name="T49" fmla="*/ 0 h 228"/>
                <a:gd name="T50" fmla="*/ 7 w 4312"/>
                <a:gd name="T51" fmla="*/ 0 h 228"/>
                <a:gd name="T52" fmla="*/ 8 w 4312"/>
                <a:gd name="T53" fmla="*/ 0 h 228"/>
                <a:gd name="T54" fmla="*/ 9 w 4312"/>
                <a:gd name="T55" fmla="*/ 0 h 228"/>
                <a:gd name="T56" fmla="*/ 9 w 4312"/>
                <a:gd name="T57" fmla="*/ 0 h 228"/>
                <a:gd name="T58" fmla="*/ 9 w 4312"/>
                <a:gd name="T59" fmla="*/ 0 h 228"/>
                <a:gd name="T60" fmla="*/ 9 w 4312"/>
                <a:gd name="T61" fmla="*/ 0 h 228"/>
                <a:gd name="T62" fmla="*/ 9 w 4312"/>
                <a:gd name="T63" fmla="*/ 0 h 228"/>
                <a:gd name="T64" fmla="*/ 9 w 4312"/>
                <a:gd name="T65" fmla="*/ 0 h 228"/>
                <a:gd name="T66" fmla="*/ 9 w 4312"/>
                <a:gd name="T67" fmla="*/ 0 h 228"/>
                <a:gd name="T68" fmla="*/ 10 w 4312"/>
                <a:gd name="T69" fmla="*/ 0 h 228"/>
                <a:gd name="T70" fmla="*/ 10 w 4312"/>
                <a:gd name="T71" fmla="*/ 0 h 228"/>
                <a:gd name="T72" fmla="*/ 11 w 4312"/>
                <a:gd name="T73" fmla="*/ 0 h 228"/>
                <a:gd name="T74" fmla="*/ 11 w 4312"/>
                <a:gd name="T75" fmla="*/ 0 h 228"/>
                <a:gd name="T76" fmla="*/ 11 w 4312"/>
                <a:gd name="T77" fmla="*/ 0 h 228"/>
                <a:gd name="T78" fmla="*/ 12 w 4312"/>
                <a:gd name="T79" fmla="*/ 0 h 228"/>
                <a:gd name="T80" fmla="*/ 12 w 4312"/>
                <a:gd name="T81" fmla="*/ 0 h 228"/>
                <a:gd name="T82" fmla="*/ 12 w 4312"/>
                <a:gd name="T83" fmla="*/ 0 h 228"/>
                <a:gd name="T84" fmla="*/ 12 w 4312"/>
                <a:gd name="T85" fmla="*/ 0 h 228"/>
                <a:gd name="T86" fmla="*/ 12 w 4312"/>
                <a:gd name="T87" fmla="*/ 0 h 228"/>
                <a:gd name="T88" fmla="*/ 13 w 4312"/>
                <a:gd name="T89" fmla="*/ 0 h 228"/>
                <a:gd name="T90" fmla="*/ 13 w 4312"/>
                <a:gd name="T91" fmla="*/ 0 h 228"/>
                <a:gd name="T92" fmla="*/ 13 w 4312"/>
                <a:gd name="T93" fmla="*/ 0 h 228"/>
                <a:gd name="T94" fmla="*/ 14 w 4312"/>
                <a:gd name="T95" fmla="*/ 0 h 228"/>
                <a:gd name="T96" fmla="*/ 14 w 4312"/>
                <a:gd name="T97" fmla="*/ 0 h 228"/>
                <a:gd name="T98" fmla="*/ 14 w 4312"/>
                <a:gd name="T99" fmla="*/ 0 h 228"/>
                <a:gd name="T100" fmla="*/ 15 w 4312"/>
                <a:gd name="T101" fmla="*/ 0 h 228"/>
                <a:gd name="T102" fmla="*/ 15 w 4312"/>
                <a:gd name="T103" fmla="*/ 0 h 228"/>
                <a:gd name="T104" fmla="*/ 15 w 4312"/>
                <a:gd name="T105" fmla="*/ 0 h 228"/>
                <a:gd name="T106" fmla="*/ 15 w 4312"/>
                <a:gd name="T107" fmla="*/ 0 h 228"/>
                <a:gd name="T108" fmla="*/ 15 w 4312"/>
                <a:gd name="T109" fmla="*/ 0 h 228"/>
                <a:gd name="T110" fmla="*/ 16 w 4312"/>
                <a:gd name="T111" fmla="*/ 0 h 228"/>
                <a:gd name="T112" fmla="*/ 16 w 4312"/>
                <a:gd name="T113" fmla="*/ 0 h 228"/>
                <a:gd name="T114" fmla="*/ 17 w 4312"/>
                <a:gd name="T115" fmla="*/ 0 h 228"/>
                <a:gd name="T116" fmla="*/ 17 w 4312"/>
                <a:gd name="T117" fmla="*/ 0 h 228"/>
                <a:gd name="T118" fmla="*/ 17 w 4312"/>
                <a:gd name="T119" fmla="*/ 0 h 228"/>
                <a:gd name="T120" fmla="*/ 17 w 4312"/>
                <a:gd name="T121" fmla="*/ 0 h 228"/>
                <a:gd name="T122" fmla="*/ 17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pixabay.com/get/868030f1cdd639900077/1373526069/site-61658_12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510" y="-1"/>
            <a:ext cx="9162510" cy="6871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3851" y="0"/>
            <a:ext cx="5202069" cy="240396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</a:pPr>
            <a:r>
              <a:rPr lang="cs-CZ" b="1" dirty="0">
                <a:solidFill>
                  <a:schemeClr val="bg1"/>
                </a:solidFill>
              </a:rPr>
              <a:t>Mechanická práce a energie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81023" y="4622638"/>
            <a:ext cx="4635515" cy="1980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b="1" dirty="0" smtClean="0">
                <a:solidFill>
                  <a:srgbClr val="E6AF00"/>
                </a:solidFill>
                <a:hlinkClick r:id="rId3" action="ppaction://hlinksldjump"/>
              </a:rPr>
              <a:t>►</a:t>
            </a:r>
            <a:r>
              <a:rPr lang="cs-CZ" sz="1600" b="1" dirty="0" smtClean="0">
                <a:solidFill>
                  <a:srgbClr val="E6AF00"/>
                </a:solidFill>
              </a:rPr>
              <a:t> </a:t>
            </a:r>
            <a:r>
              <a:rPr lang="cs-CZ" sz="1600" b="1" dirty="0">
                <a:solidFill>
                  <a:srgbClr val="E6AF00"/>
                </a:solidFill>
              </a:rPr>
              <a:t>Práce, energie a námaha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b="1" dirty="0">
                <a:solidFill>
                  <a:srgbClr val="E6AF00"/>
                </a:solidFill>
                <a:hlinkClick r:id="rId4" action="ppaction://hlinksldjump"/>
              </a:rPr>
              <a:t>►</a:t>
            </a:r>
            <a:r>
              <a:rPr lang="cs-CZ" sz="1600" b="1" dirty="0">
                <a:solidFill>
                  <a:srgbClr val="E6AF00"/>
                </a:solidFill>
              </a:rPr>
              <a:t> Mechanická práce</a:t>
            </a:r>
            <a:endParaRPr lang="cs-CZ" sz="1600" b="1" dirty="0" smtClean="0">
              <a:solidFill>
                <a:srgbClr val="E6AF00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b="1" dirty="0" smtClean="0">
                <a:solidFill>
                  <a:srgbClr val="E6AF00"/>
                </a:solidFill>
                <a:hlinkClick r:id="rId5" action="ppaction://hlinksldjump"/>
              </a:rPr>
              <a:t>►</a:t>
            </a:r>
            <a:r>
              <a:rPr lang="cs-CZ" sz="1600" b="1" dirty="0">
                <a:solidFill>
                  <a:srgbClr val="E6AF00"/>
                </a:solidFill>
              </a:rPr>
              <a:t>Výpočet mechanické práce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b="1" dirty="0">
                <a:solidFill>
                  <a:srgbClr val="E6AF00"/>
                </a:solidFill>
                <a:hlinkClick r:id="rId6" action="ppaction://hlinksldjump"/>
              </a:rPr>
              <a:t>►</a:t>
            </a:r>
            <a:r>
              <a:rPr lang="cs-CZ" sz="1600" b="1" dirty="0">
                <a:solidFill>
                  <a:srgbClr val="E6AF00"/>
                </a:solidFill>
              </a:rPr>
              <a:t> </a:t>
            </a:r>
            <a:r>
              <a:rPr lang="cs-CZ" sz="1600" b="1" dirty="0" smtClean="0">
                <a:solidFill>
                  <a:srgbClr val="E6AF00"/>
                </a:solidFill>
              </a:rPr>
              <a:t>Práce 1 J a jednotky větší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b="1" dirty="0">
                <a:solidFill>
                  <a:srgbClr val="E6AF00"/>
                </a:solidFill>
                <a:hlinkClick r:id="rId7" action="ppaction://hlinksldjump"/>
              </a:rPr>
              <a:t>►</a:t>
            </a:r>
            <a:r>
              <a:rPr lang="cs-CZ" sz="1600" b="1" dirty="0">
                <a:solidFill>
                  <a:srgbClr val="E6AF00"/>
                </a:solidFill>
              </a:rPr>
              <a:t> Závislost mechanické práce na směru síly</a:t>
            </a:r>
          </a:p>
          <a:p>
            <a:pPr marL="812800" indent="-812800">
              <a:spcBef>
                <a:spcPct val="20000"/>
              </a:spcBef>
              <a:buFontTx/>
              <a:buChar char="•"/>
            </a:pPr>
            <a:endParaRPr lang="cs-CZ" sz="1600" b="1" dirty="0">
              <a:solidFill>
                <a:srgbClr val="E6AF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082390" y="6264315"/>
            <a:ext cx="807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Obr. 1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93242" y="4383244"/>
            <a:ext cx="2189450" cy="2286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457199" y="98630"/>
            <a:ext cx="8570295" cy="1143000"/>
          </a:xfrm>
        </p:spPr>
        <p:txBody>
          <a:bodyPr/>
          <a:lstStyle/>
          <a:p>
            <a:r>
              <a:rPr lang="cs-CZ" dirty="0" smtClean="0"/>
              <a:t>Práce, energie a námaha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208101" y="3619917"/>
            <a:ext cx="87293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Přitom </a:t>
            </a:r>
            <a:r>
              <a:rPr lang="cs-CZ" b="1" dirty="0"/>
              <a:t>se účinek síly může při působení na těleso uplatnit</a:t>
            </a:r>
            <a:r>
              <a:rPr lang="cs-CZ" b="1" dirty="0" smtClean="0"/>
              <a:t>:</a:t>
            </a:r>
            <a:endParaRPr lang="cs-CZ" b="1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ve 100 %, jestliže směr síly je totožný se směrem pohybu </a:t>
            </a:r>
            <a:r>
              <a:rPr lang="cs-CZ" dirty="0" smtClean="0"/>
              <a:t>tělesa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61510" y="1268760"/>
            <a:ext cx="8336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dirty="0" smtClean="0">
                <a:solidFill>
                  <a:srgbClr val="000000"/>
                </a:solidFill>
              </a:rPr>
              <a:t>Práce</a:t>
            </a:r>
            <a:r>
              <a:rPr lang="cs-CZ" dirty="0" smtClean="0">
                <a:solidFill>
                  <a:srgbClr val="000000"/>
                </a:solidFill>
              </a:rPr>
              <a:t> – </a:t>
            </a:r>
            <a:r>
              <a:rPr lang="cs-CZ" dirty="0">
                <a:solidFill>
                  <a:srgbClr val="000000"/>
                </a:solidFill>
              </a:rPr>
              <a:t>vynaložené tělesného nebo duševního úsilí k dosažení </a:t>
            </a:r>
            <a:r>
              <a:rPr lang="cs-CZ" dirty="0" smtClean="0">
                <a:solidFill>
                  <a:srgbClr val="000000"/>
                </a:solidFill>
              </a:rPr>
              <a:t>zvoleného cíle.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31540" y="2168859"/>
            <a:ext cx="8274834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>
                <a:solidFill>
                  <a:srgbClr val="000000"/>
                </a:solidFill>
              </a:rPr>
              <a:t>Ve fyzice je význam práce zúžen na konání mechanické práce, za </a:t>
            </a:r>
            <a:r>
              <a:rPr lang="cs-CZ" sz="1600" dirty="0" smtClean="0">
                <a:solidFill>
                  <a:srgbClr val="000000"/>
                </a:solidFill>
              </a:rPr>
              <a:t>vynaložení energie.</a:t>
            </a:r>
          </a:p>
          <a:p>
            <a:r>
              <a:rPr lang="cs-CZ" sz="1600" dirty="0" smtClean="0"/>
              <a:t>Tělesa </a:t>
            </a:r>
            <a:r>
              <a:rPr lang="cs-CZ" sz="1600" dirty="0"/>
              <a:t>nebo silová pole konají práci, </a:t>
            </a:r>
            <a:r>
              <a:rPr lang="cs-CZ" sz="1600" dirty="0" smtClean="0"/>
              <a:t>jestliže svým </a:t>
            </a:r>
            <a:r>
              <a:rPr lang="cs-CZ" sz="1600" dirty="0"/>
              <a:t>působením vyvolají pohyb tělesa</a:t>
            </a:r>
            <a:r>
              <a:rPr lang="cs-CZ" sz="1600" dirty="0" smtClean="0"/>
              <a:t>.</a:t>
            </a:r>
            <a:endParaRPr lang="cs-CZ" sz="1600" dirty="0"/>
          </a:p>
        </p:txBody>
      </p:sp>
      <p:sp>
        <p:nvSpPr>
          <p:cNvPr id="5" name="Obdélník 4"/>
          <p:cNvSpPr/>
          <p:nvPr/>
        </p:nvSpPr>
        <p:spPr>
          <a:xfrm>
            <a:off x="1463612" y="2978950"/>
            <a:ext cx="6210690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dirty="0"/>
              <a:t>Mechanická práce - posun tělesa ve směru působení síly.</a:t>
            </a:r>
          </a:p>
        </p:txBody>
      </p:sp>
      <p:sp>
        <p:nvSpPr>
          <p:cNvPr id="6" name="Obdélník 5"/>
          <p:cNvSpPr/>
          <p:nvPr/>
        </p:nvSpPr>
        <p:spPr>
          <a:xfrm>
            <a:off x="161510" y="1583795"/>
            <a:ext cx="81103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dirty="0">
                <a:solidFill>
                  <a:srgbClr val="000000"/>
                </a:solidFill>
              </a:rPr>
              <a:t>Energie</a:t>
            </a:r>
            <a:r>
              <a:rPr lang="cs-CZ" dirty="0">
                <a:solidFill>
                  <a:srgbClr val="000000"/>
                </a:solidFill>
              </a:rPr>
              <a:t> –  schopnost hmoty vykonávat práci, tělesnou nebo duševní.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/>
              <p:cNvSpPr/>
              <p:nvPr/>
            </p:nvSpPr>
            <p:spPr>
              <a:xfrm>
                <a:off x="2454650" y="5094185"/>
                <a:ext cx="4007560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1600" b="1" dirty="0" smtClean="0"/>
                  <a:t>Namáhání - námaha</a:t>
                </a:r>
              </a:p>
              <a:p>
                <a:r>
                  <a:rPr lang="cs-CZ" sz="1600" dirty="0" smtClean="0"/>
                  <a:t>Jestliže </a:t>
                </a:r>
                <a:r>
                  <a:rPr lang="cs-CZ" sz="1600" dirty="0"/>
                  <a:t>při působení síly nedojde k pohybu </a:t>
                </a:r>
                <a:r>
                  <a:rPr lang="cs-CZ" sz="1600" dirty="0" smtClean="0"/>
                  <a:t>tělesa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1600" i="1">
                            <a:latin typeface="Cambria Math"/>
                          </a:rPr>
                        </m:ctrlPr>
                      </m:accPr>
                      <m:e>
                        <m:r>
                          <a:rPr lang="cs-CZ" sz="1600" i="1">
                            <a:latin typeface="Cambria Math"/>
                          </a:rPr>
                          <m:t>𝑣</m:t>
                        </m:r>
                      </m:e>
                    </m:acc>
                    <m:r>
                      <a:rPr lang="cs-CZ" sz="1600" i="1">
                        <a:latin typeface="Cambria Math"/>
                      </a:rPr>
                      <m:t>=0</m:t>
                    </m:r>
                  </m:oMath>
                </a14:m>
                <a:r>
                  <a:rPr lang="cs-CZ" sz="1600" dirty="0" smtClean="0"/>
                  <a:t>, </a:t>
                </a:r>
                <a:r>
                  <a:rPr lang="cs-CZ" sz="1600" dirty="0"/>
                  <a:t>nejedná se o konání </a:t>
                </a:r>
                <a:r>
                  <a:rPr lang="cs-CZ" sz="1600" dirty="0" smtClean="0"/>
                  <a:t>práce, </a:t>
                </a:r>
                <a:r>
                  <a:rPr lang="cs-CZ" sz="1600" dirty="0"/>
                  <a:t>ale o namáhání </a:t>
                </a:r>
                <a:r>
                  <a:rPr lang="cs-CZ" sz="1600" dirty="0" smtClean="0"/>
                  <a:t>působícího tělesa </a:t>
                </a:r>
                <a:r>
                  <a:rPr lang="cs-CZ" sz="1600" dirty="0"/>
                  <a:t>silou, nebo </a:t>
                </a:r>
                <a:r>
                  <a:rPr lang="cs-CZ" sz="1600" dirty="0" smtClean="0"/>
                  <a:t>o </a:t>
                </a:r>
                <a:r>
                  <a:rPr lang="cs-CZ" sz="1600" dirty="0"/>
                  <a:t>fyzickou námahu</a:t>
                </a:r>
                <a:r>
                  <a:rPr lang="cs-CZ" sz="1600" dirty="0" smtClean="0"/>
                  <a:t>.</a:t>
                </a:r>
              </a:p>
              <a:p>
                <a:endParaRPr lang="cs-CZ" sz="1600" dirty="0"/>
              </a:p>
            </p:txBody>
          </p:sp>
        </mc:Choice>
        <mc:Fallback xmlns="">
          <p:sp>
            <p:nvSpPr>
              <p:cNvPr id="7" name="Obdélní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4650" y="5094185"/>
                <a:ext cx="4007560" cy="1569660"/>
              </a:xfrm>
              <a:prstGeom prst="rect">
                <a:avLst/>
              </a:prstGeom>
              <a:blipFill rotWithShape="1">
                <a:blip r:embed="rId2"/>
                <a:stretch>
                  <a:fillRect l="-913" t="-1167" r="-60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8" name="Picture 4" descr="http://pixabay.com/static/uploads/photo/2012/05/07/15/20/high-48591_64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01" y="4473254"/>
            <a:ext cx="1984580" cy="2109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1361517" y="5696243"/>
                <a:ext cx="8101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</m:acc>
                      <m:r>
                        <a:rPr lang="cs-CZ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1517" y="5696243"/>
                <a:ext cx="810158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213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ovéPole 12"/>
          <p:cNvSpPr txBox="1"/>
          <p:nvPr/>
        </p:nvSpPr>
        <p:spPr>
          <a:xfrm>
            <a:off x="1604631" y="6361575"/>
            <a:ext cx="6674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Obr. 2</a:t>
            </a:r>
            <a:endParaRPr lang="cs-CZ" sz="1400" dirty="0"/>
          </a:p>
        </p:txBody>
      </p:sp>
      <p:pic>
        <p:nvPicPr>
          <p:cNvPr id="1030" name="Picture 6" descr="http://pixabay.com/static/uploads/photo/2012/04/13/11/17/fire-31920_640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421" y="5149721"/>
            <a:ext cx="2495641" cy="1294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ovéPole 14"/>
          <p:cNvSpPr txBox="1"/>
          <p:nvPr/>
        </p:nvSpPr>
        <p:spPr>
          <a:xfrm>
            <a:off x="8102626" y="6354325"/>
            <a:ext cx="6674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Obr. 3</a:t>
            </a:r>
            <a:endParaRPr lang="cs-CZ" sz="1400" dirty="0"/>
          </a:p>
        </p:txBody>
      </p:sp>
      <p:sp>
        <p:nvSpPr>
          <p:cNvPr id="10" name="Obdélník 9"/>
          <p:cNvSpPr/>
          <p:nvPr/>
        </p:nvSpPr>
        <p:spPr>
          <a:xfrm>
            <a:off x="2366754" y="4267834"/>
            <a:ext cx="67772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pouze částečně, jestliže síla svírá se směrem pohybu určitý úhel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ál 7"/>
          <p:cNvSpPr/>
          <p:nvPr/>
        </p:nvSpPr>
        <p:spPr>
          <a:xfrm>
            <a:off x="2231740" y="1403775"/>
            <a:ext cx="270030" cy="2700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Nadpis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dirty="0" smtClean="0"/>
              <a:t>Mechanická práce</a:t>
            </a:r>
            <a:endParaRPr lang="cs-CZ" dirty="0"/>
          </a:p>
        </p:txBody>
      </p:sp>
      <p:sp>
        <p:nvSpPr>
          <p:cNvPr id="2" name="Ovál 1"/>
          <p:cNvSpPr/>
          <p:nvPr/>
        </p:nvSpPr>
        <p:spPr>
          <a:xfrm>
            <a:off x="1106615" y="1538790"/>
            <a:ext cx="2520280" cy="252028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aoblený obdélník 2"/>
          <p:cNvSpPr/>
          <p:nvPr/>
        </p:nvSpPr>
        <p:spPr>
          <a:xfrm>
            <a:off x="566555" y="2483895"/>
            <a:ext cx="1305145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mechanická</a:t>
            </a:r>
          </a:p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práce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2974322" y="2483895"/>
            <a:ext cx="1305145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energie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775520" y="2243770"/>
            <a:ext cx="39369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mechanická práce velmi úzce souvisí s pojmem energie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bez energie nemůže těleso, stroj nebo živý tvor vykonávat práci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66555" y="4689140"/>
            <a:ext cx="78308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Mechanická práce – dráhový účinek síly, síla přemisťuje těleso po určité dráze ve směru působící síly.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09038" y="5679250"/>
            <a:ext cx="84384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</a:t>
            </a:r>
            <a:r>
              <a:rPr lang="cs-CZ" dirty="0" smtClean="0"/>
              <a:t>ři konání práce jsou překonávány odporové síly proti pohybu (podle podmínek), tření smykové, valivé a odpor prostředí.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75723E-6 C 0.07587 3.75723E-6 0.13785 0.08208 0.13785 0.18358 C 0.13785 0.28485 0.07587 0.36716 -4.16667E-6 0.36716 C -0.07621 0.36716 -0.13784 0.28485 -0.13784 0.18358 C -0.13784 0.08208 -0.07621 3.75723E-6 -4.16667E-6 3.75723E-6 Z " pathEditMode="relative" rAng="0" ptsTypes="fffff">
                                      <p:cBhvr>
                                        <p:cTn id="6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83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33412"/>
          </a:xfrm>
        </p:spPr>
        <p:txBody>
          <a:bodyPr/>
          <a:lstStyle/>
          <a:p>
            <a:pPr eaLnBrk="1" hangingPunct="1"/>
            <a:r>
              <a:rPr lang="cs-CZ" dirty="0" smtClean="0"/>
              <a:t>Výpočet </a:t>
            </a:r>
            <a:r>
              <a:rPr lang="cs-CZ" dirty="0"/>
              <a:t>mechanické práce</a:t>
            </a:r>
            <a:endParaRPr lang="cs-CZ" dirty="0" smtClean="0"/>
          </a:p>
        </p:txBody>
      </p:sp>
      <p:sp>
        <p:nvSpPr>
          <p:cNvPr id="3" name="Obdélník 2"/>
          <p:cNvSpPr/>
          <p:nvPr/>
        </p:nvSpPr>
        <p:spPr>
          <a:xfrm>
            <a:off x="249913" y="1133745"/>
            <a:ext cx="86409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dirty="0">
                <a:solidFill>
                  <a:srgbClr val="000000"/>
                </a:solidFill>
              </a:rPr>
              <a:t>Z předchozích informací vyplývá potřeba dvou fyzikálních veličin pro výpočet práce</a:t>
            </a:r>
          </a:p>
        </p:txBody>
      </p:sp>
      <p:sp>
        <p:nvSpPr>
          <p:cNvPr id="4" name="Obdélník 3"/>
          <p:cNvSpPr/>
          <p:nvPr/>
        </p:nvSpPr>
        <p:spPr>
          <a:xfrm>
            <a:off x="1826695" y="1911403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dirty="0" smtClean="0">
                <a:solidFill>
                  <a:srgbClr val="000000"/>
                </a:solidFill>
              </a:rPr>
              <a:t>síla </a:t>
            </a:r>
            <a:r>
              <a:rPr lang="cs-CZ" b="1" dirty="0">
                <a:solidFill>
                  <a:srgbClr val="000000"/>
                </a:solidFill>
              </a:rPr>
              <a:t>F </a:t>
            </a:r>
            <a:r>
              <a:rPr lang="cs-CZ" dirty="0">
                <a:solidFill>
                  <a:srgbClr val="000000"/>
                </a:solidFill>
              </a:rPr>
              <a:t>[N]</a:t>
            </a:r>
          </a:p>
        </p:txBody>
      </p:sp>
      <p:sp>
        <p:nvSpPr>
          <p:cNvPr id="5" name="Obdélník 4"/>
          <p:cNvSpPr/>
          <p:nvPr/>
        </p:nvSpPr>
        <p:spPr>
          <a:xfrm>
            <a:off x="4805995" y="1804174"/>
            <a:ext cx="34114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cs-CZ" dirty="0" smtClean="0">
                <a:solidFill>
                  <a:srgbClr val="000000"/>
                </a:solidFill>
              </a:rPr>
              <a:t>dráha </a:t>
            </a:r>
            <a:r>
              <a:rPr lang="cs-CZ" dirty="0">
                <a:solidFill>
                  <a:srgbClr val="000000"/>
                </a:solidFill>
              </a:rPr>
              <a:t>s [m], po které se </a:t>
            </a:r>
            <a:r>
              <a:rPr lang="cs-CZ" dirty="0" smtClean="0">
                <a:solidFill>
                  <a:srgbClr val="000000"/>
                </a:solidFill>
              </a:rPr>
              <a:t>těleso</a:t>
            </a:r>
          </a:p>
          <a:p>
            <a:pPr lvl="0" algn="ctr"/>
            <a:r>
              <a:rPr lang="cs-CZ" dirty="0" smtClean="0">
                <a:solidFill>
                  <a:srgbClr val="000000"/>
                </a:solidFill>
              </a:rPr>
              <a:t>při </a:t>
            </a:r>
            <a:r>
              <a:rPr lang="cs-CZ" dirty="0">
                <a:solidFill>
                  <a:srgbClr val="000000"/>
                </a:solidFill>
              </a:rPr>
              <a:t>působení síly posunulo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/>
              <p:cNvSpPr/>
              <p:nvPr/>
            </p:nvSpPr>
            <p:spPr>
              <a:xfrm>
                <a:off x="1614079" y="2483895"/>
                <a:ext cx="6075676" cy="6799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cs-CZ" dirty="0" smtClean="0">
                    <a:solidFill>
                      <a:srgbClr val="000000"/>
                    </a:solidFill>
                  </a:rPr>
                  <a:t>Při shodě </a:t>
                </a:r>
                <a:r>
                  <a:rPr lang="cs-CZ" dirty="0">
                    <a:solidFill>
                      <a:srgbClr val="000000"/>
                    </a:solidFill>
                  </a:rPr>
                  <a:t>směru síly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>
                            <a:latin typeface="Cambria Math"/>
                          </a:rPr>
                        </m:ctrlPr>
                      </m:accPr>
                      <m:e>
                        <m:r>
                          <a:rPr lang="cs-CZ" i="1">
                            <a:latin typeface="Cambria Math"/>
                          </a:rPr>
                          <m:t>𝐹</m:t>
                        </m:r>
                      </m:e>
                    </m:acc>
                  </m:oMath>
                </a14:m>
                <a:r>
                  <a:rPr lang="cs-CZ" dirty="0" smtClean="0">
                    <a:solidFill>
                      <a:srgbClr val="000000"/>
                    </a:solidFill>
                  </a:rPr>
                  <a:t> (stálé </a:t>
                </a:r>
                <a:r>
                  <a:rPr lang="cs-CZ" dirty="0">
                    <a:solidFill>
                      <a:srgbClr val="000000"/>
                    </a:solidFill>
                  </a:rPr>
                  <a:t>velikosti) a dráhy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𝑠</m:t>
                    </m:r>
                  </m:oMath>
                </a14:m>
                <a:r>
                  <a:rPr lang="cs-CZ" dirty="0" smtClean="0">
                    <a:solidFill>
                      <a:srgbClr val="000000"/>
                    </a:solidFill>
                  </a:rPr>
                  <a:t> </a:t>
                </a:r>
                <a:r>
                  <a:rPr lang="cs-CZ" dirty="0">
                    <a:solidFill>
                      <a:srgbClr val="000000"/>
                    </a:solidFill>
                  </a:rPr>
                  <a:t>tělesa, vypočítáme mechanickou práci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  <a:ea typeface="Cambria Math"/>
                      </a:rPr>
                      <m:t>𝑊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cs-CZ" dirty="0">
                    <a:solidFill>
                      <a:srgbClr val="000000"/>
                    </a:solidFill>
                  </a:rPr>
                  <a:t>jakou jejich součin:</a:t>
                </a:r>
              </a:p>
            </p:txBody>
          </p:sp>
        </mc:Choice>
        <mc:Fallback xmlns=""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4079" y="2483895"/>
                <a:ext cx="6075676" cy="679930"/>
              </a:xfrm>
              <a:prstGeom prst="rect">
                <a:avLst/>
              </a:prstGeom>
              <a:blipFill rotWithShape="1">
                <a:blip r:embed="rId2"/>
                <a:stretch>
                  <a:fillRect t="-12500" b="-1339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2363067" y="3654566"/>
                <a:ext cx="1534331" cy="5064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𝑊</m:t>
                      </m:r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𝐹</m:t>
                          </m:r>
                        </m:e>
                      </m:acc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𝑠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3067" y="3654566"/>
                <a:ext cx="1534331" cy="50642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Zaoblený obdélníkový popisek 7"/>
          <p:cNvSpPr/>
          <p:nvPr/>
        </p:nvSpPr>
        <p:spPr>
          <a:xfrm>
            <a:off x="971600" y="3519010"/>
            <a:ext cx="1215135" cy="388766"/>
          </a:xfrm>
          <a:prstGeom prst="wedgeRoundRectCallout">
            <a:avLst>
              <a:gd name="adj1" fmla="val 75754"/>
              <a:gd name="adj2" fmla="val 6250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skalár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86535" y="4488984"/>
            <a:ext cx="41838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Odvození </a:t>
            </a:r>
            <a:r>
              <a:rPr lang="cs-CZ" dirty="0" smtClean="0"/>
              <a:t>jednotky mechanické práce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2934691" y="4984039"/>
                <a:ext cx="4570225" cy="4251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cs-CZ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𝑊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</m:acc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𝑁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𝐽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 …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𝑗𝑜𝑢𝑙𝑒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 (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𝑑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ž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𝑎𝑢𝑙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4691" y="4984039"/>
                <a:ext cx="4570225" cy="425181"/>
              </a:xfrm>
              <a:prstGeom prst="rect">
                <a:avLst/>
              </a:prstGeom>
              <a:blipFill rotWithShape="1">
                <a:blip r:embed="rId4"/>
                <a:stretch>
                  <a:fillRect t="-20290" b="-869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Zaoblený obdélníkový popisek 12"/>
          <p:cNvSpPr/>
          <p:nvPr/>
        </p:nvSpPr>
        <p:spPr>
          <a:xfrm>
            <a:off x="5371947" y="4373936"/>
            <a:ext cx="1720333" cy="599428"/>
          </a:xfrm>
          <a:prstGeom prst="wedgeRoundRectCallout">
            <a:avLst>
              <a:gd name="adj1" fmla="val -64982"/>
              <a:gd name="adj2" fmla="val 6449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newtonmetr</a:t>
            </a:r>
            <a:endParaRPr lang="cs-CZ" dirty="0" smtClean="0">
              <a:solidFill>
                <a:schemeClr val="tx1"/>
              </a:solidFill>
            </a:endParaRP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(</a:t>
            </a:r>
            <a:r>
              <a:rPr lang="cs-CZ" dirty="0" err="1" smtClean="0">
                <a:solidFill>
                  <a:schemeClr val="tx1"/>
                </a:solidFill>
              </a:rPr>
              <a:t>ňůtnmetr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408681" y="5534943"/>
            <a:ext cx="59713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Vztah </a:t>
            </a:r>
            <a:r>
              <a:rPr lang="cs-CZ" dirty="0"/>
              <a:t>mezi veličinou 1J a základními jednotkami SI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116505" y="5830110"/>
                <a:ext cx="8894230" cy="9494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𝑊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</a:rPr>
                            <m:t>𝐹</m:t>
                          </m:r>
                        </m:e>
                      </m:acc>
                      <m:r>
                        <a:rPr lang="cs-CZ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𝑠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</m:acc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𝑠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𝑣</m:t>
                              </m:r>
                            </m:e>
                          </m:acc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𝑠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𝑠</m:t>
                              </m:r>
                            </m:num>
                            <m:den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num>
                            <m:den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den>
                          </m:f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𝑠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=[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]∙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[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]∙[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−2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]=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𝑘𝑔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505" y="5830110"/>
                <a:ext cx="8894230" cy="94942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4681297" y="3654564"/>
                <a:ext cx="1562159" cy="5064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𝑊</m:t>
                      </m:r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𝐹</m:t>
                          </m:r>
                        </m:e>
                      </m:acc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h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1297" y="3654564"/>
                <a:ext cx="1562159" cy="50642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Zaoblený obdélníkový popisek 15"/>
          <p:cNvSpPr/>
          <p:nvPr/>
        </p:nvSpPr>
        <p:spPr>
          <a:xfrm>
            <a:off x="6642230" y="3436936"/>
            <a:ext cx="1215135" cy="470839"/>
          </a:xfrm>
          <a:prstGeom prst="wedgeRoundRectCallout">
            <a:avLst>
              <a:gd name="adj1" fmla="val -86692"/>
              <a:gd name="adj2" fmla="val 3215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50" dirty="0" smtClean="0">
                <a:solidFill>
                  <a:schemeClr val="tx1"/>
                </a:solidFill>
              </a:rPr>
              <a:t>Přesouvá-li síla těleso ve směru svislém</a:t>
            </a:r>
            <a:endParaRPr lang="cs-CZ" sz="105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9923"/>
            <a:ext cx="9252520" cy="1251717"/>
          </a:xfrm>
        </p:spPr>
        <p:txBody>
          <a:bodyPr/>
          <a:lstStyle/>
          <a:p>
            <a:pPr marL="285750" indent="-285750">
              <a:lnSpc>
                <a:spcPct val="150000"/>
              </a:lnSpc>
              <a:spcBef>
                <a:spcPct val="20000"/>
              </a:spcBef>
            </a:pPr>
            <a:r>
              <a:rPr lang="cs-CZ" dirty="0" smtClean="0">
                <a:solidFill>
                  <a:schemeClr val="tx1"/>
                </a:solidFill>
              </a:rPr>
              <a:t>Práce 1 J a jednotky větší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21550" y="1583795"/>
            <a:ext cx="80558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Dokažte výpočtem, že </a:t>
            </a:r>
            <a:r>
              <a:rPr lang="cs-CZ" dirty="0" smtClean="0"/>
              <a:t>zvednutím tělesa o hmotnosti 10 </a:t>
            </a:r>
            <a:r>
              <a:rPr lang="cs-CZ" dirty="0"/>
              <a:t>dkg </a:t>
            </a:r>
            <a:r>
              <a:rPr lang="cs-CZ" dirty="0" smtClean="0"/>
              <a:t>do </a:t>
            </a:r>
            <a:r>
              <a:rPr lang="cs-CZ" dirty="0"/>
              <a:t>výše 100 cm vykonáte práci 1 J</a:t>
            </a:r>
            <a:r>
              <a:rPr lang="cs-CZ" dirty="0" smtClean="0"/>
              <a:t>.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251520" y="2393885"/>
                <a:ext cx="18389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10 </m:t>
                      </m:r>
                      <m:r>
                        <a:rPr lang="cs-CZ" b="0" i="1" smtClean="0">
                          <a:latin typeface="Cambria Math"/>
                        </a:rPr>
                        <m:t>𝑑𝑘𝑔</m:t>
                      </m:r>
                      <m:r>
                        <a:rPr lang="cs-CZ" b="0" i="1" smtClean="0">
                          <a:latin typeface="Cambria Math"/>
                        </a:rPr>
                        <m:t>=0,1</m:t>
                      </m:r>
                      <m:r>
                        <a:rPr lang="cs-CZ" b="0" i="1" smtClean="0">
                          <a:latin typeface="Cambria Math"/>
                        </a:rPr>
                        <m:t>𝑘𝑔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393885"/>
                <a:ext cx="1838901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251520" y="2806759"/>
                <a:ext cx="14971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𝑔</m:t>
                          </m:r>
                        </m:e>
                      </m:acc>
                      <m:r>
                        <a:rPr lang="cs-CZ" i="1" smtClean="0">
                          <a:latin typeface="Cambria Math"/>
                          <a:ea typeface="Cambria Math"/>
                        </a:rPr>
                        <m:t>≐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10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𝑚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806759"/>
                <a:ext cx="1497141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21311" b="-65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251520" y="3189122"/>
                <a:ext cx="19782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𝑠</m:t>
                      </m:r>
                      <m:r>
                        <a:rPr lang="cs-CZ" b="0" i="1" smtClean="0">
                          <a:latin typeface="Cambria Math"/>
                        </a:rPr>
                        <m:t>=100</m:t>
                      </m:r>
                      <m:r>
                        <a:rPr lang="cs-CZ" b="0" i="1" smtClean="0">
                          <a:latin typeface="Cambria Math"/>
                        </a:rPr>
                        <m:t>𝑐𝑚</m:t>
                      </m:r>
                      <m:r>
                        <a:rPr lang="cs-CZ" b="0" i="1" smtClean="0">
                          <a:latin typeface="Cambria Math"/>
                        </a:rPr>
                        <m:t>=1</m:t>
                      </m:r>
                      <m:r>
                        <a:rPr lang="cs-CZ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189122"/>
                <a:ext cx="1978298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251520" y="3578912"/>
                <a:ext cx="9435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𝑊</m:t>
                      </m:r>
                      <m:r>
                        <a:rPr lang="cs-CZ" b="0" i="1" smtClean="0">
                          <a:latin typeface="Cambria Math"/>
                        </a:rPr>
                        <m:t>=?</m:t>
                      </m:r>
                      <m:r>
                        <a:rPr lang="cs-CZ" b="0" i="1" smtClean="0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578912"/>
                <a:ext cx="943592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251520" y="3948244"/>
                <a:ext cx="1201355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𝑊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𝐹</m:t>
                          </m:r>
                        </m:e>
                      </m:acc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𝑠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948244"/>
                <a:ext cx="1201355" cy="402931"/>
              </a:xfrm>
              <a:prstGeom prst="rect">
                <a:avLst/>
              </a:prstGeom>
              <a:blipFill rotWithShape="1">
                <a:blip r:embed="rId6"/>
                <a:stretch>
                  <a:fillRect t="-2121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délník 8"/>
              <p:cNvSpPr/>
              <p:nvPr/>
            </p:nvSpPr>
            <p:spPr>
              <a:xfrm>
                <a:off x="251520" y="4464115"/>
                <a:ext cx="2278444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</a:rPr>
                        <m:t>𝑊</m:t>
                      </m:r>
                      <m:r>
                        <a:rPr lang="cs-CZ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</a:rPr>
                            <m:t>𝐹</m:t>
                          </m:r>
                        </m:e>
                      </m:acc>
                      <m:r>
                        <a:rPr lang="cs-CZ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𝑠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cs-CZ" i="1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𝑔</m:t>
                          </m:r>
                        </m:e>
                      </m:acc>
                      <m:r>
                        <a:rPr lang="cs-CZ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𝑠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9" name="Obdélní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464115"/>
                <a:ext cx="2278444" cy="402931"/>
              </a:xfrm>
              <a:prstGeom prst="rect">
                <a:avLst/>
              </a:prstGeom>
              <a:blipFill rotWithShape="1">
                <a:blip r:embed="rId7"/>
                <a:stretch>
                  <a:fillRect t="-21212" b="-757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délník 9"/>
              <p:cNvSpPr/>
              <p:nvPr/>
            </p:nvSpPr>
            <p:spPr>
              <a:xfrm>
                <a:off x="251520" y="5004175"/>
                <a:ext cx="209294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</a:rPr>
                        <m:t>𝑊</m:t>
                      </m:r>
                      <m:r>
                        <a:rPr lang="cs-CZ" i="1" smtClean="0">
                          <a:latin typeface="Cambria Math"/>
                        </a:rPr>
                        <m:t>=0,1∙10∙1 [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𝐽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]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Obdélní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5004175"/>
                <a:ext cx="2092945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8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Obdélník 10"/>
              <p:cNvSpPr/>
              <p:nvPr/>
            </p:nvSpPr>
            <p:spPr>
              <a:xfrm>
                <a:off x="251520" y="5511431"/>
                <a:ext cx="121129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</a:rPr>
                        <m:t>𝑊</m:t>
                      </m:r>
                      <m:r>
                        <a:rPr lang="cs-CZ" i="1" smtClean="0">
                          <a:latin typeface="Cambria Math"/>
                        </a:rPr>
                        <m:t>=1 [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𝐽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]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1" name="Obdélní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5511431"/>
                <a:ext cx="1211293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1639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ovéPole 11"/>
          <p:cNvSpPr txBox="1"/>
          <p:nvPr/>
        </p:nvSpPr>
        <p:spPr>
          <a:xfrm>
            <a:off x="3041830" y="2393885"/>
            <a:ext cx="596830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 J je k běžně vykonávané práci poměrně malá hodnota.</a:t>
            </a:r>
          </a:p>
          <a:p>
            <a:r>
              <a:rPr lang="cs-CZ" dirty="0" smtClean="0"/>
              <a:t>V praxi se setkáváme s hodnotami řádově většími:</a:t>
            </a:r>
          </a:p>
          <a:p>
            <a:endParaRPr lang="cs-CZ" dirty="0"/>
          </a:p>
          <a:p>
            <a:r>
              <a:rPr lang="cs-CZ" dirty="0" smtClean="0"/>
              <a:t>1 </a:t>
            </a:r>
            <a:r>
              <a:rPr lang="cs-CZ" dirty="0" err="1" smtClean="0"/>
              <a:t>kJ</a:t>
            </a:r>
            <a:r>
              <a:rPr lang="cs-CZ" dirty="0" smtClean="0"/>
              <a:t>= 1000 J = 103 J (doplňte další</a:t>
            </a:r>
          </a:p>
          <a:p>
            <a:r>
              <a:rPr lang="cs-CZ" dirty="0" smtClean="0"/>
              <a:t>1 MJ</a:t>
            </a:r>
          </a:p>
          <a:p>
            <a:r>
              <a:rPr lang="cs-CZ" dirty="0" smtClean="0"/>
              <a:t>1GJ</a:t>
            </a:r>
          </a:p>
          <a:p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86535" y="6174305"/>
            <a:ext cx="8460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Práci 1 J vykonáme. Obdobnou práci vykonáme při zvednutí 1 kg do výšky 0,1 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052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975"/>
            <a:ext cx="9144000" cy="1259790"/>
          </a:xfrm>
        </p:spPr>
        <p:txBody>
          <a:bodyPr lIns="0" rIns="0"/>
          <a:lstStyle/>
          <a:p>
            <a:pPr marL="812800" indent="-812800">
              <a:lnSpc>
                <a:spcPct val="150000"/>
              </a:lnSpc>
              <a:spcBef>
                <a:spcPct val="20000"/>
              </a:spcBef>
            </a:pPr>
            <a:r>
              <a:rPr lang="cs-CZ" sz="3600" dirty="0" smtClean="0">
                <a:solidFill>
                  <a:schemeClr val="tx1"/>
                </a:solidFill>
              </a:rPr>
              <a:t>Závislost mechanické práce na směru síly</a:t>
            </a:r>
          </a:p>
        </p:txBody>
      </p:sp>
      <p:sp>
        <p:nvSpPr>
          <p:cNvPr id="2" name="AutoShape 2" descr="https://docs.google.com/drawings/d/s6vo4FOQQbRSvfinI7cLRBg/image?w=706&amp;h=226&amp;rev=172&amp;ac=1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" name="AutoShape 4" descr="https://docs.google.com/drawings/d/s6vo4FOQQbRSvfinI7cLRBg/image?w=706&amp;h=226&amp;rev=172&amp;ac=1"/>
          <p:cNvSpPr>
            <a:spLocks noChangeAspect="1" noChangeArrowheads="1"/>
          </p:cNvSpPr>
          <p:nvPr/>
        </p:nvSpPr>
        <p:spPr bwMode="auto">
          <a:xfrm>
            <a:off x="307975" y="2365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30" y="1223755"/>
            <a:ext cx="7031037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bdélník 3"/>
          <p:cNvSpPr/>
          <p:nvPr/>
        </p:nvSpPr>
        <p:spPr>
          <a:xfrm>
            <a:off x="321847" y="5102022"/>
            <a:ext cx="418264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Při pohybu vpřed se </a:t>
            </a:r>
            <a:r>
              <a:rPr lang="cs-CZ" dirty="0" smtClean="0"/>
              <a:t>uplatní:</a:t>
            </a:r>
          </a:p>
          <a:p>
            <a:r>
              <a:rPr lang="cs-CZ" dirty="0" smtClean="0"/>
              <a:t>A</a:t>
            </a:r>
            <a:r>
              <a:rPr lang="cs-CZ" dirty="0"/>
              <a:t>. </a:t>
            </a:r>
            <a:r>
              <a:rPr lang="cs-CZ" dirty="0" smtClean="0"/>
              <a:t>celá síla F</a:t>
            </a:r>
            <a:endParaRPr lang="cs-CZ" dirty="0"/>
          </a:p>
          <a:p>
            <a:r>
              <a:rPr lang="cs-CZ" dirty="0"/>
              <a:t>B. složka F</a:t>
            </a:r>
            <a:r>
              <a:rPr lang="cs-CZ" baseline="-25000" dirty="0"/>
              <a:t>1</a:t>
            </a:r>
            <a:r>
              <a:rPr lang="cs-CZ" dirty="0"/>
              <a:t> vypočteme </a:t>
            </a:r>
            <a:r>
              <a:rPr lang="cs-CZ" dirty="0" smtClean="0"/>
              <a:t>pomocí</a:t>
            </a:r>
            <a:br>
              <a:rPr lang="cs-CZ" dirty="0" smtClean="0"/>
            </a:br>
            <a:r>
              <a:rPr lang="cs-CZ" dirty="0" smtClean="0"/>
              <a:t>     goniometrické </a:t>
            </a:r>
            <a:r>
              <a:rPr lang="cs-CZ" dirty="0"/>
              <a:t>funkce </a:t>
            </a:r>
            <a:r>
              <a:rPr lang="cs-CZ" dirty="0" smtClean="0"/>
              <a:t>kosinus </a:t>
            </a:r>
            <a:r>
              <a:rPr lang="cs-CZ" dirty="0"/>
              <a:t>(cos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/>
              <a:t>C. se síla </a:t>
            </a:r>
            <a:r>
              <a:rPr lang="cs-CZ" dirty="0" smtClean="0"/>
              <a:t>neuplatní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7977" y="3713836"/>
            <a:ext cx="57941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Mechanická práce vykonaná při přemístění tělesa závisí na velikosti síly, která na těleso působí, na dráze, o kterou se těleso </a:t>
            </a:r>
            <a:r>
              <a:rPr lang="cs-CZ" dirty="0" smtClean="0"/>
              <a:t>posune </a:t>
            </a:r>
            <a:r>
              <a:rPr lang="cs-CZ" dirty="0"/>
              <a:t>a na úhlu, který svírá síla se směrem trajektorie.</a:t>
            </a:r>
          </a:p>
        </p:txBody>
      </p:sp>
      <p:cxnSp>
        <p:nvCxnSpPr>
          <p:cNvPr id="7" name="Přímá spojnice 6"/>
          <p:cNvCxnSpPr/>
          <p:nvPr/>
        </p:nvCxnSpPr>
        <p:spPr>
          <a:xfrm>
            <a:off x="476941" y="2768439"/>
            <a:ext cx="6615735" cy="0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Zaoblený obdélníkový popisek 8"/>
              <p:cNvSpPr/>
              <p:nvPr/>
            </p:nvSpPr>
            <p:spPr>
              <a:xfrm>
                <a:off x="611956" y="1661029"/>
                <a:ext cx="1305145" cy="495055"/>
              </a:xfrm>
              <a:prstGeom prst="wedgeRoundRectCallout">
                <a:avLst>
                  <a:gd name="adj1" fmla="val 22168"/>
                  <a:gd name="adj2" fmla="val 88887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Zaoblený obdélníkový popise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956" y="1661029"/>
                <a:ext cx="1305145" cy="495055"/>
              </a:xfrm>
              <a:prstGeom prst="wedgeRoundRectCallout">
                <a:avLst>
                  <a:gd name="adj1" fmla="val 22168"/>
                  <a:gd name="adj2" fmla="val 88887"/>
                  <a:gd name="adj3" fmla="val 16667"/>
                </a:avLst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Zaoblený obdélníkový popisek 11"/>
              <p:cNvSpPr/>
              <p:nvPr/>
            </p:nvSpPr>
            <p:spPr>
              <a:xfrm>
                <a:off x="3521590" y="1223755"/>
                <a:ext cx="1305145" cy="495055"/>
              </a:xfrm>
              <a:prstGeom prst="wedgeRoundRectCallout">
                <a:avLst>
                  <a:gd name="adj1" fmla="val -4522"/>
                  <a:gd name="adj2" fmla="val 124069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&gt;0</m:t>
                      </m:r>
                    </m:oMath>
                  </m:oMathPara>
                </a14:m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Zaoblený obdélníkový popise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1590" y="1223755"/>
                <a:ext cx="1305145" cy="495055"/>
              </a:xfrm>
              <a:prstGeom prst="wedgeRoundRectCallout">
                <a:avLst>
                  <a:gd name="adj1" fmla="val -4522"/>
                  <a:gd name="adj2" fmla="val 124069"/>
                  <a:gd name="adj3" fmla="val 16667"/>
                </a:avLst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Zaoblený obdélníkový popisek 12"/>
              <p:cNvSpPr/>
              <p:nvPr/>
            </p:nvSpPr>
            <p:spPr>
              <a:xfrm>
                <a:off x="6597621" y="1223755"/>
                <a:ext cx="1485165" cy="495055"/>
              </a:xfrm>
              <a:prstGeom prst="wedgeRoundRectCallout">
                <a:avLst>
                  <a:gd name="adj1" fmla="val -40109"/>
                  <a:gd name="adj2" fmla="val 121137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/>
                      </a:rPr>
                      <m:t>𝑐𝑜𝑠</m:t>
                    </m:r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𝛼</m:t>
                    </m:r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=90</m:t>
                    </m:r>
                  </m:oMath>
                </a14:m>
                <a:r>
                  <a:rPr lang="cs-CZ" dirty="0" smtClean="0">
                    <a:solidFill>
                      <a:schemeClr val="tx1"/>
                    </a:solidFill>
                  </a:rPr>
                  <a:t>°</a:t>
                </a:r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Zaoblený obdélníkový popise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7621" y="1223755"/>
                <a:ext cx="1485165" cy="495055"/>
              </a:xfrm>
              <a:prstGeom prst="wedgeRoundRectCallout">
                <a:avLst>
                  <a:gd name="adj1" fmla="val -40109"/>
                  <a:gd name="adj2" fmla="val 121137"/>
                  <a:gd name="adj3" fmla="val 16667"/>
                </a:avLst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3970749" y="5591354"/>
                <a:ext cx="1843133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𝑊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𝐹</m:t>
                          </m:r>
                        </m:e>
                      </m:acc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𝑠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0749" y="5591354"/>
                <a:ext cx="1843133" cy="402931"/>
              </a:xfrm>
              <a:prstGeom prst="rect">
                <a:avLst/>
              </a:prstGeom>
              <a:blipFill rotWithShape="1">
                <a:blip r:embed="rId6"/>
                <a:stretch>
                  <a:fillRect t="-2121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Obdélník 10"/>
              <p:cNvSpPr/>
              <p:nvPr/>
            </p:nvSpPr>
            <p:spPr>
              <a:xfrm>
                <a:off x="4892316" y="6209149"/>
                <a:ext cx="116730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cs-CZ" b="0" i="1" smtClean="0">
                              <a:latin typeface="Cambria Math"/>
                            </a:rPr>
                            <m:t>0=1</m:t>
                          </m:r>
                        </m:e>
                      </m:fun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1" name="Obdélní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2316" y="6209149"/>
                <a:ext cx="1167307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bdélník 15"/>
              <p:cNvSpPr/>
              <p:nvPr/>
            </p:nvSpPr>
            <p:spPr>
              <a:xfrm>
                <a:off x="4896633" y="4994883"/>
                <a:ext cx="129554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cs-CZ" b="0" i="1" smtClean="0">
                              <a:latin typeface="Cambria Math"/>
                            </a:rPr>
                            <m:t>90=0</m:t>
                          </m:r>
                        </m:e>
                      </m:fun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6" name="Obdélní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633" y="4994883"/>
                <a:ext cx="1295547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Picture 2" descr="File:Einheitskreis Ani.gif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2335" y="3605004"/>
            <a:ext cx="2552700" cy="307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ovéPole 17"/>
          <p:cNvSpPr txBox="1"/>
          <p:nvPr/>
        </p:nvSpPr>
        <p:spPr>
          <a:xfrm>
            <a:off x="7340203" y="1848307"/>
            <a:ext cx="807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Obr. 2</a:t>
            </a:r>
            <a:endParaRPr lang="cs-CZ" sz="14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8247437" y="3213568"/>
            <a:ext cx="807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Obr. 3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Citace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199"/>
            <a:ext cx="8229600" cy="2728901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1400" b="1" dirty="0" smtClean="0"/>
              <a:t>Obr. 1 </a:t>
            </a:r>
            <a:r>
              <a:rPr lang="cs-CZ" sz="1400" dirty="0"/>
              <a:t>MSFOTO_PBG. </a:t>
            </a:r>
            <a:r>
              <a:rPr lang="cs-CZ" sz="1400" i="1" dirty="0"/>
              <a:t>Místo, Sestavení, Vozidlo - Volně dostupný obrázek - 61658</a:t>
            </a:r>
            <a:r>
              <a:rPr lang="cs-CZ" sz="1400" dirty="0"/>
              <a:t> [online]. [cit. </a:t>
            </a:r>
            <a:r>
              <a:rPr lang="cs-CZ" sz="1400" dirty="0" smtClean="0"/>
              <a:t>25.11.2012]. </a:t>
            </a:r>
            <a:r>
              <a:rPr lang="cs-CZ" sz="1400" dirty="0"/>
              <a:t>Dostupný na WWW: </a:t>
            </a:r>
            <a:r>
              <a:rPr lang="cs-CZ" sz="1400" dirty="0">
                <a:hlinkClick r:id="rId2"/>
              </a:rPr>
              <a:t>http://pixabay.com/cs/m%C3%ADsto-sestaven%C3%AD-vozidlo-61658</a:t>
            </a:r>
            <a:r>
              <a:rPr lang="cs-CZ" sz="1400" dirty="0" smtClean="0">
                <a:hlinkClick r:id="rId2"/>
              </a:rPr>
              <a:t>/</a:t>
            </a:r>
            <a:endParaRPr lang="cs-CZ" sz="1400" dirty="0" smtClean="0"/>
          </a:p>
          <a:p>
            <a:pPr marL="0" indent="0" eaLnBrk="1" hangingPunct="1">
              <a:buNone/>
            </a:pPr>
            <a:r>
              <a:rPr lang="cs-CZ" sz="1400" b="1" dirty="0"/>
              <a:t>Obr. </a:t>
            </a:r>
            <a:r>
              <a:rPr lang="cs-CZ" sz="1400" b="1" dirty="0" smtClean="0"/>
              <a:t>2 </a:t>
            </a:r>
            <a:r>
              <a:rPr lang="cs-CZ" sz="1400" dirty="0"/>
              <a:t>NEMO. </a:t>
            </a:r>
            <a:r>
              <a:rPr lang="cs-CZ" sz="1400" i="1" dirty="0"/>
              <a:t>Vysoká, Konstrukce, Výtah, Jeřáb - Volně dostupný obrázek - 48591</a:t>
            </a:r>
            <a:r>
              <a:rPr lang="cs-CZ" sz="1400" dirty="0"/>
              <a:t> [online]. [cit. </a:t>
            </a:r>
            <a:r>
              <a:rPr lang="cs-CZ" sz="1400" dirty="0"/>
              <a:t>25.11.2012]. </a:t>
            </a:r>
            <a:r>
              <a:rPr lang="cs-CZ" sz="1400" dirty="0"/>
              <a:t>Dostupný na WWW: </a:t>
            </a:r>
            <a:r>
              <a:rPr lang="cs-CZ" sz="1400" dirty="0">
                <a:hlinkClick r:id="rId3"/>
              </a:rPr>
              <a:t>http://pixabay.com/cs/vysok%C3%A1-konstrukce-v%C3%BDtah-je%C5%99%C3%A1b-web-48591</a:t>
            </a:r>
            <a:r>
              <a:rPr lang="cs-CZ" sz="1400" dirty="0" smtClean="0">
                <a:hlinkClick r:id="rId3"/>
              </a:rPr>
              <a:t>/</a:t>
            </a:r>
            <a:endParaRPr lang="cs-CZ" sz="1400" dirty="0" smtClean="0"/>
          </a:p>
          <a:p>
            <a:pPr marL="0" indent="0" eaLnBrk="1" hangingPunct="1">
              <a:buNone/>
            </a:pPr>
            <a:r>
              <a:rPr lang="cs-CZ" sz="1400" b="1" dirty="0"/>
              <a:t>Obr. </a:t>
            </a:r>
            <a:r>
              <a:rPr lang="cs-CZ" sz="1400" b="1" dirty="0" smtClean="0"/>
              <a:t>3 </a:t>
            </a:r>
            <a:r>
              <a:rPr lang="cs-CZ" sz="1400" dirty="0"/>
              <a:t>NEMO. </a:t>
            </a:r>
            <a:r>
              <a:rPr lang="cs-CZ" sz="1400" i="1" dirty="0"/>
              <a:t>Požár, Vaření, Jeřáb, Tábor - Volně dostupný obrázek - 31920</a:t>
            </a:r>
            <a:r>
              <a:rPr lang="cs-CZ" sz="1400" dirty="0"/>
              <a:t> [online]. [cit. </a:t>
            </a:r>
            <a:r>
              <a:rPr lang="cs-CZ" sz="1400" dirty="0"/>
              <a:t>25.11.2012]. </a:t>
            </a:r>
            <a:r>
              <a:rPr lang="cs-CZ" sz="1400" dirty="0"/>
              <a:t>Dostupný na WWW: </a:t>
            </a:r>
            <a:r>
              <a:rPr lang="cs-CZ" sz="1400" dirty="0">
                <a:hlinkClick r:id="rId4"/>
              </a:rPr>
              <a:t>http://pixabay.com/cs/po%C5%BE%C3%A1r-va%C5%99en%C3%AD-je%C5%99%C3%A1b-t%C3%A1bor-31920</a:t>
            </a:r>
            <a:r>
              <a:rPr lang="cs-CZ" sz="1400" dirty="0" smtClean="0">
                <a:hlinkClick r:id="rId4"/>
              </a:rPr>
              <a:t>/</a:t>
            </a:r>
            <a:endParaRPr lang="cs-CZ" sz="1400" b="1" dirty="0" smtClean="0"/>
          </a:p>
          <a:p>
            <a:pPr marL="0" indent="0" eaLnBrk="1" hangingPunct="1">
              <a:buNone/>
            </a:pPr>
            <a:r>
              <a:rPr lang="cs-CZ" sz="1400" b="1" dirty="0"/>
              <a:t>Obr. </a:t>
            </a:r>
            <a:r>
              <a:rPr lang="cs-CZ" sz="1400" b="1" dirty="0" smtClean="0"/>
              <a:t>4 </a:t>
            </a:r>
            <a:r>
              <a:rPr lang="cs-CZ" sz="1400" dirty="0" smtClean="0"/>
              <a:t>Archiv autora</a:t>
            </a:r>
          </a:p>
          <a:p>
            <a:pPr marL="0" indent="0" eaLnBrk="1" hangingPunct="1">
              <a:buNone/>
            </a:pPr>
            <a:r>
              <a:rPr lang="cs-CZ" sz="1400" b="1" dirty="0"/>
              <a:t>Obr. 5</a:t>
            </a:r>
            <a:r>
              <a:rPr lang="cs-CZ" sz="1400" b="1" dirty="0" smtClean="0"/>
              <a:t> </a:t>
            </a:r>
            <a:r>
              <a:rPr lang="cs-CZ" sz="1400" dirty="0" smtClean="0"/>
              <a:t>PFEIFER</a:t>
            </a:r>
            <a:r>
              <a:rPr lang="cs-CZ" sz="1400" dirty="0"/>
              <a:t>, Ralf. </a:t>
            </a:r>
            <a:r>
              <a:rPr lang="cs-CZ" sz="1400" i="1" dirty="0" err="1"/>
              <a:t>Datei:Einheitskreis</a:t>
            </a:r>
            <a:r>
              <a:rPr lang="cs-CZ" sz="1400" i="1" dirty="0"/>
              <a:t> Ani.gif – </a:t>
            </a:r>
            <a:r>
              <a:rPr lang="cs-CZ" sz="1400" i="1" dirty="0" err="1"/>
              <a:t>Wikipedia</a:t>
            </a:r>
            <a:r>
              <a:rPr lang="cs-CZ" sz="1400" dirty="0"/>
              <a:t> [online]. [cit. </a:t>
            </a:r>
            <a:r>
              <a:rPr lang="cs-CZ" sz="1400" dirty="0"/>
              <a:t>25.11.2012]. </a:t>
            </a:r>
            <a:r>
              <a:rPr lang="cs-CZ" sz="1400" dirty="0"/>
              <a:t>Dostupný na </a:t>
            </a:r>
            <a:r>
              <a:rPr lang="cs-CZ" sz="1400" dirty="0" smtClean="0"/>
              <a:t>WWW: </a:t>
            </a:r>
            <a:r>
              <a:rPr lang="cs-CZ" sz="1400" dirty="0" smtClean="0">
                <a:hlinkClick r:id="rId5"/>
              </a:rPr>
              <a:t>http</a:t>
            </a:r>
            <a:r>
              <a:rPr lang="cs-CZ" sz="1400" dirty="0">
                <a:hlinkClick r:id="rId5"/>
              </a:rPr>
              <a:t>://</a:t>
            </a:r>
            <a:r>
              <a:rPr lang="cs-CZ" sz="1400" dirty="0" smtClean="0">
                <a:hlinkClick r:id="rId5"/>
              </a:rPr>
              <a:t>commons.wikimedia.org/wiki/File:Einheitskreis_Ani.gif</a:t>
            </a:r>
            <a:endParaRPr lang="cs-CZ" sz="1400" dirty="0" smtClean="0"/>
          </a:p>
          <a:p>
            <a:pPr marL="0" indent="0" eaLnBrk="1" hangingPunct="1">
              <a:buNone/>
            </a:pPr>
            <a:endParaRPr lang="cs-CZ" sz="1400" dirty="0" smtClean="0"/>
          </a:p>
        </p:txBody>
      </p:sp>
      <p:sp>
        <p:nvSpPr>
          <p:cNvPr id="4" name="Obdélník 3"/>
          <p:cNvSpPr/>
          <p:nvPr/>
        </p:nvSpPr>
        <p:spPr>
          <a:xfrm>
            <a:off x="431539" y="5409799"/>
            <a:ext cx="823591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/>
              <a:t>URGOŠÍK, Bohuš. </a:t>
            </a:r>
            <a:r>
              <a:rPr lang="cs-CZ" sz="1400" i="1" dirty="0"/>
              <a:t>Fyzika</a:t>
            </a:r>
            <a:r>
              <a:rPr lang="cs-CZ" sz="1400" dirty="0"/>
              <a:t>. Praha 1: SNTL - Nakladatelství technické literatury </a:t>
            </a:r>
            <a:r>
              <a:rPr lang="cs-CZ" sz="1400" dirty="0" err="1"/>
              <a:t>n.p</a:t>
            </a:r>
            <a:r>
              <a:rPr lang="cs-CZ" sz="1400" dirty="0"/>
              <a:t>., 1981, 291 s. Polytechnická knižnice II. řada: příručky, sv. 88. </a:t>
            </a:r>
          </a:p>
          <a:p>
            <a:endParaRPr lang="cs-CZ" sz="1400" dirty="0"/>
          </a:p>
          <a:p>
            <a:r>
              <a:rPr lang="en-US" sz="1400" dirty="0" smtClean="0"/>
              <a:t>Wikipedia</a:t>
            </a:r>
            <a:r>
              <a:rPr lang="en-US" sz="1400" dirty="0"/>
              <a:t>: the free encyclopedia [online]. San Francisco (CA): Wikimedia Foundation, </a:t>
            </a:r>
            <a:r>
              <a:rPr lang="en-US" sz="1400" dirty="0" smtClean="0"/>
              <a:t>2001-201</a:t>
            </a:r>
            <a:r>
              <a:rPr lang="cs-CZ" sz="1400" dirty="0" smtClean="0"/>
              <a:t>2</a:t>
            </a:r>
            <a:r>
              <a:rPr lang="en-US" sz="1400" dirty="0"/>
              <a:t> [cit. </a:t>
            </a:r>
            <a:r>
              <a:rPr lang="cs-CZ" sz="1400" dirty="0"/>
              <a:t> 25.11.2012</a:t>
            </a:r>
            <a:r>
              <a:rPr lang="en-US" sz="1400" dirty="0" smtClean="0"/>
              <a:t>].</a:t>
            </a:r>
            <a:r>
              <a:rPr lang="en-US" sz="1400" dirty="0"/>
              <a:t> </a:t>
            </a:r>
            <a:r>
              <a:rPr lang="en-US" sz="1400" dirty="0" err="1"/>
              <a:t>Dostupné</a:t>
            </a:r>
            <a:r>
              <a:rPr lang="en-US" sz="1400" dirty="0"/>
              <a:t> z: </a:t>
            </a:r>
            <a:r>
              <a:rPr lang="en-US" sz="1400" dirty="0">
                <a:hlinkClick r:id="rId6"/>
              </a:rPr>
              <a:t>http://en.wikipedia.org/wiki/Main_Page</a:t>
            </a:r>
            <a:endParaRPr lang="cs-CZ" sz="1400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24121" y="4329100"/>
            <a:ext cx="8229600" cy="855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kern="0" dirty="0" smtClean="0"/>
              <a:t>Literatura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lastní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007272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8892</TotalTime>
  <Words>715</Words>
  <Application>Microsoft Office PowerPoint</Application>
  <PresentationFormat>Předvádění na obrazovce (4:3)</PresentationFormat>
  <Paragraphs>99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Výchozí návrh</vt:lpstr>
      <vt:lpstr>Prezentace aplikace PowerPoint</vt:lpstr>
      <vt:lpstr>Mechanická práce a energie</vt:lpstr>
      <vt:lpstr>Práce, energie a námaha</vt:lpstr>
      <vt:lpstr>Mechanická práce</vt:lpstr>
      <vt:lpstr>Výpočet mechanické práce</vt:lpstr>
      <vt:lpstr>Práce 1 J a jednotky větší</vt:lpstr>
      <vt:lpstr>Závislost mechanické práce na směru síly</vt:lpstr>
      <vt:lpstr>Citace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Souhrnné opakování fyzikálních veličin</dc:title>
  <dc:creator>zdenet</dc:creator>
  <cp:lastModifiedBy>zchalupsky</cp:lastModifiedBy>
  <cp:revision>341</cp:revision>
  <dcterms:created xsi:type="dcterms:W3CDTF">2013-03-27T07:54:35Z</dcterms:created>
  <dcterms:modified xsi:type="dcterms:W3CDTF">2013-08-20T17:13:45Z</dcterms:modified>
</cp:coreProperties>
</file>