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697-7A56-48F4-B2E9-95BEEBDF4617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5C6-CEC7-49FB-9195-4AAE22C24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86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697-7A56-48F4-B2E9-95BEEBDF4617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5C6-CEC7-49FB-9195-4AAE22C24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72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697-7A56-48F4-B2E9-95BEEBDF4617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5C6-CEC7-49FB-9195-4AAE22C24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1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697-7A56-48F4-B2E9-95BEEBDF4617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5C6-CEC7-49FB-9195-4AAE22C24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5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697-7A56-48F4-B2E9-95BEEBDF4617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5C6-CEC7-49FB-9195-4AAE22C24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4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697-7A56-48F4-B2E9-95BEEBDF4617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5C6-CEC7-49FB-9195-4AAE22C24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1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697-7A56-48F4-B2E9-95BEEBDF4617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5C6-CEC7-49FB-9195-4AAE22C24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08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697-7A56-48F4-B2E9-95BEEBDF4617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5C6-CEC7-49FB-9195-4AAE22C24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10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697-7A56-48F4-B2E9-95BEEBDF4617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5C6-CEC7-49FB-9195-4AAE22C24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51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697-7A56-48F4-B2E9-95BEEBDF4617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5C6-CEC7-49FB-9195-4AAE22C24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2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0697-7A56-48F4-B2E9-95BEEBDF4617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35C6-CEC7-49FB-9195-4AAE22C24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27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0697-7A56-48F4-B2E9-95BEEBDF4617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035C6-CEC7-49FB-9195-4AAE22C24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65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</a:t>
            </a:r>
            <a:r>
              <a:rPr lang="cs-CZ" sz="1400" dirty="0" smtClean="0"/>
              <a:t>16</a:t>
            </a:r>
            <a:r>
              <a:rPr lang="cs-CZ" sz="1400" dirty="0" smtClean="0"/>
              <a:t>. </a:t>
            </a:r>
            <a:r>
              <a:rPr lang="cs-CZ" sz="1400" dirty="0" smtClean="0"/>
              <a:t>08. 2013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 smtClean="0"/>
              <a:t>DUMu</a:t>
            </a:r>
            <a:r>
              <a:rPr lang="cs-CZ" sz="1400" dirty="0" smtClean="0"/>
              <a:t>: 	VY_32_INOVACE_15_AJ_CM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Téma:		</a:t>
            </a:r>
            <a:r>
              <a:rPr lang="cs-CZ" sz="1400" dirty="0" err="1" smtClean="0"/>
              <a:t>Students</a:t>
            </a:r>
            <a:r>
              <a:rPr lang="cs-CZ" sz="1400" dirty="0" smtClean="0"/>
              <a:t>´ </a:t>
            </a:r>
            <a:r>
              <a:rPr lang="cs-CZ" sz="1400" dirty="0" err="1" smtClean="0"/>
              <a:t>lives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Tematický okruh:               konverzační témata pro studenty  různých oborů</a:t>
            </a:r>
          </a:p>
          <a:p>
            <a:pPr marL="0" indent="0">
              <a:buNone/>
            </a:pPr>
            <a:r>
              <a:rPr lang="cs-CZ" sz="1400" dirty="0" smtClean="0"/>
              <a:t>Klíčová slova:       	</a:t>
            </a:r>
            <a:r>
              <a:rPr lang="cs-CZ" sz="1400" dirty="0" err="1" smtClean="0"/>
              <a:t>cheating</a:t>
            </a:r>
            <a:r>
              <a:rPr lang="cs-CZ" sz="1400" dirty="0" smtClean="0"/>
              <a:t>, </a:t>
            </a:r>
            <a:r>
              <a:rPr lang="cs-CZ" sz="1400" dirty="0" err="1" smtClean="0"/>
              <a:t>grades</a:t>
            </a:r>
            <a:r>
              <a:rPr lang="cs-CZ" sz="1400" dirty="0" smtClean="0"/>
              <a:t>, </a:t>
            </a:r>
            <a:r>
              <a:rPr lang="cs-CZ" sz="1400" dirty="0" err="1" smtClean="0"/>
              <a:t>copying</a:t>
            </a:r>
            <a:r>
              <a:rPr lang="cs-CZ" sz="1400" dirty="0" smtClean="0"/>
              <a:t>, </a:t>
            </a:r>
            <a:r>
              <a:rPr lang="cs-CZ" sz="1400" dirty="0" err="1" smtClean="0"/>
              <a:t>honest</a:t>
            </a:r>
            <a:r>
              <a:rPr lang="cs-CZ" sz="1400" dirty="0" smtClean="0"/>
              <a:t>, </a:t>
            </a:r>
            <a:r>
              <a:rPr lang="cs-CZ" sz="1400" dirty="0" err="1" smtClean="0"/>
              <a:t>successful</a:t>
            </a:r>
            <a:endParaRPr lang="cs-CZ" sz="1400" dirty="0" smtClean="0"/>
          </a:p>
          <a:p>
            <a:pPr marL="0" indent="0">
              <a:buNone/>
            </a:pPr>
            <a:endParaRPr lang="cs-CZ" sz="1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prstClr val="black"/>
                </a:solidFill>
              </a:rPr>
              <a:t>Metodický </a:t>
            </a:r>
            <a:r>
              <a:rPr lang="cs-CZ" sz="1400" dirty="0">
                <a:solidFill>
                  <a:prstClr val="black"/>
                </a:solidFill>
              </a:rPr>
              <a:t>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slovní zásobou .  Jedná se zejména o výrazy z běžného studentského života.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význam. V případě potřeby pracují se slovníkem. Následuje  diskuze.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4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Cheating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good</a:t>
            </a:r>
            <a:r>
              <a:rPr lang="cs-CZ" dirty="0" smtClean="0"/>
              <a:t> idea?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8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Statistics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75%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cheat</a:t>
            </a:r>
            <a:endParaRPr lang="cs-CZ" dirty="0" smtClean="0"/>
          </a:p>
          <a:p>
            <a:r>
              <a:rPr lang="cs-CZ" dirty="0" smtClean="0"/>
              <a:t>92%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caught</a:t>
            </a:r>
            <a:endParaRPr lang="cs-CZ" dirty="0" smtClean="0"/>
          </a:p>
          <a:p>
            <a:r>
              <a:rPr lang="cs-CZ" dirty="0" smtClean="0"/>
              <a:t>More </a:t>
            </a:r>
            <a:r>
              <a:rPr lang="cs-CZ" dirty="0" err="1" smtClean="0"/>
              <a:t>than</a:t>
            </a:r>
            <a:r>
              <a:rPr lang="cs-CZ" dirty="0" smtClean="0"/>
              <a:t> 50% copy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Internet 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50%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copying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 and </a:t>
            </a:r>
            <a:r>
              <a:rPr lang="cs-CZ" dirty="0" err="1" smtClean="0"/>
              <a:t>answers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b="1" dirty="0" smtClean="0"/>
              <a:t>not </a:t>
            </a:r>
            <a:r>
              <a:rPr lang="cs-CZ" dirty="0" err="1" smtClean="0"/>
              <a:t>cheating</a:t>
            </a:r>
            <a:endParaRPr lang="cs-CZ" dirty="0" smtClean="0"/>
          </a:p>
          <a:p>
            <a:r>
              <a:rPr lang="cs-CZ" dirty="0" smtClean="0"/>
              <a:t> talk to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cheating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59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cheat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crib</a:t>
            </a:r>
            <a:r>
              <a:rPr lang="cs-CZ" dirty="0" smtClean="0"/>
              <a:t> </a:t>
            </a:r>
            <a:r>
              <a:rPr lang="cs-CZ" dirty="0" err="1" smtClean="0"/>
              <a:t>cards</a:t>
            </a:r>
            <a:r>
              <a:rPr lang="cs-CZ" dirty="0" smtClean="0"/>
              <a:t> are </a:t>
            </a:r>
            <a:r>
              <a:rPr lang="cs-CZ" dirty="0" err="1" smtClean="0"/>
              <a:t>probably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fashioned</a:t>
            </a:r>
            <a:endParaRPr lang="cs-CZ" dirty="0" smtClean="0"/>
          </a:p>
          <a:p>
            <a:r>
              <a:rPr lang="cs-CZ" dirty="0" smtClean="0"/>
              <a:t>mobile </a:t>
            </a:r>
            <a:r>
              <a:rPr lang="cs-CZ" dirty="0" err="1" smtClean="0"/>
              <a:t>phones</a:t>
            </a:r>
            <a:endParaRPr lang="cs-CZ" dirty="0" smtClean="0"/>
          </a:p>
          <a:p>
            <a:r>
              <a:rPr lang="cs-CZ" dirty="0" smtClean="0"/>
              <a:t>Internet</a:t>
            </a:r>
          </a:p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89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cheat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everybody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full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cheating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perfect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grades</a:t>
            </a:r>
            <a:endParaRPr lang="cs-CZ" dirty="0" smtClean="0"/>
          </a:p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cheat</a:t>
            </a:r>
            <a:r>
              <a:rPr lang="cs-CZ" dirty="0" smtClean="0"/>
              <a:t> in </a:t>
            </a:r>
            <a:r>
              <a:rPr lang="cs-CZ" dirty="0" err="1" smtClean="0"/>
              <a:t>subjects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are not </a:t>
            </a:r>
            <a:r>
              <a:rPr lang="cs-CZ" dirty="0" err="1" smtClean="0"/>
              <a:t>interested</a:t>
            </a:r>
            <a:r>
              <a:rPr lang="cs-CZ" dirty="0" smtClean="0"/>
              <a:t> in very much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adrenalin sport and </a:t>
            </a:r>
            <a:r>
              <a:rPr lang="cs-CZ" dirty="0" err="1" smtClean="0"/>
              <a:t>rebellion</a:t>
            </a:r>
            <a:endParaRPr lang="cs-CZ" dirty="0" smtClean="0"/>
          </a:p>
          <a:p>
            <a:r>
              <a:rPr lang="cs-CZ" b="1" dirty="0" err="1" smtClean="0"/>
              <a:t>some</a:t>
            </a:r>
            <a:r>
              <a:rPr lang="cs-CZ" b="1" dirty="0" smtClean="0"/>
              <a:t> </a:t>
            </a:r>
            <a:r>
              <a:rPr lang="cs-CZ" b="1" dirty="0" err="1" smtClean="0"/>
              <a:t>teachers</a:t>
            </a:r>
            <a:r>
              <a:rPr lang="cs-CZ" b="1" dirty="0" smtClean="0"/>
              <a:t> make </a:t>
            </a:r>
            <a:r>
              <a:rPr lang="cs-CZ" b="1" dirty="0" err="1" smtClean="0"/>
              <a:t>it</a:t>
            </a:r>
            <a:r>
              <a:rPr lang="cs-CZ" b="1" dirty="0" smtClean="0"/>
              <a:t> </a:t>
            </a:r>
            <a:r>
              <a:rPr lang="cs-CZ" b="1" dirty="0" err="1" smtClean="0"/>
              <a:t>easy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6306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 </a:t>
            </a:r>
            <a:r>
              <a:rPr lang="cs-CZ" dirty="0" err="1" smtClean="0"/>
              <a:t>fight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make </a:t>
            </a:r>
            <a:r>
              <a:rPr lang="cs-CZ" dirty="0" err="1" smtClean="0"/>
              <a:t>tests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open </a:t>
            </a:r>
            <a:r>
              <a:rPr lang="cs-CZ" dirty="0" err="1" smtClean="0"/>
              <a:t>answers</a:t>
            </a:r>
            <a:r>
              <a:rPr lang="cs-CZ" dirty="0" smtClean="0"/>
              <a:t> not </a:t>
            </a:r>
            <a:r>
              <a:rPr lang="cs-CZ" dirty="0" err="1" smtClean="0"/>
              <a:t>abc</a:t>
            </a:r>
            <a:r>
              <a:rPr lang="cs-CZ" dirty="0" smtClean="0"/>
              <a:t> </a:t>
            </a:r>
            <a:r>
              <a:rPr lang="cs-CZ" dirty="0" err="1" smtClean="0"/>
              <a:t>choose</a:t>
            </a:r>
            <a:endParaRPr lang="cs-CZ" dirty="0" smtClean="0"/>
          </a:p>
          <a:p>
            <a:r>
              <a:rPr lang="cs-CZ" dirty="0" smtClean="0"/>
              <a:t>use </a:t>
            </a:r>
            <a:r>
              <a:rPr lang="cs-CZ" dirty="0" err="1" smtClean="0"/>
              <a:t>websites</a:t>
            </a:r>
            <a:r>
              <a:rPr lang="cs-CZ" dirty="0" smtClean="0"/>
              <a:t> </a:t>
            </a:r>
            <a:r>
              <a:rPr lang="cs-CZ" dirty="0" err="1" smtClean="0"/>
              <a:t>discovering</a:t>
            </a:r>
            <a:r>
              <a:rPr lang="cs-CZ" dirty="0" smtClean="0"/>
              <a:t> </a:t>
            </a:r>
            <a:r>
              <a:rPr lang="cs-CZ" dirty="0" err="1" smtClean="0"/>
              <a:t>copying</a:t>
            </a:r>
            <a:endParaRPr lang="cs-CZ" dirty="0" smtClean="0"/>
          </a:p>
          <a:p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strict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cheating</a:t>
            </a:r>
            <a:endParaRPr lang="cs-CZ" dirty="0" smtClean="0"/>
          </a:p>
          <a:p>
            <a:r>
              <a:rPr lang="cs-CZ" dirty="0" smtClean="0"/>
              <a:t>make </a:t>
            </a:r>
            <a:r>
              <a:rPr lang="cs-CZ" dirty="0" err="1" smtClean="0"/>
              <a:t>school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interesting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discuss</a:t>
            </a:r>
            <a:r>
              <a:rPr lang="cs-CZ" dirty="0" smtClean="0"/>
              <a:t>.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cheating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good</a:t>
            </a:r>
            <a:r>
              <a:rPr lang="cs-CZ" dirty="0" smtClean="0"/>
              <a:t> idea?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6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archiv autora</a:t>
            </a:r>
          </a:p>
          <a:p>
            <a:r>
              <a:rPr lang="cs-CZ" dirty="0">
                <a:solidFill>
                  <a:prstClr val="black"/>
                </a:solidFill>
                <a:hlinkClick r:id="rId2"/>
              </a:rPr>
              <a:t>h</a:t>
            </a:r>
            <a:r>
              <a:rPr lang="it-IT" dirty="0">
                <a:solidFill>
                  <a:prstClr val="black"/>
                </a:solidFill>
                <a:hlinkClick r:id="rId2"/>
              </a:rPr>
              <a:t>ttp://</a:t>
            </a:r>
            <a:r>
              <a:rPr lang="cs-CZ" dirty="0">
                <a:solidFill>
                  <a:prstClr val="black"/>
                </a:solidFill>
                <a:hlinkClick r:id="rId2"/>
              </a:rPr>
              <a:t>en.</a:t>
            </a:r>
            <a:r>
              <a:rPr lang="it-IT" dirty="0">
                <a:solidFill>
                  <a:prstClr val="black"/>
                </a:solidFill>
                <a:hlinkClick r:id="rId2"/>
              </a:rPr>
              <a:t>wikipedia.org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PHILLIPS</a:t>
            </a:r>
            <a:r>
              <a:rPr lang="cs-CZ" dirty="0">
                <a:solidFill>
                  <a:prstClr val="black"/>
                </a:solidFill>
              </a:rPr>
              <a:t>, Janet a kol. Oxford studijní slovník. Oxford: Oxford University Press, 2010, ISBN 978019 430655 3. </a:t>
            </a:r>
            <a:endParaRPr lang="en-US" dirty="0">
              <a:solidFill>
                <a:prstClr val="black"/>
              </a:solidFill>
            </a:endParaRPr>
          </a:p>
          <a:p>
            <a:endParaRPr lang="cs-CZ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8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193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Cheating at school</vt:lpstr>
      <vt:lpstr>Statistics</vt:lpstr>
      <vt:lpstr>How do students cheat?</vt:lpstr>
      <vt:lpstr>Why do students cheat?</vt:lpstr>
      <vt:lpstr>Can teachers fight back?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6</cp:revision>
  <dcterms:created xsi:type="dcterms:W3CDTF">2013-10-06T13:44:02Z</dcterms:created>
  <dcterms:modified xsi:type="dcterms:W3CDTF">2013-10-15T09:22:19Z</dcterms:modified>
</cp:coreProperties>
</file>