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0697-7A56-48F4-B2E9-95BEEBDF4617}" type="datetimeFigureOut">
              <a:rPr lang="en-GB" smtClean="0"/>
              <a:t>15/10/2013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035C6-CEC7-49FB-9195-4AAE22C24A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2867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0697-7A56-48F4-B2E9-95BEEBDF4617}" type="datetimeFigureOut">
              <a:rPr lang="en-GB" smtClean="0"/>
              <a:t>15/10/2013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035C6-CEC7-49FB-9195-4AAE22C24A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721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0697-7A56-48F4-B2E9-95BEEBDF4617}" type="datetimeFigureOut">
              <a:rPr lang="en-GB" smtClean="0"/>
              <a:t>15/10/2013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035C6-CEC7-49FB-9195-4AAE22C24A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316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0697-7A56-48F4-B2E9-95BEEBDF4617}" type="datetimeFigureOut">
              <a:rPr lang="en-GB" smtClean="0"/>
              <a:t>15/10/2013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035C6-CEC7-49FB-9195-4AAE22C24A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955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0697-7A56-48F4-B2E9-95BEEBDF4617}" type="datetimeFigureOut">
              <a:rPr lang="en-GB" smtClean="0"/>
              <a:t>15/10/2013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035C6-CEC7-49FB-9195-4AAE22C24A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247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0697-7A56-48F4-B2E9-95BEEBDF4617}" type="datetimeFigureOut">
              <a:rPr lang="en-GB" smtClean="0"/>
              <a:t>15/10/2013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035C6-CEC7-49FB-9195-4AAE22C24A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211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0697-7A56-48F4-B2E9-95BEEBDF4617}" type="datetimeFigureOut">
              <a:rPr lang="en-GB" smtClean="0"/>
              <a:t>15/10/2013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035C6-CEC7-49FB-9195-4AAE22C24A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1080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0697-7A56-48F4-B2E9-95BEEBDF4617}" type="datetimeFigureOut">
              <a:rPr lang="en-GB" smtClean="0"/>
              <a:t>15/10/2013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035C6-CEC7-49FB-9195-4AAE22C24A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109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0697-7A56-48F4-B2E9-95BEEBDF4617}" type="datetimeFigureOut">
              <a:rPr lang="en-GB" smtClean="0"/>
              <a:t>15/10/2013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035C6-CEC7-49FB-9195-4AAE22C24A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513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0697-7A56-48F4-B2E9-95BEEBDF4617}" type="datetimeFigureOut">
              <a:rPr lang="en-GB" smtClean="0"/>
              <a:t>15/10/2013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035C6-CEC7-49FB-9195-4AAE22C24A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0928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0697-7A56-48F4-B2E9-95BEEBDF4617}" type="datetimeFigureOut">
              <a:rPr lang="en-GB" smtClean="0"/>
              <a:t>15/10/2013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035C6-CEC7-49FB-9195-4AAE22C24A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276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F0697-7A56-48F4-B2E9-95BEEBDF4617}" type="datetimeFigureOut">
              <a:rPr lang="en-GB" smtClean="0"/>
              <a:t>15/10/2013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035C6-CEC7-49FB-9195-4AAE22C24A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5655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400" dirty="0" smtClean="0"/>
              <a:t>Jméno autora: 	Mgr. Mária Filipová</a:t>
            </a:r>
          </a:p>
          <a:p>
            <a:pPr marL="0" indent="0">
              <a:buNone/>
            </a:pPr>
            <a:r>
              <a:rPr lang="cs-CZ" sz="1400" dirty="0" smtClean="0"/>
              <a:t>Datum vytvoření:	</a:t>
            </a:r>
            <a:r>
              <a:rPr lang="cs-CZ" sz="1400" dirty="0" smtClean="0"/>
              <a:t>16</a:t>
            </a:r>
            <a:r>
              <a:rPr lang="cs-CZ" sz="1400" dirty="0" smtClean="0"/>
              <a:t>. </a:t>
            </a:r>
            <a:r>
              <a:rPr lang="cs-CZ" sz="1400" dirty="0" smtClean="0"/>
              <a:t>08. 2013</a:t>
            </a:r>
          </a:p>
          <a:p>
            <a:pPr marL="0" indent="0">
              <a:buNone/>
            </a:pPr>
            <a:r>
              <a:rPr lang="cs-CZ" sz="1400" dirty="0" smtClean="0"/>
              <a:t>Číslo </a:t>
            </a:r>
            <a:r>
              <a:rPr lang="cs-CZ" sz="1400" dirty="0" err="1" smtClean="0"/>
              <a:t>DUMu</a:t>
            </a:r>
            <a:r>
              <a:rPr lang="cs-CZ" sz="1400" dirty="0" smtClean="0"/>
              <a:t>: 	VY_32_INOVACE_15_AJ_CM</a:t>
            </a:r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Ročník:                	1. – 4. ročník </a:t>
            </a:r>
          </a:p>
          <a:p>
            <a:pPr marL="0" indent="0">
              <a:buNone/>
            </a:pPr>
            <a:r>
              <a:rPr lang="cs-CZ" sz="1400" dirty="0" smtClean="0"/>
              <a:t>Vzdělávací oblast:	Jazyk a jazyková komunikace</a:t>
            </a:r>
          </a:p>
          <a:p>
            <a:pPr marL="0" indent="0">
              <a:buNone/>
            </a:pPr>
            <a:r>
              <a:rPr lang="cs-CZ" sz="1400" dirty="0" smtClean="0"/>
              <a:t>Vzdělávací obor:     	Anglický jazyk</a:t>
            </a:r>
          </a:p>
          <a:p>
            <a:pPr marL="0" indent="0">
              <a:buNone/>
            </a:pPr>
            <a:r>
              <a:rPr lang="cs-CZ" sz="1400" dirty="0" smtClean="0"/>
              <a:t>Téma:		</a:t>
            </a:r>
            <a:r>
              <a:rPr lang="cs-CZ" sz="1400" dirty="0" err="1" smtClean="0"/>
              <a:t>Students</a:t>
            </a:r>
            <a:r>
              <a:rPr lang="cs-CZ" sz="1400" dirty="0" smtClean="0"/>
              <a:t>´ </a:t>
            </a:r>
            <a:r>
              <a:rPr lang="cs-CZ" sz="1400" dirty="0" err="1" smtClean="0"/>
              <a:t>lives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Tematický okruh:               konverzační témata pro studenty  různých oborů</a:t>
            </a:r>
          </a:p>
          <a:p>
            <a:pPr marL="0" indent="0">
              <a:buNone/>
            </a:pPr>
            <a:r>
              <a:rPr lang="cs-CZ" sz="1400" dirty="0" smtClean="0"/>
              <a:t>Klíčová slova:       	</a:t>
            </a:r>
            <a:r>
              <a:rPr lang="cs-CZ" sz="1400" dirty="0" err="1" smtClean="0"/>
              <a:t>cheating</a:t>
            </a:r>
            <a:r>
              <a:rPr lang="cs-CZ" sz="1400" dirty="0" smtClean="0"/>
              <a:t>, </a:t>
            </a:r>
            <a:r>
              <a:rPr lang="cs-CZ" sz="1400" dirty="0" err="1" smtClean="0"/>
              <a:t>grades</a:t>
            </a:r>
            <a:r>
              <a:rPr lang="cs-CZ" sz="1400" dirty="0" smtClean="0"/>
              <a:t>, </a:t>
            </a:r>
            <a:r>
              <a:rPr lang="cs-CZ" sz="1400" dirty="0" err="1" smtClean="0"/>
              <a:t>copying</a:t>
            </a:r>
            <a:r>
              <a:rPr lang="cs-CZ" sz="1400" dirty="0" smtClean="0"/>
              <a:t>, </a:t>
            </a:r>
            <a:r>
              <a:rPr lang="cs-CZ" sz="1400" dirty="0" err="1" smtClean="0"/>
              <a:t>honest</a:t>
            </a:r>
            <a:r>
              <a:rPr lang="cs-CZ" sz="1400" dirty="0" smtClean="0"/>
              <a:t>, </a:t>
            </a:r>
            <a:r>
              <a:rPr lang="cs-CZ" sz="1400" dirty="0" err="1" smtClean="0"/>
              <a:t>successful</a:t>
            </a:r>
            <a:endParaRPr lang="cs-CZ" sz="1400" dirty="0" smtClean="0"/>
          </a:p>
          <a:p>
            <a:pPr marL="0" indent="0">
              <a:buNone/>
            </a:pPr>
            <a:endParaRPr lang="cs-CZ" sz="14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cs-CZ" sz="14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cs-CZ" sz="1400" dirty="0" smtClean="0">
                <a:solidFill>
                  <a:prstClr val="black"/>
                </a:solidFill>
              </a:rPr>
              <a:t>Metodický </a:t>
            </a:r>
            <a:r>
              <a:rPr lang="cs-CZ" sz="1400" dirty="0">
                <a:solidFill>
                  <a:prstClr val="black"/>
                </a:solidFill>
              </a:rPr>
              <a:t>list/anotace</a:t>
            </a:r>
            <a:r>
              <a:rPr lang="cs-CZ" sz="1400" dirty="0" smtClean="0">
                <a:solidFill>
                  <a:prstClr val="black"/>
                </a:solidFill>
              </a:rPr>
              <a:t>: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Materiál slouží k seznámení se slovní zásobou .  Jedná se zejména o výrazy z běžného studentského života.</a:t>
            </a:r>
          </a:p>
          <a:p>
            <a:pPr marL="0" indent="0">
              <a:buNone/>
            </a:pPr>
            <a:r>
              <a:rPr lang="cs-CZ" sz="1400" dirty="0" smtClean="0"/>
              <a:t>Studenti odhadují na základě svých znalostí význam. V případě potřeby pracují se slovníkem. Následuje  diskuze.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57610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84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Cheating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school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think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a </a:t>
            </a:r>
            <a:r>
              <a:rPr lang="cs-CZ" dirty="0" err="1" smtClean="0"/>
              <a:t>good</a:t>
            </a:r>
            <a:r>
              <a:rPr lang="cs-CZ" dirty="0" smtClean="0"/>
              <a:t> idea?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488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Statistics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 smtClean="0"/>
              <a:t>75%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students</a:t>
            </a:r>
            <a:r>
              <a:rPr lang="cs-CZ" dirty="0" smtClean="0"/>
              <a:t> </a:t>
            </a:r>
            <a:r>
              <a:rPr lang="cs-CZ" dirty="0" err="1" smtClean="0"/>
              <a:t>cheat</a:t>
            </a:r>
            <a:endParaRPr lang="cs-CZ" dirty="0" smtClean="0"/>
          </a:p>
          <a:p>
            <a:r>
              <a:rPr lang="cs-CZ" dirty="0" smtClean="0"/>
              <a:t>92%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never</a:t>
            </a:r>
            <a:r>
              <a:rPr lang="cs-CZ" dirty="0" smtClean="0"/>
              <a:t> </a:t>
            </a:r>
            <a:r>
              <a:rPr lang="cs-CZ" dirty="0" err="1" smtClean="0"/>
              <a:t>been</a:t>
            </a:r>
            <a:r>
              <a:rPr lang="cs-CZ" dirty="0" smtClean="0"/>
              <a:t> </a:t>
            </a:r>
            <a:r>
              <a:rPr lang="cs-CZ" dirty="0" err="1" smtClean="0"/>
              <a:t>caught</a:t>
            </a:r>
            <a:endParaRPr lang="cs-CZ" dirty="0" smtClean="0"/>
          </a:p>
          <a:p>
            <a:r>
              <a:rPr lang="cs-CZ" dirty="0" smtClean="0"/>
              <a:t>More </a:t>
            </a:r>
            <a:r>
              <a:rPr lang="cs-CZ" dirty="0" err="1" smtClean="0"/>
              <a:t>than</a:t>
            </a:r>
            <a:r>
              <a:rPr lang="cs-CZ" dirty="0" smtClean="0"/>
              <a:t> 50% copy </a:t>
            </a:r>
            <a:r>
              <a:rPr lang="cs-CZ" dirty="0" err="1" smtClean="0"/>
              <a:t>work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Internet 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50% </a:t>
            </a:r>
            <a:r>
              <a:rPr lang="cs-CZ" dirty="0" err="1" smtClean="0"/>
              <a:t>think</a:t>
            </a:r>
            <a:r>
              <a:rPr lang="cs-CZ" dirty="0" smtClean="0"/>
              <a:t> </a:t>
            </a:r>
            <a:r>
              <a:rPr lang="cs-CZ" dirty="0" err="1" smtClean="0"/>
              <a:t>copying</a:t>
            </a:r>
            <a:r>
              <a:rPr lang="cs-CZ" dirty="0" smtClean="0"/>
              <a:t> </a:t>
            </a:r>
            <a:r>
              <a:rPr lang="cs-CZ" dirty="0" err="1" smtClean="0"/>
              <a:t>questions</a:t>
            </a:r>
            <a:r>
              <a:rPr lang="cs-CZ" dirty="0" smtClean="0"/>
              <a:t> and </a:t>
            </a:r>
            <a:r>
              <a:rPr lang="cs-CZ" dirty="0" err="1" smtClean="0"/>
              <a:t>answers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tests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b="1" dirty="0" smtClean="0"/>
              <a:t>not </a:t>
            </a:r>
            <a:r>
              <a:rPr lang="cs-CZ" dirty="0" err="1" smtClean="0"/>
              <a:t>cheating</a:t>
            </a:r>
            <a:endParaRPr lang="cs-CZ" dirty="0" smtClean="0"/>
          </a:p>
          <a:p>
            <a:r>
              <a:rPr lang="cs-CZ" dirty="0" smtClean="0"/>
              <a:t> talk to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parents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cheating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9592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How</a:t>
            </a:r>
            <a:r>
              <a:rPr lang="cs-CZ" dirty="0" smtClean="0"/>
              <a:t> do </a:t>
            </a:r>
            <a:r>
              <a:rPr lang="cs-CZ" dirty="0" err="1" smtClean="0"/>
              <a:t>students</a:t>
            </a:r>
            <a:r>
              <a:rPr lang="cs-CZ" dirty="0" smtClean="0"/>
              <a:t> </a:t>
            </a:r>
            <a:r>
              <a:rPr lang="cs-CZ" dirty="0" err="1" smtClean="0"/>
              <a:t>cheat</a:t>
            </a:r>
            <a:r>
              <a:rPr lang="cs-CZ" dirty="0" smtClean="0"/>
              <a:t>?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 err="1" smtClean="0"/>
              <a:t>crib</a:t>
            </a:r>
            <a:r>
              <a:rPr lang="cs-CZ" dirty="0" smtClean="0"/>
              <a:t> </a:t>
            </a:r>
            <a:r>
              <a:rPr lang="cs-CZ" dirty="0" err="1" smtClean="0"/>
              <a:t>cards</a:t>
            </a:r>
            <a:r>
              <a:rPr lang="cs-CZ" dirty="0" smtClean="0"/>
              <a:t> are </a:t>
            </a:r>
            <a:r>
              <a:rPr lang="cs-CZ" dirty="0" err="1" smtClean="0"/>
              <a:t>probably</a:t>
            </a:r>
            <a:r>
              <a:rPr lang="cs-CZ" dirty="0" smtClean="0"/>
              <a:t> </a:t>
            </a:r>
            <a:r>
              <a:rPr lang="cs-CZ" dirty="0" err="1" smtClean="0"/>
              <a:t>old</a:t>
            </a:r>
            <a:r>
              <a:rPr lang="cs-CZ" dirty="0" smtClean="0"/>
              <a:t> </a:t>
            </a:r>
            <a:r>
              <a:rPr lang="cs-CZ" dirty="0" err="1" smtClean="0"/>
              <a:t>fashioned</a:t>
            </a:r>
            <a:endParaRPr lang="cs-CZ" dirty="0" smtClean="0"/>
          </a:p>
          <a:p>
            <a:r>
              <a:rPr lang="cs-CZ" dirty="0" smtClean="0"/>
              <a:t>mobile </a:t>
            </a:r>
            <a:r>
              <a:rPr lang="cs-CZ" dirty="0" err="1" smtClean="0"/>
              <a:t>phones</a:t>
            </a:r>
            <a:endParaRPr lang="cs-CZ" dirty="0" smtClean="0"/>
          </a:p>
          <a:p>
            <a:r>
              <a:rPr lang="cs-CZ" dirty="0" smtClean="0"/>
              <a:t>Internet</a:t>
            </a:r>
          </a:p>
          <a:p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ways</a:t>
            </a:r>
            <a:r>
              <a:rPr lang="cs-CZ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1895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Why</a:t>
            </a:r>
            <a:r>
              <a:rPr lang="cs-CZ" dirty="0" smtClean="0"/>
              <a:t> do </a:t>
            </a:r>
            <a:r>
              <a:rPr lang="cs-CZ" dirty="0" err="1" smtClean="0"/>
              <a:t>students</a:t>
            </a:r>
            <a:r>
              <a:rPr lang="cs-CZ" dirty="0" smtClean="0"/>
              <a:t> </a:t>
            </a:r>
            <a:r>
              <a:rPr lang="cs-CZ" dirty="0" err="1" smtClean="0"/>
              <a:t>cheat</a:t>
            </a:r>
            <a:r>
              <a:rPr lang="cs-CZ" dirty="0" smtClean="0"/>
              <a:t>?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say</a:t>
            </a:r>
            <a:r>
              <a:rPr lang="cs-CZ" dirty="0" smtClean="0"/>
              <a:t> </a:t>
            </a:r>
            <a:r>
              <a:rPr lang="cs-CZ" dirty="0" err="1" smtClean="0"/>
              <a:t>everybody</a:t>
            </a:r>
            <a:r>
              <a:rPr lang="cs-CZ" dirty="0" smtClean="0"/>
              <a:t> </a:t>
            </a:r>
            <a:r>
              <a:rPr lang="cs-CZ" dirty="0" err="1" smtClean="0"/>
              <a:t>does</a:t>
            </a:r>
            <a:r>
              <a:rPr lang="cs-CZ" dirty="0" smtClean="0"/>
              <a:t> and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world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full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cheating</a:t>
            </a:r>
            <a:endParaRPr lang="cs-CZ" dirty="0" smtClean="0"/>
          </a:p>
          <a:p>
            <a:r>
              <a:rPr lang="cs-CZ" dirty="0" smtClean="0"/>
              <a:t>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perfect</a:t>
            </a:r>
            <a:endParaRPr lang="cs-CZ" dirty="0" smtClean="0"/>
          </a:p>
          <a:p>
            <a:r>
              <a:rPr lang="cs-CZ" dirty="0" smtClean="0"/>
              <a:t>to </a:t>
            </a:r>
            <a:r>
              <a:rPr lang="cs-CZ" dirty="0" err="1" smtClean="0"/>
              <a:t>get</a:t>
            </a:r>
            <a:r>
              <a:rPr lang="cs-CZ" dirty="0" smtClean="0"/>
              <a:t> </a:t>
            </a:r>
            <a:r>
              <a:rPr lang="cs-CZ" dirty="0" err="1" smtClean="0"/>
              <a:t>better</a:t>
            </a:r>
            <a:r>
              <a:rPr lang="cs-CZ" dirty="0" smtClean="0"/>
              <a:t> </a:t>
            </a:r>
            <a:r>
              <a:rPr lang="cs-CZ" dirty="0" err="1" smtClean="0"/>
              <a:t>grades</a:t>
            </a:r>
            <a:endParaRPr lang="cs-CZ" dirty="0" smtClean="0"/>
          </a:p>
          <a:p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say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cheat</a:t>
            </a:r>
            <a:r>
              <a:rPr lang="cs-CZ" dirty="0" smtClean="0"/>
              <a:t> in </a:t>
            </a:r>
            <a:r>
              <a:rPr lang="cs-CZ" dirty="0" err="1" smtClean="0"/>
              <a:t>subjects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are not </a:t>
            </a:r>
            <a:r>
              <a:rPr lang="cs-CZ" dirty="0" err="1" smtClean="0"/>
              <a:t>interested</a:t>
            </a:r>
            <a:r>
              <a:rPr lang="cs-CZ" dirty="0" smtClean="0"/>
              <a:t> in very much</a:t>
            </a:r>
          </a:p>
          <a:p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a </a:t>
            </a:r>
            <a:r>
              <a:rPr lang="cs-CZ" dirty="0" err="1" smtClean="0"/>
              <a:t>kind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adrenalin sport and </a:t>
            </a:r>
            <a:r>
              <a:rPr lang="cs-CZ" dirty="0" err="1" smtClean="0"/>
              <a:t>rebellion</a:t>
            </a:r>
            <a:endParaRPr lang="cs-CZ" dirty="0" smtClean="0"/>
          </a:p>
          <a:p>
            <a:r>
              <a:rPr lang="cs-CZ" b="1" dirty="0" err="1" smtClean="0"/>
              <a:t>some</a:t>
            </a:r>
            <a:r>
              <a:rPr lang="cs-CZ" b="1" dirty="0" smtClean="0"/>
              <a:t> </a:t>
            </a:r>
            <a:r>
              <a:rPr lang="cs-CZ" b="1" dirty="0" err="1" smtClean="0"/>
              <a:t>teachers</a:t>
            </a:r>
            <a:r>
              <a:rPr lang="cs-CZ" b="1" dirty="0" smtClean="0"/>
              <a:t> make </a:t>
            </a:r>
            <a:r>
              <a:rPr lang="cs-CZ" b="1" dirty="0" err="1" smtClean="0"/>
              <a:t>it</a:t>
            </a:r>
            <a:r>
              <a:rPr lang="cs-CZ" b="1" dirty="0" smtClean="0"/>
              <a:t> </a:t>
            </a:r>
            <a:r>
              <a:rPr lang="cs-CZ" b="1" dirty="0" err="1" smtClean="0"/>
              <a:t>easy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163062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teachers</a:t>
            </a:r>
            <a:r>
              <a:rPr lang="cs-CZ" dirty="0" smtClean="0"/>
              <a:t> </a:t>
            </a:r>
            <a:r>
              <a:rPr lang="cs-CZ" dirty="0" err="1" smtClean="0"/>
              <a:t>fight</a:t>
            </a:r>
            <a:r>
              <a:rPr lang="cs-CZ" dirty="0" smtClean="0"/>
              <a:t> </a:t>
            </a:r>
            <a:r>
              <a:rPr lang="cs-CZ" dirty="0" err="1" smtClean="0"/>
              <a:t>back</a:t>
            </a:r>
            <a:r>
              <a:rPr lang="cs-CZ" dirty="0" smtClean="0"/>
              <a:t>?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make </a:t>
            </a:r>
            <a:r>
              <a:rPr lang="cs-CZ" dirty="0" err="1" smtClean="0"/>
              <a:t>tests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open </a:t>
            </a:r>
            <a:r>
              <a:rPr lang="cs-CZ" dirty="0" err="1" smtClean="0"/>
              <a:t>answers</a:t>
            </a:r>
            <a:r>
              <a:rPr lang="cs-CZ" dirty="0" smtClean="0"/>
              <a:t> not </a:t>
            </a:r>
            <a:r>
              <a:rPr lang="cs-CZ" dirty="0" err="1" smtClean="0"/>
              <a:t>abc</a:t>
            </a:r>
            <a:r>
              <a:rPr lang="cs-CZ" dirty="0" smtClean="0"/>
              <a:t> </a:t>
            </a:r>
            <a:r>
              <a:rPr lang="cs-CZ" dirty="0" err="1" smtClean="0"/>
              <a:t>choose</a:t>
            </a:r>
            <a:endParaRPr lang="cs-CZ" dirty="0" smtClean="0"/>
          </a:p>
          <a:p>
            <a:r>
              <a:rPr lang="cs-CZ" dirty="0" smtClean="0"/>
              <a:t>use </a:t>
            </a:r>
            <a:r>
              <a:rPr lang="cs-CZ" dirty="0" err="1" smtClean="0"/>
              <a:t>websites</a:t>
            </a:r>
            <a:r>
              <a:rPr lang="cs-CZ" dirty="0" smtClean="0"/>
              <a:t> </a:t>
            </a:r>
            <a:r>
              <a:rPr lang="cs-CZ" dirty="0" err="1" smtClean="0"/>
              <a:t>discovering</a:t>
            </a:r>
            <a:r>
              <a:rPr lang="cs-CZ" dirty="0" smtClean="0"/>
              <a:t> </a:t>
            </a:r>
            <a:r>
              <a:rPr lang="cs-CZ" dirty="0" err="1" smtClean="0"/>
              <a:t>copying</a:t>
            </a:r>
            <a:endParaRPr lang="cs-CZ" dirty="0" smtClean="0"/>
          </a:p>
          <a:p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strict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cheating</a:t>
            </a:r>
            <a:endParaRPr lang="cs-CZ" dirty="0" smtClean="0"/>
          </a:p>
          <a:p>
            <a:r>
              <a:rPr lang="cs-CZ" dirty="0" smtClean="0"/>
              <a:t>make </a:t>
            </a:r>
            <a:r>
              <a:rPr lang="cs-CZ" dirty="0" err="1" smtClean="0"/>
              <a:t>school</a:t>
            </a:r>
            <a:r>
              <a:rPr lang="cs-CZ" dirty="0" smtClean="0"/>
              <a:t> 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interesting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err="1" smtClean="0"/>
              <a:t>Now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discuss</a:t>
            </a:r>
            <a:r>
              <a:rPr lang="cs-CZ" dirty="0" smtClean="0"/>
              <a:t>. 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think</a:t>
            </a:r>
            <a:r>
              <a:rPr lang="cs-CZ" dirty="0" smtClean="0"/>
              <a:t> </a:t>
            </a:r>
            <a:r>
              <a:rPr lang="cs-CZ" dirty="0" err="1" smtClean="0"/>
              <a:t>cheating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a </a:t>
            </a:r>
            <a:r>
              <a:rPr lang="cs-CZ" dirty="0" err="1" smtClean="0"/>
              <a:t>good</a:t>
            </a:r>
            <a:r>
              <a:rPr lang="cs-CZ" dirty="0" smtClean="0"/>
              <a:t> idea?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466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cs-CZ" dirty="0">
                <a:solidFill>
                  <a:prstClr val="black"/>
                </a:solidFill>
              </a:rPr>
              <a:t>archiv autora</a:t>
            </a:r>
          </a:p>
          <a:p>
            <a:r>
              <a:rPr lang="cs-CZ" dirty="0">
                <a:solidFill>
                  <a:prstClr val="black"/>
                </a:solidFill>
                <a:hlinkClick r:id="rId2"/>
              </a:rPr>
              <a:t>h</a:t>
            </a:r>
            <a:r>
              <a:rPr lang="it-IT" dirty="0">
                <a:solidFill>
                  <a:prstClr val="black"/>
                </a:solidFill>
                <a:hlinkClick r:id="rId2"/>
              </a:rPr>
              <a:t>ttp://</a:t>
            </a:r>
            <a:r>
              <a:rPr lang="cs-CZ" dirty="0">
                <a:solidFill>
                  <a:prstClr val="black"/>
                </a:solidFill>
                <a:hlinkClick r:id="rId2"/>
              </a:rPr>
              <a:t>en.</a:t>
            </a:r>
            <a:r>
              <a:rPr lang="it-IT" dirty="0">
                <a:solidFill>
                  <a:prstClr val="black"/>
                </a:solidFill>
                <a:hlinkClick r:id="rId2"/>
              </a:rPr>
              <a:t>wikipedia.org</a:t>
            </a:r>
            <a:endParaRPr lang="cs-CZ" dirty="0">
              <a:solidFill>
                <a:prstClr val="black"/>
              </a:solidFill>
            </a:endParaRPr>
          </a:p>
          <a:p>
            <a:r>
              <a:rPr lang="cs-CZ" dirty="0" smtClean="0">
                <a:solidFill>
                  <a:prstClr val="black"/>
                </a:solidFill>
              </a:rPr>
              <a:t>PHILLIPS</a:t>
            </a:r>
            <a:r>
              <a:rPr lang="cs-CZ" dirty="0">
                <a:solidFill>
                  <a:prstClr val="black"/>
                </a:solidFill>
              </a:rPr>
              <a:t>, Janet a kol. Oxford studijní slovník. Oxford: Oxford University Press, 2010, ISBN 978019 430655 3. </a:t>
            </a:r>
            <a:endParaRPr lang="en-US" dirty="0">
              <a:solidFill>
                <a:prstClr val="black"/>
              </a:solidFill>
            </a:endParaRPr>
          </a:p>
          <a:p>
            <a:endParaRPr lang="cs-CZ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78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193</Words>
  <Application>Microsoft Office PowerPoint</Application>
  <PresentationFormat>Předvádění na obrazovce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Prezentace aplikace PowerPoint</vt:lpstr>
      <vt:lpstr>Cheating at school</vt:lpstr>
      <vt:lpstr>Statistics</vt:lpstr>
      <vt:lpstr>How do students cheat?</vt:lpstr>
      <vt:lpstr>Why do students cheat?</vt:lpstr>
      <vt:lpstr>Can teachers fight back?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6</cp:revision>
  <dcterms:created xsi:type="dcterms:W3CDTF">2013-10-06T13:44:02Z</dcterms:created>
  <dcterms:modified xsi:type="dcterms:W3CDTF">2013-10-15T09:22:19Z</dcterms:modified>
</cp:coreProperties>
</file>