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56" r:id="rId4"/>
    <p:sldId id="268" r:id="rId5"/>
    <p:sldId id="257" r:id="rId6"/>
    <p:sldId id="258" r:id="rId7"/>
    <p:sldId id="260" r:id="rId8"/>
    <p:sldId id="261" r:id="rId9"/>
    <p:sldId id="262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5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8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52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18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776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25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716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43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030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66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2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509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8422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16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84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2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9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6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1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1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8E3A0-9B60-40CE-8EC6-3C775854C4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7CE6C-3BA5-4B47-82A7-90ECC3DCAD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0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8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cool.com/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  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 22. 3. 2013 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	 </a:t>
            </a:r>
            <a:r>
              <a:rPr lang="cs-CZ" sz="1400" dirty="0" smtClean="0"/>
              <a:t>VY_32_INOVACE_15_AJ_ACH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Ročník:	                    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 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	  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	  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 	  chemikálie, kyseliny, zásady, nebezpečí</a:t>
            </a:r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242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Chemicals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05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chemical substance is a form of matter that has constant chemical composition and characteristic properties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5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Why</a:t>
            </a:r>
            <a:r>
              <a:rPr lang="cs-CZ" dirty="0" smtClean="0"/>
              <a:t> do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chemicals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the preservation of food</a:t>
            </a:r>
            <a:endParaRPr lang="cs-CZ" dirty="0" smtClean="0"/>
          </a:p>
          <a:p>
            <a:r>
              <a:rPr lang="en-US" dirty="0" smtClean="0"/>
              <a:t>treatment </a:t>
            </a:r>
            <a:endParaRPr lang="cs-CZ" dirty="0" smtClean="0"/>
          </a:p>
          <a:p>
            <a:r>
              <a:rPr lang="en-US" dirty="0" smtClean="0"/>
              <a:t>building homes</a:t>
            </a:r>
            <a:endParaRPr lang="cs-CZ" dirty="0" smtClean="0"/>
          </a:p>
          <a:p>
            <a:r>
              <a:rPr lang="cs-CZ" dirty="0"/>
              <a:t>a</a:t>
            </a:r>
            <a:r>
              <a:rPr lang="en-US" dirty="0" err="1" smtClean="0"/>
              <a:t>cids</a:t>
            </a:r>
            <a:r>
              <a:rPr lang="en-US" dirty="0" smtClean="0"/>
              <a:t> and alkalis are some of the most widely used chemicals in industry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97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acids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en-US" dirty="0" smtClean="0"/>
              <a:t>acids are dangerous</a:t>
            </a:r>
            <a:r>
              <a:rPr lang="cs-CZ" dirty="0"/>
              <a:t> </a:t>
            </a:r>
            <a:r>
              <a:rPr lang="cs-CZ" dirty="0" smtClean="0"/>
              <a:t>(c</a:t>
            </a:r>
            <a:r>
              <a:rPr lang="en-US" dirty="0" err="1" smtClean="0"/>
              <a:t>oncentrated</a:t>
            </a:r>
            <a:r>
              <a:rPr lang="en-US" dirty="0" smtClean="0"/>
              <a:t> </a:t>
            </a:r>
            <a:r>
              <a:rPr lang="en-US" i="1" dirty="0" smtClean="0"/>
              <a:t>sulfuric acid </a:t>
            </a:r>
            <a:r>
              <a:rPr lang="en-US" dirty="0" smtClean="0"/>
              <a:t>is very </a:t>
            </a:r>
            <a:r>
              <a:rPr lang="en-US" b="1" i="1" dirty="0" smtClean="0"/>
              <a:t>corrosive</a:t>
            </a:r>
            <a:r>
              <a:rPr lang="en-US" dirty="0" smtClean="0"/>
              <a:t>, and must be handled with care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en-US" dirty="0" smtClean="0"/>
              <a:t>acids are common chemicals that we use every day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i="1" dirty="0" smtClean="0"/>
              <a:t>a</a:t>
            </a:r>
            <a:r>
              <a:rPr lang="en-US" i="1" dirty="0" err="1" smtClean="0"/>
              <a:t>cetic</a:t>
            </a:r>
            <a:r>
              <a:rPr lang="en-US" i="1" dirty="0" smtClean="0"/>
              <a:t> acid </a:t>
            </a:r>
            <a:r>
              <a:rPr lang="en-US" dirty="0" smtClean="0"/>
              <a:t>- also called </a:t>
            </a:r>
            <a:r>
              <a:rPr lang="en-US" dirty="0" err="1" smtClean="0"/>
              <a:t>ethanoic</a:t>
            </a:r>
            <a:r>
              <a:rPr lang="en-US" dirty="0" smtClean="0"/>
              <a:t> acid - is present in vinegar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/>
              <a:t>c</a:t>
            </a:r>
            <a:r>
              <a:rPr lang="en-US" dirty="0" err="1" smtClean="0"/>
              <a:t>itric</a:t>
            </a:r>
            <a:r>
              <a:rPr lang="en-US" dirty="0" smtClean="0"/>
              <a:t> acid is found in oranges and lemons</a:t>
            </a:r>
            <a:r>
              <a:rPr lang="cs-CZ" dirty="0" smtClean="0"/>
              <a:t> and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en-US" dirty="0" smtClean="0"/>
              <a:t>are safe to eat</a:t>
            </a:r>
            <a:r>
              <a:rPr lang="cs-CZ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14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alcali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dirty="0">
                <a:solidFill>
                  <a:prstClr val="black"/>
                </a:solidFill>
              </a:rPr>
              <a:t>a</a:t>
            </a:r>
            <a:r>
              <a:rPr lang="en-US" dirty="0">
                <a:solidFill>
                  <a:prstClr val="black"/>
                </a:solidFill>
              </a:rPr>
              <a:t> concentrated solution of the alkali </a:t>
            </a:r>
            <a:r>
              <a:rPr lang="en-US" i="1" dirty="0">
                <a:solidFill>
                  <a:prstClr val="black"/>
                </a:solidFill>
              </a:rPr>
              <a:t>sodium hydroxide</a:t>
            </a:r>
            <a:r>
              <a:rPr lang="en-US" dirty="0">
                <a:solidFill>
                  <a:prstClr val="black"/>
                </a:solidFill>
              </a:rPr>
              <a:t> is very </a:t>
            </a:r>
            <a:r>
              <a:rPr lang="en-US" b="1" i="1" dirty="0">
                <a:solidFill>
                  <a:prstClr val="black"/>
                </a:solidFill>
              </a:rPr>
              <a:t>caustic</a:t>
            </a:r>
            <a:r>
              <a:rPr lang="cs-CZ" dirty="0">
                <a:solidFill>
                  <a:prstClr val="black"/>
                </a:solidFill>
              </a:rPr>
              <a:t> (</a:t>
            </a:r>
            <a:r>
              <a:rPr lang="cs-CZ" dirty="0" err="1">
                <a:solidFill>
                  <a:prstClr val="black"/>
                </a:solidFill>
              </a:rPr>
              <a:t>it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err="1">
                <a:solidFill>
                  <a:prstClr val="black"/>
                </a:solidFill>
              </a:rPr>
              <a:t>is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 used to obtain skeletons</a:t>
            </a:r>
            <a:r>
              <a:rPr lang="cs-CZ" dirty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en-US" i="1" dirty="0">
                <a:solidFill>
                  <a:prstClr val="black"/>
                </a:solidFill>
              </a:rPr>
              <a:t>magnesium hydroxide </a:t>
            </a:r>
            <a:r>
              <a:rPr lang="en-US" dirty="0">
                <a:solidFill>
                  <a:prstClr val="black"/>
                </a:solidFill>
              </a:rPr>
              <a:t>is such a mild alkali it can be taken as an indigestion remedy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757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Hazards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</a:t>
            </a:r>
            <a:r>
              <a:rPr lang="en-US" dirty="0" err="1" smtClean="0"/>
              <a:t>ome</a:t>
            </a:r>
            <a:r>
              <a:rPr lang="en-US" dirty="0" smtClean="0"/>
              <a:t> chemicals can harm us </a:t>
            </a:r>
            <a:r>
              <a:rPr lang="cs-CZ" dirty="0" smtClean="0"/>
              <a:t>so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handle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en-US" dirty="0" smtClean="0"/>
              <a:t> carefully</a:t>
            </a:r>
            <a:endParaRPr lang="cs-CZ" dirty="0" smtClean="0"/>
          </a:p>
          <a:p>
            <a:r>
              <a:rPr lang="cs-CZ" dirty="0" err="1" smtClean="0"/>
              <a:t>chemicals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	</a:t>
            </a:r>
          </a:p>
          <a:p>
            <a:pPr marL="0" indent="0">
              <a:buNone/>
            </a:pPr>
            <a:r>
              <a:rPr lang="cs-CZ" dirty="0" smtClean="0"/>
              <a:t>				</a:t>
            </a:r>
            <a:r>
              <a:rPr lang="cs-CZ" dirty="0" err="1" smtClean="0"/>
              <a:t>corrosive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			</a:t>
            </a:r>
            <a:r>
              <a:rPr lang="cs-CZ" dirty="0" err="1" smtClean="0"/>
              <a:t>toxic</a:t>
            </a:r>
            <a:r>
              <a:rPr lang="cs-CZ" dirty="0" smtClean="0"/>
              <a:t>								</a:t>
            </a:r>
            <a:r>
              <a:rPr lang="cs-CZ" dirty="0" err="1" smtClean="0"/>
              <a:t>flammable</a:t>
            </a:r>
            <a:r>
              <a:rPr lang="cs-CZ" dirty="0" smtClean="0"/>
              <a:t>						</a:t>
            </a:r>
            <a:r>
              <a:rPr lang="cs-CZ" dirty="0" err="1" smtClean="0"/>
              <a:t>oxidising</a:t>
            </a:r>
            <a:r>
              <a:rPr lang="cs-CZ" dirty="0" smtClean="0"/>
              <a:t>							</a:t>
            </a:r>
            <a:r>
              <a:rPr lang="cs-CZ" dirty="0" err="1" smtClean="0"/>
              <a:t>explosive</a:t>
            </a:r>
            <a:r>
              <a:rPr lang="cs-CZ" dirty="0" smtClean="0"/>
              <a:t>							</a:t>
            </a:r>
            <a:r>
              <a:rPr lang="cs-CZ" dirty="0" err="1" smtClean="0"/>
              <a:t>harmful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584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</a:t>
            </a:r>
            <a:r>
              <a:rPr lang="en-US" dirty="0" smtClean="0"/>
              <a:t>any of </a:t>
            </a:r>
            <a:r>
              <a:rPr lang="cs-CZ" dirty="0" err="1" smtClean="0"/>
              <a:t>chemicals</a:t>
            </a:r>
            <a:r>
              <a:rPr lang="cs-CZ" dirty="0" smtClean="0"/>
              <a:t> </a:t>
            </a:r>
            <a:r>
              <a:rPr lang="en-US" dirty="0" smtClean="0"/>
              <a:t>are not found naturally - they are </a:t>
            </a:r>
            <a:r>
              <a:rPr lang="en-US" i="1" dirty="0" err="1" smtClean="0"/>
              <a:t>synthesised</a:t>
            </a:r>
            <a:r>
              <a:rPr lang="en-US" dirty="0" smtClean="0"/>
              <a:t> in chemical factories</a:t>
            </a:r>
            <a:endParaRPr lang="cs-CZ" dirty="0" smtClean="0"/>
          </a:p>
          <a:p>
            <a:r>
              <a:rPr lang="en-US" dirty="0" smtClean="0"/>
              <a:t>the major types of </a:t>
            </a:r>
            <a:r>
              <a:rPr lang="en-US" dirty="0" err="1" smtClean="0"/>
              <a:t>synthesised</a:t>
            </a:r>
            <a:r>
              <a:rPr lang="en-US" dirty="0" smtClean="0"/>
              <a:t> chemicals</a:t>
            </a:r>
            <a:r>
              <a:rPr lang="cs-CZ" dirty="0" smtClean="0"/>
              <a:t> are </a:t>
            </a:r>
            <a:r>
              <a:rPr lang="cs-CZ" dirty="0" err="1" smtClean="0"/>
              <a:t>pharmaceuticals</a:t>
            </a:r>
            <a:r>
              <a:rPr lang="cs-CZ" dirty="0" smtClean="0"/>
              <a:t>, </a:t>
            </a:r>
            <a:r>
              <a:rPr lang="cs-CZ" dirty="0" err="1"/>
              <a:t>o</a:t>
            </a:r>
            <a:r>
              <a:rPr lang="cs-CZ" dirty="0" err="1" smtClean="0"/>
              <a:t>rganic</a:t>
            </a:r>
            <a:r>
              <a:rPr lang="cs-CZ" dirty="0" smtClean="0"/>
              <a:t> </a:t>
            </a:r>
            <a:r>
              <a:rPr lang="cs-CZ" dirty="0" err="1" smtClean="0"/>
              <a:t>chemicals</a:t>
            </a:r>
            <a:r>
              <a:rPr lang="cs-CZ" dirty="0" smtClean="0"/>
              <a:t>, </a:t>
            </a:r>
            <a:r>
              <a:rPr lang="cs-CZ" dirty="0"/>
              <a:t>s</a:t>
            </a:r>
            <a:r>
              <a:rPr lang="en-US" dirty="0" err="1" smtClean="0"/>
              <a:t>oaps</a:t>
            </a:r>
            <a:r>
              <a:rPr lang="en-US" dirty="0" smtClean="0"/>
              <a:t>, toiletries and cleaning preparations</a:t>
            </a:r>
            <a:r>
              <a:rPr lang="cs-CZ" dirty="0" smtClean="0"/>
              <a:t>, </a:t>
            </a:r>
            <a:r>
              <a:rPr lang="cs-CZ" dirty="0"/>
              <a:t>p</a:t>
            </a:r>
            <a:r>
              <a:rPr lang="en-US" dirty="0" err="1" smtClean="0"/>
              <a:t>aints</a:t>
            </a:r>
            <a:r>
              <a:rPr lang="en-US" dirty="0" smtClean="0"/>
              <a:t>, varnishes and printing inks</a:t>
            </a:r>
            <a:endParaRPr lang="cs-CZ" dirty="0" smtClean="0"/>
          </a:p>
          <a:p>
            <a:r>
              <a:rPr lang="cs-CZ" dirty="0"/>
              <a:t>w</a:t>
            </a:r>
            <a:r>
              <a:rPr lang="en-US" dirty="0" smtClean="0"/>
              <a:t>hen an acid reacts with a metal, metal oxide, metal hydroxide or metal carbonate, a </a:t>
            </a:r>
            <a:r>
              <a:rPr lang="en-US" i="1" dirty="0" smtClean="0"/>
              <a:t>salt</a:t>
            </a:r>
            <a:r>
              <a:rPr lang="en-US" dirty="0" smtClean="0"/>
              <a:t> is made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8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FABINI, Ján; BLAŽEK, Jaroslav. Chemie pro studijní obory SOŠ a SOU nechemického zaměření. Praha: SPN, 1999, ISBN 80-7235-104-4.  </a:t>
            </a:r>
          </a:p>
          <a:p>
            <a:r>
              <a:rPr lang="cs-CZ" dirty="0" smtClean="0"/>
              <a:t>PHILLIPS, Janet a kol. Oxford studijní slovník. Oxford: Oxford University Press, 2010, ISBN 978019 430655 3.</a:t>
            </a:r>
          </a:p>
          <a:p>
            <a:r>
              <a:rPr lang="en-US" sz="3000" i="1" dirty="0">
                <a:solidFill>
                  <a:prstClr val="black"/>
                </a:solidFill>
              </a:rPr>
              <a:t>Wikipedia: the free encyclopedia</a:t>
            </a:r>
            <a:r>
              <a:rPr lang="en-US" sz="3000" dirty="0">
                <a:solidFill>
                  <a:prstClr val="black"/>
                </a:solidFill>
              </a:rPr>
              <a:t>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</a:rPr>
              <a:t>Dostupné</a:t>
            </a:r>
            <a:r>
              <a:rPr lang="en-US" sz="3000" dirty="0">
                <a:solidFill>
                  <a:prstClr val="black"/>
                </a:solidFill>
              </a:rPr>
              <a:t> z:</a:t>
            </a:r>
            <a:r>
              <a:rPr lang="en-US" sz="3000" dirty="0">
                <a:solidFill>
                  <a:prstClr val="black"/>
                </a:solidFill>
                <a:hlinkClick r:id="rId2"/>
              </a:rPr>
              <a:t>http://en.wikipedia.org/wiki/Main_Page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i="1" dirty="0" err="1"/>
              <a:t>Chemicool</a:t>
            </a:r>
            <a:r>
              <a:rPr lang="en-US" i="1" dirty="0"/>
              <a:t> </a:t>
            </a:r>
            <a:r>
              <a:rPr lang="en-US" i="1" dirty="0" err="1"/>
              <a:t>Periodická</a:t>
            </a:r>
            <a:r>
              <a:rPr lang="en-US" i="1" dirty="0"/>
              <a:t> </a:t>
            </a:r>
            <a:r>
              <a:rPr lang="en-US" i="1" dirty="0" err="1"/>
              <a:t>tabulka</a:t>
            </a:r>
            <a:r>
              <a:rPr lang="en-US" i="1" dirty="0"/>
              <a:t>.</a:t>
            </a:r>
            <a:r>
              <a:rPr lang="en-US" dirty="0"/>
              <a:t> [online]. 1996 - 2013 [cit. 2013-06-19]. </a:t>
            </a:r>
            <a:r>
              <a:rPr lang="en-US" dirty="0" err="1"/>
              <a:t>Dostupné</a:t>
            </a:r>
            <a:r>
              <a:rPr lang="en-US"/>
              <a:t> z: </a:t>
            </a:r>
            <a:r>
              <a:rPr lang="en-US">
                <a:hlinkClick r:id="rId3"/>
              </a:rPr>
              <a:t>http://www.chemicool.com/</a:t>
            </a:r>
            <a:r>
              <a:rPr lang="en-US"/>
              <a:t> 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72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287</Words>
  <Application>Microsoft Office PowerPoint</Application>
  <PresentationFormat>Předvádění na obrazovce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Motiv systému Office</vt:lpstr>
      <vt:lpstr>1_Motiv systému Office</vt:lpstr>
      <vt:lpstr>Prezentace aplikace PowerPoint</vt:lpstr>
      <vt:lpstr>Chemicals</vt:lpstr>
      <vt:lpstr>What is it?</vt:lpstr>
      <vt:lpstr>Why do we need chemicals?</vt:lpstr>
      <vt:lpstr>Common acids</vt:lpstr>
      <vt:lpstr>Common alcali</vt:lpstr>
      <vt:lpstr>Hazards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Chemicals</dc:title>
  <dc:creator>Lenovo</dc:creator>
  <cp:lastModifiedBy>Lenovo</cp:lastModifiedBy>
  <cp:revision>12</cp:revision>
  <dcterms:created xsi:type="dcterms:W3CDTF">2013-05-29T08:49:19Z</dcterms:created>
  <dcterms:modified xsi:type="dcterms:W3CDTF">2013-06-24T05:52:05Z</dcterms:modified>
</cp:coreProperties>
</file>