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9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29" autoAdjust="0"/>
  </p:normalViewPr>
  <p:slideViewPr>
    <p:cSldViewPr>
      <p:cViewPr varScale="1">
        <p:scale>
          <a:sx n="85" d="100"/>
          <a:sy n="85" d="100"/>
        </p:scale>
        <p:origin x="-144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smtClean="0">
                <a:solidFill>
                  <a:srgbClr val="758386"/>
                </a:solidFill>
              </a:rPr>
              <a:t>: </a:t>
            </a:r>
            <a:r>
              <a:rPr lang="cs-CZ" sz="1500" b="1" smtClean="0">
                <a:solidFill>
                  <a:srgbClr val="758386"/>
                </a:solidFill>
              </a:rPr>
              <a:t>VY_32_INOVACE_15_AJ2V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Oblečení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Módní doplňky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procvičování a doplnění slovní zásoby.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err="1" smtClean="0"/>
              <a:t>Name</a:t>
            </a:r>
            <a:r>
              <a:rPr lang="cs-CZ" sz="3000" dirty="0" smtClean="0"/>
              <a:t> </a:t>
            </a:r>
            <a:r>
              <a:rPr lang="cs-CZ" sz="3000" dirty="0" err="1" smtClean="0"/>
              <a:t>them</a:t>
            </a:r>
            <a:endParaRPr lang="cs-CZ" sz="3000" dirty="0"/>
          </a:p>
        </p:txBody>
      </p:sp>
      <p:pic>
        <p:nvPicPr>
          <p:cNvPr id="4100" name="Picture 4" descr="C:\Users\Vodny\AppData\Local\Microsoft\Windows\Temporary Internet Files\Content.IE5\I5VVDSRP\MP900405474[1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7" t="17468" r="7330" b="-7563"/>
          <a:stretch/>
        </p:blipFill>
        <p:spPr bwMode="auto">
          <a:xfrm>
            <a:off x="401315" y="1772816"/>
            <a:ext cx="2376000" cy="18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Vodny\AppData\Local\Microsoft\Windows\Temporary Internet Files\Content.IE5\IK8IRNB9\MC90039860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982371"/>
            <a:ext cx="1986991" cy="11375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:\Users\Vodny\AppData\Local\Microsoft\Windows\Temporary Internet Files\Content.IE5\62J5BXC3\MC90036137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651359"/>
            <a:ext cx="1835201" cy="17995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C:\Users\Vodny\AppData\Local\Microsoft\Windows\Temporary Internet Files\Content.IE5\IK8IRNB9\MC90032054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15" y="4801782"/>
            <a:ext cx="1846174" cy="11155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C:\Users\Vodny\AppData\Local\Microsoft\Windows\Temporary Internet Files\Content.IE5\62J5BXC3\MC90034096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241835"/>
            <a:ext cx="1727302" cy="18077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C:\Users\Vodny\AppData\Local\Microsoft\Windows\Temporary Internet Files\Content.IE5\62J5BXC3\MC900352129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215371"/>
            <a:ext cx="1394234" cy="1786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422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Name</a:t>
            </a:r>
            <a:r>
              <a:rPr lang="cs-CZ" sz="3000" dirty="0" smtClean="0"/>
              <a:t> </a:t>
            </a:r>
            <a:r>
              <a:rPr lang="cs-CZ" sz="3000" dirty="0" err="1" smtClean="0"/>
              <a:t>them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pic>
        <p:nvPicPr>
          <p:cNvPr id="4100" name="Picture 4" descr="C:\Users\Vodny\AppData\Local\Microsoft\Windows\Temporary Internet Files\Content.IE5\I5VVDSRP\MP900405474[1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7" t="17468" r="7330" b="-7563"/>
          <a:stretch/>
        </p:blipFill>
        <p:spPr bwMode="auto">
          <a:xfrm>
            <a:off x="401315" y="1772816"/>
            <a:ext cx="2376000" cy="18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Vodny\AppData\Local\Microsoft\Windows\Temporary Internet Files\Content.IE5\IK8IRNB9\MC90039860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982371"/>
            <a:ext cx="1986991" cy="11375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:\Users\Vodny\AppData\Local\Microsoft\Windows\Temporary Internet Files\Content.IE5\62J5BXC3\MC90036137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651359"/>
            <a:ext cx="1835201" cy="17995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C:\Users\Vodny\AppData\Local\Microsoft\Windows\Temporary Internet Files\Content.IE5\IK8IRNB9\MC90032054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15" y="4801782"/>
            <a:ext cx="1846174" cy="11155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C:\Users\Vodny\AppData\Local\Microsoft\Windows\Temporary Internet Files\Content.IE5\62J5BXC3\MC90034096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241835"/>
            <a:ext cx="1727302" cy="18077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C:\Users\Vodny\AppData\Local\Microsoft\Windows\Temporary Internet Files\Content.IE5\62J5BXC3\MC900352129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215371"/>
            <a:ext cx="1394234" cy="1786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324402" y="3572816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hat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756105" y="3383620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Santa </a:t>
            </a:r>
            <a:r>
              <a:rPr lang="cs-CZ" dirty="0" err="1" smtClean="0"/>
              <a:t>Claus</a:t>
            </a:r>
            <a:r>
              <a:rPr lang="cs-CZ" dirty="0" smtClean="0"/>
              <a:t> </a:t>
            </a:r>
            <a:r>
              <a:rPr lang="cs-CZ" dirty="0" err="1" smtClean="0"/>
              <a:t>hat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732240" y="3599802"/>
            <a:ext cx="1645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Policeman</a:t>
            </a:r>
            <a:r>
              <a:rPr lang="cs-CZ" dirty="0" smtClean="0"/>
              <a:t> </a:t>
            </a:r>
            <a:r>
              <a:rPr lang="cs-CZ" dirty="0" err="1" smtClean="0"/>
              <a:t>hat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09302" y="6048486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baseball cap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883724" y="6049604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chef‘s</a:t>
            </a:r>
            <a:r>
              <a:rPr lang="cs-CZ" dirty="0" smtClean="0"/>
              <a:t> </a:t>
            </a:r>
            <a:r>
              <a:rPr lang="cs-CZ" dirty="0" err="1" smtClean="0"/>
              <a:t>hat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873279" y="6048486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bobble</a:t>
            </a:r>
            <a:r>
              <a:rPr lang="cs-CZ" dirty="0" smtClean="0"/>
              <a:t> </a:t>
            </a:r>
            <a:r>
              <a:rPr lang="cs-CZ" dirty="0" err="1" smtClean="0"/>
              <a:t>hat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538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err="1" smtClean="0"/>
              <a:t>What</a:t>
            </a:r>
            <a:r>
              <a:rPr lang="cs-CZ" sz="3000" dirty="0" smtClean="0"/>
              <a:t> </a:t>
            </a:r>
            <a:r>
              <a:rPr lang="cs-CZ" sz="3000" dirty="0" err="1" smtClean="0"/>
              <a:t>is</a:t>
            </a:r>
            <a:r>
              <a:rPr lang="cs-CZ" sz="3000" dirty="0" smtClean="0"/>
              <a:t> </a:t>
            </a:r>
            <a:r>
              <a:rPr lang="cs-CZ" sz="3000" dirty="0" err="1" smtClean="0"/>
              <a:t>it</a:t>
            </a:r>
            <a:r>
              <a:rPr lang="cs-CZ" sz="3000" dirty="0" smtClean="0"/>
              <a:t>?</a:t>
            </a:r>
            <a:endParaRPr lang="cs-CZ" sz="3000" dirty="0"/>
          </a:p>
        </p:txBody>
      </p:sp>
      <p:pic>
        <p:nvPicPr>
          <p:cNvPr id="5123" name="Picture 3" descr="C:\Users\Vodny\AppData\Local\Microsoft\Windows\Temporary Internet Files\Content.IE5\I5VVDSRP\MC90036008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203" y="4437112"/>
            <a:ext cx="1800454" cy="15864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Vodny\AppData\Local\Microsoft\Windows\Temporary Internet Files\Content.IE5\IK8IRNB9\MC90035851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684726"/>
            <a:ext cx="1807769" cy="17401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Vodny\AppData\Local\Microsoft\Windows\Temporary Internet Files\Content.IE5\I5VVDSRP\MC90030021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515856"/>
            <a:ext cx="1775765" cy="17538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Vodny\AppData\Local\Microsoft\Windows\Temporary Internet Files\Content.IE5\IK8IRNB9\MC90036008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4202113"/>
            <a:ext cx="1818742" cy="1768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Users\Vodny\AppData\Local\Microsoft\Windows\Temporary Internet Files\Content.IE5\I5VVDSRP\MC90036009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086" y="1616145"/>
            <a:ext cx="1367942" cy="18086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C:\Users\Vodny\AppData\Local\Microsoft\Windows\Temporary Internet Files\Content.IE5\I5VVDSRP\MC900434725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504" y="3943481"/>
            <a:ext cx="2285714" cy="22857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7199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What</a:t>
            </a:r>
            <a:r>
              <a:rPr lang="cs-CZ" sz="3000" dirty="0" smtClean="0"/>
              <a:t> </a:t>
            </a:r>
            <a:r>
              <a:rPr lang="cs-CZ" sz="3000" dirty="0" err="1" smtClean="0"/>
              <a:t>is</a:t>
            </a:r>
            <a:r>
              <a:rPr lang="cs-CZ" sz="3000" dirty="0" smtClean="0"/>
              <a:t> </a:t>
            </a:r>
            <a:r>
              <a:rPr lang="cs-CZ" sz="3000" dirty="0" err="1" smtClean="0"/>
              <a:t>it</a:t>
            </a:r>
            <a:r>
              <a:rPr lang="cs-CZ" sz="3000" dirty="0" smtClean="0"/>
              <a:t>?</a:t>
            </a:r>
            <a:br>
              <a:rPr lang="cs-CZ" sz="3000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pic>
        <p:nvPicPr>
          <p:cNvPr id="5123" name="Picture 3" descr="C:\Users\Vodny\AppData\Local\Microsoft\Windows\Temporary Internet Files\Content.IE5\I5VVDSRP\MC90036008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642" y="4362796"/>
            <a:ext cx="1800454" cy="15864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Vodny\AppData\Local\Microsoft\Windows\Temporary Internet Files\Content.IE5\IK8IRNB9\MC90035851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684726"/>
            <a:ext cx="1807769" cy="17401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Vodny\AppData\Local\Microsoft\Windows\Temporary Internet Files\Content.IE5\I5VVDSRP\MC90030021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515856"/>
            <a:ext cx="1775765" cy="17538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Vodny\AppData\Local\Microsoft\Windows\Temporary Internet Files\Content.IE5\IK8IRNB9\MC90036008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4202113"/>
            <a:ext cx="1818742" cy="1768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Users\Vodny\AppData\Local\Microsoft\Windows\Temporary Internet Files\Content.IE5\I5VVDSRP\MC90036009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086" y="1616145"/>
            <a:ext cx="1367942" cy="18086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C:\Users\Vodny\AppData\Local\Microsoft\Windows\Temporary Internet Files\Content.IE5\I5VVDSRP\MC900434725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597" y="3990806"/>
            <a:ext cx="2012920" cy="20129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11688" y="3347700"/>
            <a:ext cx="3352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winter</a:t>
            </a:r>
            <a:r>
              <a:rPr lang="cs-CZ" dirty="0" smtClean="0"/>
              <a:t> cap, </a:t>
            </a:r>
            <a:r>
              <a:rPr lang="cs-CZ" dirty="0" err="1" smtClean="0"/>
              <a:t>scarf</a:t>
            </a:r>
            <a:r>
              <a:rPr lang="cs-CZ" dirty="0" smtClean="0"/>
              <a:t>, </a:t>
            </a:r>
            <a:r>
              <a:rPr lang="cs-CZ" dirty="0" err="1" smtClean="0"/>
              <a:t>mitten</a:t>
            </a:r>
            <a:r>
              <a:rPr lang="cs-CZ" dirty="0" smtClean="0"/>
              <a:t> </a:t>
            </a:r>
            <a:r>
              <a:rPr lang="cs-CZ" dirty="0" err="1" smtClean="0"/>
              <a:t>gloves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067944" y="3511244"/>
            <a:ext cx="136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neckerchief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380312" y="3454593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tie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99592" y="6044529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bow</a:t>
            </a:r>
            <a:r>
              <a:rPr lang="cs-CZ" dirty="0" smtClean="0"/>
              <a:t> </a:t>
            </a:r>
            <a:r>
              <a:rPr lang="cs-CZ" dirty="0" err="1" smtClean="0"/>
              <a:t>tie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283967" y="6044529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belt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168715" y="6044529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ribbon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455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err="1" smtClean="0"/>
              <a:t>What</a:t>
            </a:r>
            <a:r>
              <a:rPr lang="cs-CZ" sz="3000" dirty="0" smtClean="0"/>
              <a:t> are these </a:t>
            </a:r>
            <a:r>
              <a:rPr lang="cs-CZ" sz="3000" dirty="0" err="1" smtClean="0"/>
              <a:t>bags</a:t>
            </a:r>
            <a:r>
              <a:rPr lang="cs-CZ" sz="3000" dirty="0" smtClean="0"/>
              <a:t> </a:t>
            </a:r>
            <a:r>
              <a:rPr lang="cs-CZ" sz="3000" dirty="0" err="1" smtClean="0"/>
              <a:t>for</a:t>
            </a:r>
            <a:r>
              <a:rPr lang="cs-CZ" sz="3000" dirty="0" smtClean="0"/>
              <a:t>?</a:t>
            </a:r>
            <a:endParaRPr lang="cs-CZ" sz="3000" dirty="0"/>
          </a:p>
        </p:txBody>
      </p:sp>
      <p:pic>
        <p:nvPicPr>
          <p:cNvPr id="6148" name="Picture 4" descr="C:\Users\Vodny\AppData\Local\Microsoft\Windows\Temporary Internet Files\Content.IE5\62J5BXC3\MC90029189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911" y="1585974"/>
            <a:ext cx="1915668" cy="17382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C:\Users\Vodny\AppData\Local\Microsoft\Windows\Temporary Internet Files\Content.IE5\IK8IRNB9\MC9003104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726" y="4077072"/>
            <a:ext cx="1264615" cy="18370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5" name="Picture 11" descr="C:\Users\Vodny\AppData\Local\Microsoft\Windows\Temporary Internet Files\Content.IE5\1A201BTK\MC90040409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791" y="1556792"/>
            <a:ext cx="1606550" cy="1939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7" name="Picture 13" descr="C:\Users\Vodny\AppData\Local\Microsoft\Windows\Temporary Internet Files\Content.IE5\IK8IRNB9\MC90035482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61" y="4020488"/>
            <a:ext cx="1463040" cy="18324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0" name="Picture 16" descr="C:\Users\Vodny\AppData\Local\Microsoft\Windows\Temporary Internet Files\Content.IE5\62J5BXC3\MC90044186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06" y="1556792"/>
            <a:ext cx="1631950" cy="1854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Vodny\AppData\Local\Microsoft\Windows\Temporary Internet Files\Content.IE5\I5VVDSRP\MC90032682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033" y="4277812"/>
            <a:ext cx="1815998" cy="16834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117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err="1" smtClean="0"/>
              <a:t>What</a:t>
            </a:r>
            <a:r>
              <a:rPr lang="cs-CZ" sz="3000" dirty="0" smtClean="0"/>
              <a:t> are these </a:t>
            </a:r>
            <a:r>
              <a:rPr lang="cs-CZ" sz="3000" dirty="0" err="1" smtClean="0"/>
              <a:t>bags</a:t>
            </a:r>
            <a:r>
              <a:rPr lang="cs-CZ" sz="3000" dirty="0" smtClean="0"/>
              <a:t> </a:t>
            </a:r>
            <a:r>
              <a:rPr lang="cs-CZ" sz="3000" dirty="0" err="1" smtClean="0"/>
              <a:t>for</a:t>
            </a:r>
            <a:r>
              <a:rPr lang="cs-CZ" sz="3000" dirty="0" smtClean="0"/>
              <a:t>?</a:t>
            </a:r>
            <a:endParaRPr lang="cs-CZ" sz="3000" dirty="0"/>
          </a:p>
        </p:txBody>
      </p:sp>
      <p:pic>
        <p:nvPicPr>
          <p:cNvPr id="6148" name="Picture 4" descr="C:\Users\Vodny\AppData\Local\Microsoft\Windows\Temporary Internet Files\Content.IE5\62J5BXC3\MC90029189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800" y="1532320"/>
            <a:ext cx="1915668" cy="17382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C:\Users\Vodny\AppData\Local\Microsoft\Windows\Temporary Internet Files\Content.IE5\IK8IRNB9\MC9003104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726" y="4077072"/>
            <a:ext cx="1264615" cy="18370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5" name="Picture 11" descr="C:\Users\Vodny\AppData\Local\Microsoft\Windows\Temporary Internet Files\Content.IE5\1A201BTK\MC90040409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791" y="1556792"/>
            <a:ext cx="1606550" cy="1939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7" name="Picture 13" descr="C:\Users\Vodny\AppData\Local\Microsoft\Windows\Temporary Internet Files\Content.IE5\IK8IRNB9\MC90035482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61" y="4020488"/>
            <a:ext cx="1463040" cy="18324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0" name="Picture 16" descr="C:\Users\Vodny\AppData\Local\Microsoft\Windows\Temporary Internet Files\Content.IE5\62J5BXC3\MC90044186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06" y="1556792"/>
            <a:ext cx="1631950" cy="1854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51519" y="3500283"/>
            <a:ext cx="2715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shopping </a:t>
            </a:r>
            <a:r>
              <a:rPr lang="cs-CZ" dirty="0" err="1" smtClean="0"/>
              <a:t>bags</a:t>
            </a:r>
            <a:r>
              <a:rPr lang="cs-CZ" dirty="0" smtClean="0"/>
              <a:t> (</a:t>
            </a:r>
            <a:r>
              <a:rPr lang="cs-CZ" dirty="0" err="1" smtClean="0"/>
              <a:t>recycled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3623866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hand </a:t>
            </a:r>
            <a:r>
              <a:rPr lang="cs-CZ" dirty="0" err="1" smtClean="0"/>
              <a:t>bag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732029" y="3308291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satchel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40622" y="5948598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rucksack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061786" y="5948598"/>
            <a:ext cx="987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golf </a:t>
            </a:r>
            <a:r>
              <a:rPr lang="cs-CZ" dirty="0" err="1" smtClean="0"/>
              <a:t>bag</a:t>
            </a:r>
            <a:endParaRPr lang="cs-CZ" dirty="0"/>
          </a:p>
        </p:txBody>
      </p:sp>
      <p:pic>
        <p:nvPicPr>
          <p:cNvPr id="7170" name="Picture 2" descr="C:\Users\Vodny\AppData\Local\Microsoft\Windows\Temporary Internet Files\Content.IE5\I5VVDSRP\MC90032682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033" y="4277812"/>
            <a:ext cx="1815998" cy="16834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6083952" y="6011996"/>
            <a:ext cx="2664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suitcase</a:t>
            </a:r>
            <a:r>
              <a:rPr lang="cs-CZ" dirty="0" smtClean="0"/>
              <a:t> </a:t>
            </a:r>
            <a:r>
              <a:rPr lang="en-US" dirty="0" smtClean="0"/>
              <a:t>&amp;</a:t>
            </a:r>
            <a:r>
              <a:rPr lang="cs-CZ" dirty="0" smtClean="0"/>
              <a:t> </a:t>
            </a:r>
            <a:r>
              <a:rPr lang="cs-CZ" dirty="0" err="1" smtClean="0"/>
              <a:t>travelling</a:t>
            </a:r>
            <a:r>
              <a:rPr lang="cs-CZ" dirty="0" smtClean="0"/>
              <a:t> </a:t>
            </a:r>
            <a:r>
              <a:rPr lang="cs-CZ" dirty="0" err="1" smtClean="0"/>
              <a:t>bag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5366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 err="1" smtClean="0"/>
              <a:t>Homework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often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use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travelling</a:t>
            </a:r>
            <a:r>
              <a:rPr lang="cs-CZ" dirty="0" smtClean="0"/>
              <a:t> </a:t>
            </a:r>
            <a:r>
              <a:rPr lang="cs-CZ" dirty="0" err="1" smtClean="0"/>
              <a:t>bags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Where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put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things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go </a:t>
            </a:r>
            <a:r>
              <a:rPr lang="cs-CZ" dirty="0" err="1" smtClean="0"/>
              <a:t>hiking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How</a:t>
            </a:r>
            <a:r>
              <a:rPr lang="cs-CZ" dirty="0" smtClean="0"/>
              <a:t> many hand </a:t>
            </a:r>
            <a:r>
              <a:rPr lang="cs-CZ" dirty="0" err="1" smtClean="0"/>
              <a:t>bags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ever</a:t>
            </a:r>
            <a:r>
              <a:rPr lang="cs-CZ" dirty="0" smtClean="0"/>
              <a:t> had?</a:t>
            </a:r>
          </a:p>
          <a:p>
            <a:r>
              <a:rPr lang="cs-CZ" dirty="0" err="1" smtClean="0"/>
              <a:t>What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wear</a:t>
            </a:r>
            <a:r>
              <a:rPr lang="cs-CZ" dirty="0" smtClean="0"/>
              <a:t> in </a:t>
            </a:r>
            <a:r>
              <a:rPr lang="cs-CZ" dirty="0" err="1" smtClean="0"/>
              <a:t>winter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buy</a:t>
            </a:r>
            <a:r>
              <a:rPr lang="cs-CZ" dirty="0" smtClean="0"/>
              <a:t> a </a:t>
            </a:r>
            <a:r>
              <a:rPr lang="cs-CZ" dirty="0" err="1" smtClean="0"/>
              <a:t>swimming</a:t>
            </a:r>
            <a:r>
              <a:rPr lang="cs-CZ" dirty="0" smtClean="0"/>
              <a:t> cap?</a:t>
            </a:r>
          </a:p>
          <a:p>
            <a:r>
              <a:rPr lang="cs-CZ" dirty="0" err="1" smtClean="0"/>
              <a:t>How</a:t>
            </a:r>
            <a:r>
              <a:rPr lang="cs-CZ" dirty="0" smtClean="0"/>
              <a:t> many and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caps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least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pieces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fashion</a:t>
            </a:r>
            <a:r>
              <a:rPr lang="cs-CZ" dirty="0" smtClean="0"/>
              <a:t> </a:t>
            </a:r>
            <a:r>
              <a:rPr lang="cs-CZ" dirty="0" err="1" smtClean="0"/>
              <a:t>accessories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each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weather</a:t>
            </a:r>
            <a:r>
              <a:rPr lang="cs-CZ" dirty="0" smtClean="0"/>
              <a:t> </a:t>
            </a:r>
            <a:r>
              <a:rPr lang="cs-CZ" dirty="0" err="1" smtClean="0"/>
              <a:t>seasons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8194" name="Picture 2" descr="C:\Users\Vodny\AppData\Local\Microsoft\Windows\Temporary Internet Files\Content.IE5\1A201BTK\MC9004404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564904"/>
            <a:ext cx="1828800" cy="1704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366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Zdroj obrázků: MS Office, Verze: 14.0.6129.5000 (64bitová verze)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473</TotalTime>
  <Words>156</Words>
  <Application>Microsoft Office PowerPoint</Application>
  <PresentationFormat>Předvádění na obrazovce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Administrativní</vt:lpstr>
      <vt:lpstr>Aspekt</vt:lpstr>
      <vt:lpstr>Prezentace aplikace PowerPoint</vt:lpstr>
      <vt:lpstr>Name them</vt:lpstr>
      <vt:lpstr>Name them Solution</vt:lpstr>
      <vt:lpstr>What is it?</vt:lpstr>
      <vt:lpstr>What is it? Solution</vt:lpstr>
      <vt:lpstr>What are these bags for?</vt:lpstr>
      <vt:lpstr>What are these bags for?</vt:lpstr>
      <vt:lpstr>Homework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zchalupsky</cp:lastModifiedBy>
  <cp:revision>106</cp:revision>
  <cp:lastPrinted>2013-10-06T19:14:03Z</cp:lastPrinted>
  <dcterms:created xsi:type="dcterms:W3CDTF">2013-05-13T19:28:29Z</dcterms:created>
  <dcterms:modified xsi:type="dcterms:W3CDTF">2013-10-22T16:52:25Z</dcterms:modified>
</cp:coreProperties>
</file>