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9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63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6" autoAdjust="0"/>
    <p:restoredTop sz="94629" autoAdjust="0"/>
  </p:normalViewPr>
  <p:slideViewPr>
    <p:cSldViewPr>
      <p:cViewPr varScale="1">
        <p:scale>
          <a:sx n="85" d="100"/>
          <a:sy n="85" d="100"/>
        </p:scale>
        <p:origin x="-144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Zaoblený obdélník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4A95BB2-401C-49D4-9568-4B2769066B3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E60ECE7-D4F5-4F66-A001-2A9382C8C730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58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8F301-E0D3-4E3F-B8D3-F28097E7CD81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D538F-AA53-48EF-9EAE-53678C7D656E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1010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1189E45-973E-400C-9011-C479831ADF03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AFA83ED-22A4-4DAB-AC2E-70D14515BFE8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691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A2F0F-05A2-41A1-8531-F72BEE29978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F2E38-8BAB-4845-8B60-BD55C948C089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764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0A8EB-795C-4118-8DD0-E7B5DAEF39A8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AA5B4-7DAD-4F93-8369-5238E42BCFC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9348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15443-5A7A-4AC2-9262-F6CD56987215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3C278-995D-445A-A3C1-BD241FFCACAD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53245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aoblený obdélník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2974A3-3027-4BCE-B317-A113B7F76D4D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4399000-D617-4C6A-B25C-E1F1309D04C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9840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B2FFBA-2622-4FD1-B6B0-4886EBCA040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E60E4-69DC-4C9A-8E2C-9BB67DA04352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89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Obdélník s jedním zakulaceným rohem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4B7756-A551-48C3-8552-CBB32D78EBE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810359-2480-4CB7-9B78-1C7F3677A553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1327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0CF09-C69A-45B1-BD4F-4B0CFEA9394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1501A-5EFB-4F38-B50A-EC29361D04AC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732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6F58C-6F36-405D-B627-98FC781789DE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A9149-9347-43ED-8A6B-F9DB32027A94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23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2C012E85-F212-454F-8E40-E2F675C2316C}" type="datetimeFigureOut">
              <a:rPr lang="cs-CZ" smtClean="0"/>
              <a:pPr/>
              <a:t>22.10.2013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859DA1-D5D2-45F2-A421-11E866D3518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31" name="Zástupný symbol pro tex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6A72A94A-7522-40B5-A47E-9AA0977C6812}" type="datetimeFigureOut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22.10.2013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0168AC0F-60D1-4A1F-A789-A09C6FADF136}" type="slidenum">
              <a:rPr lang="cs-CZ">
                <a:solidFill>
                  <a:srgbClr val="DBF5F9">
                    <a:shade val="50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DBF5F9">
                  <a:shade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381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7" Type="http://schemas.openxmlformats.org/officeDocument/2006/relationships/image" Target="../media/image15.pn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7" Type="http://schemas.openxmlformats.org/officeDocument/2006/relationships/image" Target="../media/image15.pn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3"/>
          <p:cNvGrpSpPr>
            <a:grpSpLocks noGrp="1" noChangeAspect="1"/>
          </p:cNvGrpSpPr>
          <p:nvPr/>
        </p:nvGrpSpPr>
        <p:grpSpPr bwMode="auto">
          <a:xfrm>
            <a:off x="642938" y="928688"/>
            <a:ext cx="7772400" cy="1470025"/>
            <a:chOff x="0" y="0"/>
            <a:chExt cx="9765" cy="1637"/>
          </a:xfrm>
        </p:grpSpPr>
        <p:sp>
          <p:nvSpPr>
            <p:cNvPr id="717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0 w 7514"/>
                <a:gd name="T1" fmla="*/ 0 h 385"/>
                <a:gd name="T2" fmla="*/ 0 w 7514"/>
                <a:gd name="T3" fmla="*/ 0 h 385"/>
                <a:gd name="T4" fmla="*/ 0 w 7514"/>
                <a:gd name="T5" fmla="*/ 0 h 385"/>
                <a:gd name="T6" fmla="*/ 0 w 7514"/>
                <a:gd name="T7" fmla="*/ 0 h 385"/>
                <a:gd name="T8" fmla="*/ 0 w 7514"/>
                <a:gd name="T9" fmla="*/ 0 h 385"/>
                <a:gd name="T10" fmla="*/ 0 w 7514"/>
                <a:gd name="T11" fmla="*/ 0 h 385"/>
                <a:gd name="T12" fmla="*/ 0 w 7514"/>
                <a:gd name="T13" fmla="*/ 0 h 385"/>
                <a:gd name="T14" fmla="*/ 0 w 7514"/>
                <a:gd name="T15" fmla="*/ 0 h 385"/>
                <a:gd name="T16" fmla="*/ 0 w 7514"/>
                <a:gd name="T17" fmla="*/ 0 h 385"/>
                <a:gd name="T18" fmla="*/ 0 w 7514"/>
                <a:gd name="T19" fmla="*/ 0 h 385"/>
                <a:gd name="T20" fmla="*/ 0 w 7514"/>
                <a:gd name="T21" fmla="*/ 0 h 385"/>
                <a:gd name="T22" fmla="*/ 0 w 7514"/>
                <a:gd name="T23" fmla="*/ 0 h 385"/>
                <a:gd name="T24" fmla="*/ 0 w 7514"/>
                <a:gd name="T25" fmla="*/ 0 h 385"/>
                <a:gd name="T26" fmla="*/ 0 w 7514"/>
                <a:gd name="T27" fmla="*/ 0 h 385"/>
                <a:gd name="T28" fmla="*/ 0 w 7514"/>
                <a:gd name="T29" fmla="*/ 0 h 385"/>
                <a:gd name="T30" fmla="*/ 0 w 7514"/>
                <a:gd name="T31" fmla="*/ 0 h 385"/>
                <a:gd name="T32" fmla="*/ 0 w 7514"/>
                <a:gd name="T33" fmla="*/ 0 h 385"/>
                <a:gd name="T34" fmla="*/ 0 w 7514"/>
                <a:gd name="T35" fmla="*/ 0 h 385"/>
                <a:gd name="T36" fmla="*/ 0 w 7514"/>
                <a:gd name="T37" fmla="*/ 0 h 385"/>
                <a:gd name="T38" fmla="*/ 0 w 7514"/>
                <a:gd name="T39" fmla="*/ 0 h 385"/>
                <a:gd name="T40" fmla="*/ 0 w 7514"/>
                <a:gd name="T41" fmla="*/ 0 h 385"/>
                <a:gd name="T42" fmla="*/ 0 w 7514"/>
                <a:gd name="T43" fmla="*/ 0 h 385"/>
                <a:gd name="T44" fmla="*/ 0 w 7514"/>
                <a:gd name="T45" fmla="*/ 0 h 385"/>
                <a:gd name="T46" fmla="*/ 0 w 7514"/>
                <a:gd name="T47" fmla="*/ 0 h 385"/>
                <a:gd name="T48" fmla="*/ 0 w 7514"/>
                <a:gd name="T49" fmla="*/ 0 h 385"/>
                <a:gd name="T50" fmla="*/ 0 w 7514"/>
                <a:gd name="T51" fmla="*/ 0 h 385"/>
                <a:gd name="T52" fmla="*/ 0 w 7514"/>
                <a:gd name="T53" fmla="*/ 0 h 385"/>
                <a:gd name="T54" fmla="*/ 0 w 7514"/>
                <a:gd name="T55" fmla="*/ 0 h 385"/>
                <a:gd name="T56" fmla="*/ 0 w 7514"/>
                <a:gd name="T57" fmla="*/ 0 h 385"/>
                <a:gd name="T58" fmla="*/ 0 w 7514"/>
                <a:gd name="T59" fmla="*/ 0 h 385"/>
                <a:gd name="T60" fmla="*/ 0 w 7514"/>
                <a:gd name="T61" fmla="*/ 0 h 385"/>
                <a:gd name="T62" fmla="*/ 0 w 7514"/>
                <a:gd name="T63" fmla="*/ 0 h 385"/>
                <a:gd name="T64" fmla="*/ 0 w 7514"/>
                <a:gd name="T65" fmla="*/ 0 h 385"/>
                <a:gd name="T66" fmla="*/ 0 w 7514"/>
                <a:gd name="T67" fmla="*/ 0 h 385"/>
                <a:gd name="T68" fmla="*/ 0 w 7514"/>
                <a:gd name="T69" fmla="*/ 0 h 385"/>
                <a:gd name="T70" fmla="*/ 0 w 7514"/>
                <a:gd name="T71" fmla="*/ 0 h 385"/>
                <a:gd name="T72" fmla="*/ 0 w 7514"/>
                <a:gd name="T73" fmla="*/ 0 h 385"/>
                <a:gd name="T74" fmla="*/ 0 w 7514"/>
                <a:gd name="T75" fmla="*/ 0 h 385"/>
                <a:gd name="T76" fmla="*/ 0 w 7514"/>
                <a:gd name="T77" fmla="*/ 0 h 385"/>
                <a:gd name="T78" fmla="*/ 0 w 7514"/>
                <a:gd name="T79" fmla="*/ 0 h 385"/>
                <a:gd name="T80" fmla="*/ 0 w 7514"/>
                <a:gd name="T81" fmla="*/ 0 h 385"/>
                <a:gd name="T82" fmla="*/ 0 w 7514"/>
                <a:gd name="T83" fmla="*/ 0 h 385"/>
                <a:gd name="T84" fmla="*/ 0 w 7514"/>
                <a:gd name="T85" fmla="*/ 0 h 385"/>
                <a:gd name="T86" fmla="*/ 0 w 7514"/>
                <a:gd name="T87" fmla="*/ 0 h 385"/>
                <a:gd name="T88" fmla="*/ 0 w 7514"/>
                <a:gd name="T89" fmla="*/ 0 h 385"/>
                <a:gd name="T90" fmla="*/ 0 w 7514"/>
                <a:gd name="T91" fmla="*/ 0 h 385"/>
                <a:gd name="T92" fmla="*/ 0 w 7514"/>
                <a:gd name="T93" fmla="*/ 0 h 385"/>
                <a:gd name="T94" fmla="*/ 0 w 7514"/>
                <a:gd name="T95" fmla="*/ 0 h 385"/>
                <a:gd name="T96" fmla="*/ 0 w 7514"/>
                <a:gd name="T97" fmla="*/ 0 h 385"/>
                <a:gd name="T98" fmla="*/ 0 w 7514"/>
                <a:gd name="T99" fmla="*/ 0 h 385"/>
                <a:gd name="T100" fmla="*/ 0 w 7514"/>
                <a:gd name="T101" fmla="*/ 0 h 385"/>
                <a:gd name="T102" fmla="*/ 0 w 7514"/>
                <a:gd name="T103" fmla="*/ 0 h 385"/>
                <a:gd name="T104" fmla="*/ 0 w 7514"/>
                <a:gd name="T105" fmla="*/ 0 h 385"/>
                <a:gd name="T106" fmla="*/ 0 w 7514"/>
                <a:gd name="T107" fmla="*/ 0 h 385"/>
                <a:gd name="T108" fmla="*/ 0 w 7514"/>
                <a:gd name="T109" fmla="*/ 0 h 385"/>
                <a:gd name="T110" fmla="*/ 0 w 7514"/>
                <a:gd name="T111" fmla="*/ 0 h 385"/>
                <a:gd name="T112" fmla="*/ 0 w 7514"/>
                <a:gd name="T113" fmla="*/ 0 h 385"/>
                <a:gd name="T114" fmla="*/ 0 w 7514"/>
                <a:gd name="T115" fmla="*/ 0 h 385"/>
                <a:gd name="T116" fmla="*/ 0 w 7514"/>
                <a:gd name="T117" fmla="*/ 0 h 385"/>
                <a:gd name="T118" fmla="*/ 0 w 7514"/>
                <a:gd name="T119" fmla="*/ 0 h 385"/>
                <a:gd name="T120" fmla="*/ 0 w 7514"/>
                <a:gd name="T121" fmla="*/ 0 h 385"/>
                <a:gd name="T122" fmla="*/ 0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0 h 1689"/>
                <a:gd name="T2" fmla="*/ 1 w 2517"/>
                <a:gd name="T3" fmla="*/ 0 h 1689"/>
                <a:gd name="T4" fmla="*/ 1 w 2517"/>
                <a:gd name="T5" fmla="*/ 0 h 1689"/>
                <a:gd name="T6" fmla="*/ 1 w 2517"/>
                <a:gd name="T7" fmla="*/ 0 h 1689"/>
                <a:gd name="T8" fmla="*/ 1 w 2517"/>
                <a:gd name="T9" fmla="*/ 0 h 1689"/>
                <a:gd name="T10" fmla="*/ 1 w 2517"/>
                <a:gd name="T11" fmla="*/ 0 h 1689"/>
                <a:gd name="T12" fmla="*/ 1 w 2517"/>
                <a:gd name="T13" fmla="*/ 0 h 1689"/>
                <a:gd name="T14" fmla="*/ 1 w 2517"/>
                <a:gd name="T15" fmla="*/ 0 h 1689"/>
                <a:gd name="T16" fmla="*/ 1 w 2517"/>
                <a:gd name="T17" fmla="*/ 0 h 1689"/>
                <a:gd name="T18" fmla="*/ 1 w 2517"/>
                <a:gd name="T19" fmla="*/ 0 h 1689"/>
                <a:gd name="T20" fmla="*/ 1 w 2517"/>
                <a:gd name="T21" fmla="*/ 0 h 1689"/>
                <a:gd name="T22" fmla="*/ 1 w 2517"/>
                <a:gd name="T23" fmla="*/ 0 h 1689"/>
                <a:gd name="T24" fmla="*/ 1 w 2517"/>
                <a:gd name="T25" fmla="*/ 0 h 1689"/>
                <a:gd name="T26" fmla="*/ 1 w 2517"/>
                <a:gd name="T27" fmla="*/ 0 h 1689"/>
                <a:gd name="T28" fmla="*/ 1 w 2517"/>
                <a:gd name="T29" fmla="*/ 0 h 1689"/>
                <a:gd name="T30" fmla="*/ 1 w 2517"/>
                <a:gd name="T31" fmla="*/ 0 h 1689"/>
                <a:gd name="T32" fmla="*/ 1 w 2517"/>
                <a:gd name="T33" fmla="*/ 0 h 1689"/>
                <a:gd name="T34" fmla="*/ 1 w 2517"/>
                <a:gd name="T35" fmla="*/ 0 h 1689"/>
                <a:gd name="T36" fmla="*/ 1 w 2517"/>
                <a:gd name="T37" fmla="*/ 0 h 1689"/>
                <a:gd name="T38" fmla="*/ 1 w 2517"/>
                <a:gd name="T39" fmla="*/ 0 h 1689"/>
                <a:gd name="T40" fmla="*/ 1 w 2517"/>
                <a:gd name="T41" fmla="*/ 0 h 1689"/>
                <a:gd name="T42" fmla="*/ 1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0 h 1689"/>
                <a:gd name="T54" fmla="*/ 0 w 2517"/>
                <a:gd name="T55" fmla="*/ 0 h 1689"/>
                <a:gd name="T56" fmla="*/ 0 w 2517"/>
                <a:gd name="T57" fmla="*/ 0 h 1689"/>
                <a:gd name="T58" fmla="*/ 0 w 2517"/>
                <a:gd name="T59" fmla="*/ 0 h 1689"/>
                <a:gd name="T60" fmla="*/ 0 w 2517"/>
                <a:gd name="T61" fmla="*/ 0 h 1689"/>
                <a:gd name="T62" fmla="*/ 0 w 2517"/>
                <a:gd name="T63" fmla="*/ 0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1 w 1310"/>
                <a:gd name="T1" fmla="*/ 1 h 1309"/>
                <a:gd name="T2" fmla="*/ 1 w 1310"/>
                <a:gd name="T3" fmla="*/ 1 h 1309"/>
                <a:gd name="T4" fmla="*/ 1 w 1310"/>
                <a:gd name="T5" fmla="*/ 1 h 1309"/>
                <a:gd name="T6" fmla="*/ 1 w 1310"/>
                <a:gd name="T7" fmla="*/ 1 h 1309"/>
                <a:gd name="T8" fmla="*/ 1 w 1310"/>
                <a:gd name="T9" fmla="*/ 1 h 1309"/>
                <a:gd name="T10" fmla="*/ 1 w 1310"/>
                <a:gd name="T11" fmla="*/ 1 h 1309"/>
                <a:gd name="T12" fmla="*/ 1 w 1310"/>
                <a:gd name="T13" fmla="*/ 1 h 1309"/>
                <a:gd name="T14" fmla="*/ 1 w 1310"/>
                <a:gd name="T15" fmla="*/ 1 h 1309"/>
                <a:gd name="T16" fmla="*/ 1 w 1310"/>
                <a:gd name="T17" fmla="*/ 1 h 1309"/>
                <a:gd name="T18" fmla="*/ 1 w 1310"/>
                <a:gd name="T19" fmla="*/ 1 h 1309"/>
                <a:gd name="T20" fmla="*/ 1 w 1310"/>
                <a:gd name="T21" fmla="*/ 1 h 1309"/>
                <a:gd name="T22" fmla="*/ 1 w 1310"/>
                <a:gd name="T23" fmla="*/ 1 h 1309"/>
                <a:gd name="T24" fmla="*/ 1 w 1310"/>
                <a:gd name="T25" fmla="*/ 1 h 1309"/>
                <a:gd name="T26" fmla="*/ 1 w 1310"/>
                <a:gd name="T27" fmla="*/ 1 h 1309"/>
                <a:gd name="T28" fmla="*/ 1 w 1310"/>
                <a:gd name="T29" fmla="*/ 1 h 1309"/>
                <a:gd name="T30" fmla="*/ 1 w 1310"/>
                <a:gd name="T31" fmla="*/ 1 h 1309"/>
                <a:gd name="T32" fmla="*/ 1 w 1310"/>
                <a:gd name="T33" fmla="*/ 1 h 1309"/>
                <a:gd name="T34" fmla="*/ 1 w 1310"/>
                <a:gd name="T35" fmla="*/ 1 h 1309"/>
                <a:gd name="T36" fmla="*/ 0 w 1310"/>
                <a:gd name="T37" fmla="*/ 1 h 1309"/>
                <a:gd name="T38" fmla="*/ 1 w 1310"/>
                <a:gd name="T39" fmla="*/ 1 h 1309"/>
                <a:gd name="T40" fmla="*/ 1 w 1310"/>
                <a:gd name="T41" fmla="*/ 1 h 1309"/>
                <a:gd name="T42" fmla="*/ 1 w 1310"/>
                <a:gd name="T43" fmla="*/ 1 h 1309"/>
                <a:gd name="T44" fmla="*/ 1 w 1310"/>
                <a:gd name="T45" fmla="*/ 1 h 1309"/>
                <a:gd name="T46" fmla="*/ 1 w 1310"/>
                <a:gd name="T47" fmla="*/ 1 h 1309"/>
                <a:gd name="T48" fmla="*/ 1 w 1310"/>
                <a:gd name="T49" fmla="*/ 1 h 1309"/>
                <a:gd name="T50" fmla="*/ 1 w 1310"/>
                <a:gd name="T51" fmla="*/ 1 h 1309"/>
                <a:gd name="T52" fmla="*/ 1 w 1310"/>
                <a:gd name="T53" fmla="*/ 1 h 1309"/>
                <a:gd name="T54" fmla="*/ 1 w 1310"/>
                <a:gd name="T55" fmla="*/ 1 h 1309"/>
                <a:gd name="T56" fmla="*/ 1 w 1310"/>
                <a:gd name="T57" fmla="*/ 1 h 1309"/>
                <a:gd name="T58" fmla="*/ 1 w 1310"/>
                <a:gd name="T59" fmla="*/ 1 h 1309"/>
                <a:gd name="T60" fmla="*/ 1 w 1310"/>
                <a:gd name="T61" fmla="*/ 1 h 1309"/>
                <a:gd name="T62" fmla="*/ 1 w 1310"/>
                <a:gd name="T63" fmla="*/ 1 h 1309"/>
                <a:gd name="T64" fmla="*/ 1 w 1310"/>
                <a:gd name="T65" fmla="*/ 1 h 1309"/>
                <a:gd name="T66" fmla="*/ 1 w 1310"/>
                <a:gd name="T67" fmla="*/ 1 h 1309"/>
                <a:gd name="T68" fmla="*/ 1 w 1310"/>
                <a:gd name="T69" fmla="*/ 1 h 1309"/>
                <a:gd name="T70" fmla="*/ 1 w 1310"/>
                <a:gd name="T71" fmla="*/ 1 h 1309"/>
                <a:gd name="T72" fmla="*/ 1 w 1310"/>
                <a:gd name="T73" fmla="*/ 1 h 1309"/>
                <a:gd name="T74" fmla="*/ 1 w 1310"/>
                <a:gd name="T75" fmla="*/ 1 h 1309"/>
                <a:gd name="T76" fmla="*/ 1 w 1310"/>
                <a:gd name="T77" fmla="*/ 1 h 1309"/>
                <a:gd name="T78" fmla="*/ 1 w 1310"/>
                <a:gd name="T79" fmla="*/ 1 h 1309"/>
                <a:gd name="T80" fmla="*/ 1 w 1310"/>
                <a:gd name="T81" fmla="*/ 1 h 1309"/>
                <a:gd name="T82" fmla="*/ 1 w 1310"/>
                <a:gd name="T83" fmla="*/ 1 h 1309"/>
                <a:gd name="T84" fmla="*/ 1 w 1310"/>
                <a:gd name="T85" fmla="*/ 1 h 1309"/>
                <a:gd name="T86" fmla="*/ 1 w 1310"/>
                <a:gd name="T87" fmla="*/ 1 h 1309"/>
                <a:gd name="T88" fmla="*/ 1 w 1310"/>
                <a:gd name="T89" fmla="*/ 1 h 1309"/>
                <a:gd name="T90" fmla="*/ 1 w 1310"/>
                <a:gd name="T91" fmla="*/ 1 h 1309"/>
                <a:gd name="T92" fmla="*/ 1 w 1310"/>
                <a:gd name="T93" fmla="*/ 1 h 1309"/>
                <a:gd name="T94" fmla="*/ 1 w 1310"/>
                <a:gd name="T95" fmla="*/ 1 h 1309"/>
                <a:gd name="T96" fmla="*/ 1 w 1310"/>
                <a:gd name="T97" fmla="*/ 1 h 1309"/>
                <a:gd name="T98" fmla="*/ 1 w 1310"/>
                <a:gd name="T99" fmla="*/ 1 h 1309"/>
                <a:gd name="T100" fmla="*/ 1 w 1310"/>
                <a:gd name="T101" fmla="*/ 1 h 1309"/>
                <a:gd name="T102" fmla="*/ 1 w 1310"/>
                <a:gd name="T103" fmla="*/ 1 h 1309"/>
                <a:gd name="T104" fmla="*/ 1 w 1310"/>
                <a:gd name="T105" fmla="*/ 1 h 1309"/>
                <a:gd name="T106" fmla="*/ 1 w 1310"/>
                <a:gd name="T107" fmla="*/ 1 h 1309"/>
                <a:gd name="T108" fmla="*/ 1 w 1310"/>
                <a:gd name="T109" fmla="*/ 1 h 1309"/>
                <a:gd name="T110" fmla="*/ 1 w 1310"/>
                <a:gd name="T111" fmla="*/ 1 h 1309"/>
                <a:gd name="T112" fmla="*/ 1 w 1310"/>
                <a:gd name="T113" fmla="*/ 1 h 1309"/>
                <a:gd name="T114" fmla="*/ 1 w 1310"/>
                <a:gd name="T115" fmla="*/ 1 h 1309"/>
                <a:gd name="T116" fmla="*/ 1 w 1310"/>
                <a:gd name="T117" fmla="*/ 1 h 1309"/>
                <a:gd name="T118" fmla="*/ 1 w 1310"/>
                <a:gd name="T119" fmla="*/ 1 h 1309"/>
                <a:gd name="T120" fmla="*/ 1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1 w 2521"/>
                <a:gd name="T7" fmla="*/ 1 h 294"/>
                <a:gd name="T8" fmla="*/ 1 w 2521"/>
                <a:gd name="T9" fmla="*/ 1 h 294"/>
                <a:gd name="T10" fmla="*/ 1 w 2521"/>
                <a:gd name="T11" fmla="*/ 1 h 294"/>
                <a:gd name="T12" fmla="*/ 1 w 2521"/>
                <a:gd name="T13" fmla="*/ 1 h 294"/>
                <a:gd name="T14" fmla="*/ 1 w 2521"/>
                <a:gd name="T15" fmla="*/ 1 h 294"/>
                <a:gd name="T16" fmla="*/ 1 w 2521"/>
                <a:gd name="T17" fmla="*/ 1 h 294"/>
                <a:gd name="T18" fmla="*/ 1 w 2521"/>
                <a:gd name="T19" fmla="*/ 1 h 294"/>
                <a:gd name="T20" fmla="*/ 1 w 2521"/>
                <a:gd name="T21" fmla="*/ 1 h 294"/>
                <a:gd name="T22" fmla="*/ 1 w 2521"/>
                <a:gd name="T23" fmla="*/ 1 h 294"/>
                <a:gd name="T24" fmla="*/ 1 w 2521"/>
                <a:gd name="T25" fmla="*/ 1 h 294"/>
                <a:gd name="T26" fmla="*/ 1 w 2521"/>
                <a:gd name="T27" fmla="*/ 1 h 294"/>
                <a:gd name="T28" fmla="*/ 1 w 2521"/>
                <a:gd name="T29" fmla="*/ 1 h 294"/>
                <a:gd name="T30" fmla="*/ 1 w 2521"/>
                <a:gd name="T31" fmla="*/ 1 h 294"/>
                <a:gd name="T32" fmla="*/ 1 w 2521"/>
                <a:gd name="T33" fmla="*/ 1 h 294"/>
                <a:gd name="T34" fmla="*/ 1 w 2521"/>
                <a:gd name="T35" fmla="*/ 1 h 294"/>
                <a:gd name="T36" fmla="*/ 1 w 2521"/>
                <a:gd name="T37" fmla="*/ 1 h 294"/>
                <a:gd name="T38" fmla="*/ 1 w 2521"/>
                <a:gd name="T39" fmla="*/ 1 h 294"/>
                <a:gd name="T40" fmla="*/ 1 w 2521"/>
                <a:gd name="T41" fmla="*/ 1 h 294"/>
                <a:gd name="T42" fmla="*/ 1 w 2521"/>
                <a:gd name="T43" fmla="*/ 1 h 294"/>
                <a:gd name="T44" fmla="*/ 1 w 2521"/>
                <a:gd name="T45" fmla="*/ 1 h 294"/>
                <a:gd name="T46" fmla="*/ 1 w 2521"/>
                <a:gd name="T47" fmla="*/ 1 h 294"/>
                <a:gd name="T48" fmla="*/ 1 w 2521"/>
                <a:gd name="T49" fmla="*/ 1 h 294"/>
                <a:gd name="T50" fmla="*/ 1 w 2521"/>
                <a:gd name="T51" fmla="*/ 1 h 294"/>
                <a:gd name="T52" fmla="*/ 1 w 2521"/>
                <a:gd name="T53" fmla="*/ 1 h 294"/>
                <a:gd name="T54" fmla="*/ 1 w 2521"/>
                <a:gd name="T55" fmla="*/ 1 h 294"/>
                <a:gd name="T56" fmla="*/ 1 w 2521"/>
                <a:gd name="T57" fmla="*/ 1 h 294"/>
                <a:gd name="T58" fmla="*/ 1 w 2521"/>
                <a:gd name="T59" fmla="*/ 1 h 294"/>
                <a:gd name="T60" fmla="*/ 1 w 2521"/>
                <a:gd name="T61" fmla="*/ 1 h 294"/>
                <a:gd name="T62" fmla="*/ 1 w 2521"/>
                <a:gd name="T63" fmla="*/ 1 h 294"/>
                <a:gd name="T64" fmla="*/ 1 w 2521"/>
                <a:gd name="T65" fmla="*/ 1 h 294"/>
                <a:gd name="T66" fmla="*/ 1 w 2521"/>
                <a:gd name="T67" fmla="*/ 1 h 294"/>
                <a:gd name="T68" fmla="*/ 1 w 2521"/>
                <a:gd name="T69" fmla="*/ 1 h 294"/>
                <a:gd name="T70" fmla="*/ 1 w 2521"/>
                <a:gd name="T71" fmla="*/ 1 h 294"/>
                <a:gd name="T72" fmla="*/ 1 w 2521"/>
                <a:gd name="T73" fmla="*/ 1 h 294"/>
                <a:gd name="T74" fmla="*/ 1 w 2521"/>
                <a:gd name="T75" fmla="*/ 1 h 294"/>
                <a:gd name="T76" fmla="*/ 1 w 2521"/>
                <a:gd name="T77" fmla="*/ 1 h 294"/>
                <a:gd name="T78" fmla="*/ 1 w 2521"/>
                <a:gd name="T79" fmla="*/ 1 h 294"/>
                <a:gd name="T80" fmla="*/ 1 w 2521"/>
                <a:gd name="T81" fmla="*/ 1 h 294"/>
                <a:gd name="T82" fmla="*/ 1 w 2521"/>
                <a:gd name="T83" fmla="*/ 1 h 294"/>
                <a:gd name="T84" fmla="*/ 1 w 2521"/>
                <a:gd name="T85" fmla="*/ 1 h 294"/>
                <a:gd name="T86" fmla="*/ 1 w 2521"/>
                <a:gd name="T87" fmla="*/ 1 h 294"/>
                <a:gd name="T88" fmla="*/ 1 w 2521"/>
                <a:gd name="T89" fmla="*/ 1 h 294"/>
                <a:gd name="T90" fmla="*/ 1 w 2521"/>
                <a:gd name="T91" fmla="*/ 1 h 294"/>
                <a:gd name="T92" fmla="*/ 1 w 2521"/>
                <a:gd name="T93" fmla="*/ 1 h 294"/>
                <a:gd name="T94" fmla="*/ 1 w 2521"/>
                <a:gd name="T95" fmla="*/ 0 h 294"/>
                <a:gd name="T96" fmla="*/ 1 w 2521"/>
                <a:gd name="T97" fmla="*/ 1 h 294"/>
                <a:gd name="T98" fmla="*/ 1 w 2521"/>
                <a:gd name="T99" fmla="*/ 1 h 294"/>
                <a:gd name="T100" fmla="*/ 1 w 2521"/>
                <a:gd name="T101" fmla="*/ 1 h 294"/>
                <a:gd name="T102" fmla="*/ 1 w 2521"/>
                <a:gd name="T103" fmla="*/ 1 h 294"/>
                <a:gd name="T104" fmla="*/ 1 w 2521"/>
                <a:gd name="T105" fmla="*/ 1 h 294"/>
                <a:gd name="T106" fmla="*/ 1 w 2521"/>
                <a:gd name="T107" fmla="*/ 1 h 294"/>
                <a:gd name="T108" fmla="*/ 1 w 2521"/>
                <a:gd name="T109" fmla="*/ 1 h 294"/>
                <a:gd name="T110" fmla="*/ 1 w 2521"/>
                <a:gd name="T111" fmla="*/ 1 h 294"/>
                <a:gd name="T112" fmla="*/ 1 w 2521"/>
                <a:gd name="T113" fmla="*/ 1 h 294"/>
                <a:gd name="T114" fmla="*/ 1 w 2521"/>
                <a:gd name="T115" fmla="*/ 1 h 294"/>
                <a:gd name="T116" fmla="*/ 1 w 2521"/>
                <a:gd name="T117" fmla="*/ 1 h 294"/>
                <a:gd name="T118" fmla="*/ 1 w 2521"/>
                <a:gd name="T119" fmla="*/ 1 h 294"/>
                <a:gd name="T120" fmla="*/ 1 w 2521"/>
                <a:gd name="T121" fmla="*/ 1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0 h 1049"/>
                <a:gd name="T2" fmla="*/ 1 w 1777"/>
                <a:gd name="T3" fmla="*/ 0 h 1049"/>
                <a:gd name="T4" fmla="*/ 1 w 1777"/>
                <a:gd name="T5" fmla="*/ 0 h 1049"/>
                <a:gd name="T6" fmla="*/ 1 w 1777"/>
                <a:gd name="T7" fmla="*/ 0 h 1049"/>
                <a:gd name="T8" fmla="*/ 1 w 1777"/>
                <a:gd name="T9" fmla="*/ 0 h 1049"/>
                <a:gd name="T10" fmla="*/ 1 w 1777"/>
                <a:gd name="T11" fmla="*/ 0 h 1049"/>
                <a:gd name="T12" fmla="*/ 1 w 1777"/>
                <a:gd name="T13" fmla="*/ 0 h 1049"/>
                <a:gd name="T14" fmla="*/ 1 w 1777"/>
                <a:gd name="T15" fmla="*/ 0 h 1049"/>
                <a:gd name="T16" fmla="*/ 1 w 1777"/>
                <a:gd name="T17" fmla="*/ 0 h 1049"/>
                <a:gd name="T18" fmla="*/ 1 w 1777"/>
                <a:gd name="T19" fmla="*/ 0 h 1049"/>
                <a:gd name="T20" fmla="*/ 1 w 1777"/>
                <a:gd name="T21" fmla="*/ 0 h 1049"/>
                <a:gd name="T22" fmla="*/ 1 w 1777"/>
                <a:gd name="T23" fmla="*/ 0 h 1049"/>
                <a:gd name="T24" fmla="*/ 1 w 1777"/>
                <a:gd name="T25" fmla="*/ 0 h 1049"/>
                <a:gd name="T26" fmla="*/ 1 w 1777"/>
                <a:gd name="T27" fmla="*/ 0 h 1049"/>
                <a:gd name="T28" fmla="*/ 1 w 1777"/>
                <a:gd name="T29" fmla="*/ 0 h 1049"/>
                <a:gd name="T30" fmla="*/ 1 w 1777"/>
                <a:gd name="T31" fmla="*/ 0 h 1049"/>
                <a:gd name="T32" fmla="*/ 1 w 1777"/>
                <a:gd name="T33" fmla="*/ 0 h 1049"/>
                <a:gd name="T34" fmla="*/ 1 w 1777"/>
                <a:gd name="T35" fmla="*/ 0 h 1049"/>
                <a:gd name="T36" fmla="*/ 1 w 1777"/>
                <a:gd name="T37" fmla="*/ 0 h 1049"/>
                <a:gd name="T38" fmla="*/ 1 w 1777"/>
                <a:gd name="T39" fmla="*/ 0 h 1049"/>
                <a:gd name="T40" fmla="*/ 1 w 1777"/>
                <a:gd name="T41" fmla="*/ 0 h 1049"/>
                <a:gd name="T42" fmla="*/ 1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0 h 1049"/>
                <a:gd name="T56" fmla="*/ 0 w 1777"/>
                <a:gd name="T57" fmla="*/ 0 h 1049"/>
                <a:gd name="T58" fmla="*/ 0 w 1777"/>
                <a:gd name="T59" fmla="*/ 0 h 1049"/>
                <a:gd name="T60" fmla="*/ 0 w 1777"/>
                <a:gd name="T61" fmla="*/ 0 h 1049"/>
                <a:gd name="T62" fmla="*/ 0 w 1777"/>
                <a:gd name="T63" fmla="*/ 0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0 w 2355"/>
                <a:gd name="T1" fmla="*/ 1 h 1405"/>
                <a:gd name="T2" fmla="*/ 0 w 2355"/>
                <a:gd name="T3" fmla="*/ 1 h 1405"/>
                <a:gd name="T4" fmla="*/ 0 w 2355"/>
                <a:gd name="T5" fmla="*/ 1 h 1405"/>
                <a:gd name="T6" fmla="*/ 0 w 2355"/>
                <a:gd name="T7" fmla="*/ 1 h 1405"/>
                <a:gd name="T8" fmla="*/ 0 w 2355"/>
                <a:gd name="T9" fmla="*/ 1 h 1405"/>
                <a:gd name="T10" fmla="*/ 0 w 2355"/>
                <a:gd name="T11" fmla="*/ 1 h 1405"/>
                <a:gd name="T12" fmla="*/ 0 w 2355"/>
                <a:gd name="T13" fmla="*/ 1 h 1405"/>
                <a:gd name="T14" fmla="*/ 0 w 2355"/>
                <a:gd name="T15" fmla="*/ 1 h 1405"/>
                <a:gd name="T16" fmla="*/ 0 w 2355"/>
                <a:gd name="T17" fmla="*/ 1 h 1405"/>
                <a:gd name="T18" fmla="*/ 0 w 2355"/>
                <a:gd name="T19" fmla="*/ 1 h 1405"/>
                <a:gd name="T20" fmla="*/ 0 w 2355"/>
                <a:gd name="T21" fmla="*/ 1 h 1405"/>
                <a:gd name="T22" fmla="*/ 0 w 2355"/>
                <a:gd name="T23" fmla="*/ 1 h 1405"/>
                <a:gd name="T24" fmla="*/ 0 w 2355"/>
                <a:gd name="T25" fmla="*/ 1 h 1405"/>
                <a:gd name="T26" fmla="*/ 0 w 2355"/>
                <a:gd name="T27" fmla="*/ 1 h 1405"/>
                <a:gd name="T28" fmla="*/ 0 w 2355"/>
                <a:gd name="T29" fmla="*/ 1 h 1405"/>
                <a:gd name="T30" fmla="*/ 0 w 2355"/>
                <a:gd name="T31" fmla="*/ 1 h 1405"/>
                <a:gd name="T32" fmla="*/ 0 w 2355"/>
                <a:gd name="T33" fmla="*/ 1 h 1405"/>
                <a:gd name="T34" fmla="*/ 0 w 2355"/>
                <a:gd name="T35" fmla="*/ 1 h 1405"/>
                <a:gd name="T36" fmla="*/ 0 w 2355"/>
                <a:gd name="T37" fmla="*/ 1 h 1405"/>
                <a:gd name="T38" fmla="*/ 0 w 2355"/>
                <a:gd name="T39" fmla="*/ 1 h 1405"/>
                <a:gd name="T40" fmla="*/ 0 w 2355"/>
                <a:gd name="T41" fmla="*/ 1 h 1405"/>
                <a:gd name="T42" fmla="*/ 0 w 2355"/>
                <a:gd name="T43" fmla="*/ 1 h 1405"/>
                <a:gd name="T44" fmla="*/ 0 w 2355"/>
                <a:gd name="T45" fmla="*/ 1 h 1405"/>
                <a:gd name="T46" fmla="*/ 0 w 2355"/>
                <a:gd name="T47" fmla="*/ 1 h 1405"/>
                <a:gd name="T48" fmla="*/ 0 w 2355"/>
                <a:gd name="T49" fmla="*/ 1 h 1405"/>
                <a:gd name="T50" fmla="*/ 0 w 2355"/>
                <a:gd name="T51" fmla="*/ 1 h 1405"/>
                <a:gd name="T52" fmla="*/ 0 w 2355"/>
                <a:gd name="T53" fmla="*/ 1 h 1405"/>
                <a:gd name="T54" fmla="*/ 0 w 2355"/>
                <a:gd name="T55" fmla="*/ 1 h 1405"/>
                <a:gd name="T56" fmla="*/ 0 w 2355"/>
                <a:gd name="T57" fmla="*/ 1 h 1405"/>
                <a:gd name="T58" fmla="*/ 0 w 2355"/>
                <a:gd name="T59" fmla="*/ 1 h 1405"/>
                <a:gd name="T60" fmla="*/ 0 w 2355"/>
                <a:gd name="T61" fmla="*/ 1 h 1405"/>
                <a:gd name="T62" fmla="*/ 0 w 2355"/>
                <a:gd name="T63" fmla="*/ 1 h 1405"/>
                <a:gd name="T64" fmla="*/ 0 w 2355"/>
                <a:gd name="T65" fmla="*/ 1 h 1405"/>
                <a:gd name="T66" fmla="*/ 0 w 2355"/>
                <a:gd name="T67" fmla="*/ 1 h 1405"/>
                <a:gd name="T68" fmla="*/ 0 w 2355"/>
                <a:gd name="T69" fmla="*/ 1 h 1405"/>
                <a:gd name="T70" fmla="*/ 0 w 2355"/>
                <a:gd name="T71" fmla="*/ 1 h 1405"/>
                <a:gd name="T72" fmla="*/ 0 w 2355"/>
                <a:gd name="T73" fmla="*/ 1 h 1405"/>
                <a:gd name="T74" fmla="*/ 0 w 2355"/>
                <a:gd name="T75" fmla="*/ 1 h 1405"/>
                <a:gd name="T76" fmla="*/ 0 w 2355"/>
                <a:gd name="T77" fmla="*/ 1 h 1405"/>
                <a:gd name="T78" fmla="*/ 0 w 2355"/>
                <a:gd name="T79" fmla="*/ 1 h 1405"/>
                <a:gd name="T80" fmla="*/ 0 w 2355"/>
                <a:gd name="T81" fmla="*/ 1 h 1405"/>
                <a:gd name="T82" fmla="*/ 0 w 2355"/>
                <a:gd name="T83" fmla="*/ 1 h 1405"/>
                <a:gd name="T84" fmla="*/ 0 w 2355"/>
                <a:gd name="T85" fmla="*/ 1 h 1405"/>
                <a:gd name="T86" fmla="*/ 0 w 2355"/>
                <a:gd name="T87" fmla="*/ 1 h 1405"/>
                <a:gd name="T88" fmla="*/ 0 w 2355"/>
                <a:gd name="T89" fmla="*/ 1 h 1405"/>
                <a:gd name="T90" fmla="*/ 0 w 2355"/>
                <a:gd name="T91" fmla="*/ 1 h 1405"/>
                <a:gd name="T92" fmla="*/ 0 w 2355"/>
                <a:gd name="T93" fmla="*/ 1 h 1405"/>
                <a:gd name="T94" fmla="*/ 0 w 2355"/>
                <a:gd name="T95" fmla="*/ 1 h 1405"/>
                <a:gd name="T96" fmla="*/ 0 w 2355"/>
                <a:gd name="T97" fmla="*/ 1 h 1405"/>
                <a:gd name="T98" fmla="*/ 0 w 2355"/>
                <a:gd name="T99" fmla="*/ 1 h 1405"/>
                <a:gd name="T100" fmla="*/ 0 w 2355"/>
                <a:gd name="T101" fmla="*/ 1 h 1405"/>
                <a:gd name="T102" fmla="*/ 0 w 2355"/>
                <a:gd name="T103" fmla="*/ 1 h 1405"/>
                <a:gd name="T104" fmla="*/ 0 w 2355"/>
                <a:gd name="T105" fmla="*/ 1 h 1405"/>
                <a:gd name="T106" fmla="*/ 0 w 2355"/>
                <a:gd name="T107" fmla="*/ 1 h 1405"/>
                <a:gd name="T108" fmla="*/ 0 w 2355"/>
                <a:gd name="T109" fmla="*/ 1 h 1405"/>
                <a:gd name="T110" fmla="*/ 0 w 2355"/>
                <a:gd name="T111" fmla="*/ 1 h 1405"/>
                <a:gd name="T112" fmla="*/ 0 w 2355"/>
                <a:gd name="T113" fmla="*/ 1 h 1405"/>
                <a:gd name="T114" fmla="*/ 0 w 2355"/>
                <a:gd name="T115" fmla="*/ 1 h 1405"/>
                <a:gd name="T116" fmla="*/ 0 w 2355"/>
                <a:gd name="T117" fmla="*/ 1 h 1405"/>
                <a:gd name="T118" fmla="*/ 0 w 2355"/>
                <a:gd name="T119" fmla="*/ 1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7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0 w 1237"/>
                <a:gd name="T1" fmla="*/ 0 h 939"/>
                <a:gd name="T2" fmla="*/ 0 w 1237"/>
                <a:gd name="T3" fmla="*/ 0 h 939"/>
                <a:gd name="T4" fmla="*/ 0 w 1237"/>
                <a:gd name="T5" fmla="*/ 0 h 939"/>
                <a:gd name="T6" fmla="*/ 0 w 1237"/>
                <a:gd name="T7" fmla="*/ 0 h 939"/>
                <a:gd name="T8" fmla="*/ 0 w 1237"/>
                <a:gd name="T9" fmla="*/ 0 h 939"/>
                <a:gd name="T10" fmla="*/ 0 w 1237"/>
                <a:gd name="T11" fmla="*/ 0 h 939"/>
                <a:gd name="T12" fmla="*/ 0 w 1237"/>
                <a:gd name="T13" fmla="*/ 0 h 939"/>
                <a:gd name="T14" fmla="*/ 0 w 1237"/>
                <a:gd name="T15" fmla="*/ 0 h 939"/>
                <a:gd name="T16" fmla="*/ 0 w 1237"/>
                <a:gd name="T17" fmla="*/ 0 h 939"/>
                <a:gd name="T18" fmla="*/ 0 w 1237"/>
                <a:gd name="T19" fmla="*/ 0 h 939"/>
                <a:gd name="T20" fmla="*/ 0 w 1237"/>
                <a:gd name="T21" fmla="*/ 0 h 939"/>
                <a:gd name="T22" fmla="*/ 0 w 1237"/>
                <a:gd name="T23" fmla="*/ 0 h 939"/>
                <a:gd name="T24" fmla="*/ 0 w 1237"/>
                <a:gd name="T25" fmla="*/ 0 h 939"/>
                <a:gd name="T26" fmla="*/ 0 w 1237"/>
                <a:gd name="T27" fmla="*/ 0 h 939"/>
                <a:gd name="T28" fmla="*/ 0 w 1237"/>
                <a:gd name="T29" fmla="*/ 0 h 939"/>
                <a:gd name="T30" fmla="*/ 0 w 1237"/>
                <a:gd name="T31" fmla="*/ 0 h 939"/>
                <a:gd name="T32" fmla="*/ 0 w 1237"/>
                <a:gd name="T33" fmla="*/ 0 h 939"/>
                <a:gd name="T34" fmla="*/ 0 w 1237"/>
                <a:gd name="T35" fmla="*/ 0 h 939"/>
                <a:gd name="T36" fmla="*/ 0 w 1237"/>
                <a:gd name="T37" fmla="*/ 0 h 939"/>
                <a:gd name="T38" fmla="*/ 0 w 1237"/>
                <a:gd name="T39" fmla="*/ 0 h 939"/>
                <a:gd name="T40" fmla="*/ 0 w 1237"/>
                <a:gd name="T41" fmla="*/ 0 h 939"/>
                <a:gd name="T42" fmla="*/ 0 w 1237"/>
                <a:gd name="T43" fmla="*/ 0 h 939"/>
                <a:gd name="T44" fmla="*/ 0 w 1237"/>
                <a:gd name="T45" fmla="*/ 0 h 939"/>
                <a:gd name="T46" fmla="*/ 0 w 1237"/>
                <a:gd name="T47" fmla="*/ 0 h 939"/>
                <a:gd name="T48" fmla="*/ 0 w 1237"/>
                <a:gd name="T49" fmla="*/ 0 h 939"/>
                <a:gd name="T50" fmla="*/ 0 w 1237"/>
                <a:gd name="T51" fmla="*/ 0 h 939"/>
                <a:gd name="T52" fmla="*/ 0 w 1237"/>
                <a:gd name="T53" fmla="*/ 0 h 939"/>
                <a:gd name="T54" fmla="*/ 0 w 1237"/>
                <a:gd name="T55" fmla="*/ 0 h 939"/>
                <a:gd name="T56" fmla="*/ 0 w 1237"/>
                <a:gd name="T57" fmla="*/ 0 h 939"/>
                <a:gd name="T58" fmla="*/ 0 w 1237"/>
                <a:gd name="T59" fmla="*/ 0 h 939"/>
                <a:gd name="T60" fmla="*/ 0 w 1237"/>
                <a:gd name="T61" fmla="*/ 0 h 939"/>
                <a:gd name="T62" fmla="*/ 0 w 1237"/>
                <a:gd name="T63" fmla="*/ 0 h 939"/>
                <a:gd name="T64" fmla="*/ 0 w 1237"/>
                <a:gd name="T65" fmla="*/ 0 h 939"/>
                <a:gd name="T66" fmla="*/ 0 w 1237"/>
                <a:gd name="T67" fmla="*/ 0 h 939"/>
                <a:gd name="T68" fmla="*/ 0 w 1237"/>
                <a:gd name="T69" fmla="*/ 0 h 939"/>
                <a:gd name="T70" fmla="*/ 0 w 1237"/>
                <a:gd name="T71" fmla="*/ 0 h 939"/>
                <a:gd name="T72" fmla="*/ 0 w 1237"/>
                <a:gd name="T73" fmla="*/ 0 h 939"/>
                <a:gd name="T74" fmla="*/ 0 w 1237"/>
                <a:gd name="T75" fmla="*/ 0 h 939"/>
                <a:gd name="T76" fmla="*/ 0 w 1237"/>
                <a:gd name="T77" fmla="*/ 0 h 939"/>
                <a:gd name="T78" fmla="*/ 0 w 1237"/>
                <a:gd name="T79" fmla="*/ 0 h 939"/>
                <a:gd name="T80" fmla="*/ 0 w 1237"/>
                <a:gd name="T81" fmla="*/ 0 h 939"/>
                <a:gd name="T82" fmla="*/ 0 w 1237"/>
                <a:gd name="T83" fmla="*/ 0 h 939"/>
                <a:gd name="T84" fmla="*/ 0 w 1237"/>
                <a:gd name="T85" fmla="*/ 0 h 939"/>
                <a:gd name="T86" fmla="*/ 0 w 1237"/>
                <a:gd name="T87" fmla="*/ 0 h 939"/>
                <a:gd name="T88" fmla="*/ 0 w 1237"/>
                <a:gd name="T89" fmla="*/ 0 h 939"/>
                <a:gd name="T90" fmla="*/ 0 w 1237"/>
                <a:gd name="T91" fmla="*/ 0 h 939"/>
                <a:gd name="T92" fmla="*/ 0 w 1237"/>
                <a:gd name="T93" fmla="*/ 0 h 939"/>
                <a:gd name="T94" fmla="*/ 0 w 1237"/>
                <a:gd name="T95" fmla="*/ 0 h 939"/>
                <a:gd name="T96" fmla="*/ 0 w 1237"/>
                <a:gd name="T97" fmla="*/ 0 h 939"/>
                <a:gd name="T98" fmla="*/ 0 w 1237"/>
                <a:gd name="T99" fmla="*/ 0 h 939"/>
                <a:gd name="T100" fmla="*/ 0 w 1237"/>
                <a:gd name="T101" fmla="*/ 0 h 939"/>
                <a:gd name="T102" fmla="*/ 0 w 1237"/>
                <a:gd name="T103" fmla="*/ 0 h 939"/>
                <a:gd name="T104" fmla="*/ 0 w 1237"/>
                <a:gd name="T105" fmla="*/ 0 h 939"/>
                <a:gd name="T106" fmla="*/ 0 w 1237"/>
                <a:gd name="T107" fmla="*/ 0 h 939"/>
                <a:gd name="T108" fmla="*/ 0 w 1237"/>
                <a:gd name="T109" fmla="*/ 0 h 939"/>
                <a:gd name="T110" fmla="*/ 0 w 1237"/>
                <a:gd name="T111" fmla="*/ 0 h 939"/>
                <a:gd name="T112" fmla="*/ 0 w 1237"/>
                <a:gd name="T113" fmla="*/ 0 h 939"/>
                <a:gd name="T114" fmla="*/ 0 w 1237"/>
                <a:gd name="T115" fmla="*/ 0 h 939"/>
                <a:gd name="T116" fmla="*/ 0 w 1237"/>
                <a:gd name="T117" fmla="*/ 0 h 939"/>
                <a:gd name="T118" fmla="*/ 0 w 1237"/>
                <a:gd name="T119" fmla="*/ 0 h 939"/>
                <a:gd name="T120" fmla="*/ 0 w 1237"/>
                <a:gd name="T121" fmla="*/ 0 h 939"/>
                <a:gd name="T122" fmla="*/ 0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0 w 1739"/>
                <a:gd name="T7" fmla="*/ 1 h 1107"/>
                <a:gd name="T8" fmla="*/ 0 w 1739"/>
                <a:gd name="T9" fmla="*/ 1 h 1107"/>
                <a:gd name="T10" fmla="*/ 0 w 1739"/>
                <a:gd name="T11" fmla="*/ 1 h 1107"/>
                <a:gd name="T12" fmla="*/ 0 w 1739"/>
                <a:gd name="T13" fmla="*/ 1 h 1107"/>
                <a:gd name="T14" fmla="*/ 0 w 1739"/>
                <a:gd name="T15" fmla="*/ 1 h 1107"/>
                <a:gd name="T16" fmla="*/ 0 w 1739"/>
                <a:gd name="T17" fmla="*/ 1 h 1107"/>
                <a:gd name="T18" fmla="*/ 0 w 1739"/>
                <a:gd name="T19" fmla="*/ 1 h 1107"/>
                <a:gd name="T20" fmla="*/ 0 w 1739"/>
                <a:gd name="T21" fmla="*/ 1 h 1107"/>
                <a:gd name="T22" fmla="*/ 0 w 1739"/>
                <a:gd name="T23" fmla="*/ 1 h 1107"/>
                <a:gd name="T24" fmla="*/ 0 w 1739"/>
                <a:gd name="T25" fmla="*/ 1 h 1107"/>
                <a:gd name="T26" fmla="*/ 0 w 1739"/>
                <a:gd name="T27" fmla="*/ 1 h 1107"/>
                <a:gd name="T28" fmla="*/ 0 w 1739"/>
                <a:gd name="T29" fmla="*/ 1 h 1107"/>
                <a:gd name="T30" fmla="*/ 0 w 1739"/>
                <a:gd name="T31" fmla="*/ 1 h 1107"/>
                <a:gd name="T32" fmla="*/ 0 w 1739"/>
                <a:gd name="T33" fmla="*/ 1 h 1107"/>
                <a:gd name="T34" fmla="*/ 0 w 1739"/>
                <a:gd name="T35" fmla="*/ 1 h 1107"/>
                <a:gd name="T36" fmla="*/ 0 w 1739"/>
                <a:gd name="T37" fmla="*/ 1 h 1107"/>
                <a:gd name="T38" fmla="*/ 0 w 1739"/>
                <a:gd name="T39" fmla="*/ 1 h 1107"/>
                <a:gd name="T40" fmla="*/ 0 w 1739"/>
                <a:gd name="T41" fmla="*/ 1 h 1107"/>
                <a:gd name="T42" fmla="*/ 0 w 1739"/>
                <a:gd name="T43" fmla="*/ 0 h 1107"/>
                <a:gd name="T44" fmla="*/ 0 w 1739"/>
                <a:gd name="T45" fmla="*/ 1 h 1107"/>
                <a:gd name="T46" fmla="*/ 0 w 1739"/>
                <a:gd name="T47" fmla="*/ 1 h 1107"/>
                <a:gd name="T48" fmla="*/ 0 w 1739"/>
                <a:gd name="T49" fmla="*/ 1 h 1107"/>
                <a:gd name="T50" fmla="*/ 0 w 1739"/>
                <a:gd name="T51" fmla="*/ 1 h 1107"/>
                <a:gd name="T52" fmla="*/ 0 w 1739"/>
                <a:gd name="T53" fmla="*/ 1 h 1107"/>
                <a:gd name="T54" fmla="*/ 0 w 1739"/>
                <a:gd name="T55" fmla="*/ 1 h 1107"/>
                <a:gd name="T56" fmla="*/ 0 w 1739"/>
                <a:gd name="T57" fmla="*/ 1 h 1107"/>
                <a:gd name="T58" fmla="*/ 0 w 1739"/>
                <a:gd name="T59" fmla="*/ 1 h 1107"/>
                <a:gd name="T60" fmla="*/ 0 w 1739"/>
                <a:gd name="T61" fmla="*/ 1 h 1107"/>
                <a:gd name="T62" fmla="*/ 0 w 1739"/>
                <a:gd name="T63" fmla="*/ 1 h 1107"/>
                <a:gd name="T64" fmla="*/ 0 w 1739"/>
                <a:gd name="T65" fmla="*/ 1 h 1107"/>
                <a:gd name="T66" fmla="*/ 0 w 1739"/>
                <a:gd name="T67" fmla="*/ 1 h 1107"/>
                <a:gd name="T68" fmla="*/ 0 w 1739"/>
                <a:gd name="T69" fmla="*/ 1 h 1107"/>
                <a:gd name="T70" fmla="*/ 0 w 1739"/>
                <a:gd name="T71" fmla="*/ 1 h 1107"/>
                <a:gd name="T72" fmla="*/ 0 w 1739"/>
                <a:gd name="T73" fmla="*/ 1 h 1107"/>
                <a:gd name="T74" fmla="*/ 0 w 1739"/>
                <a:gd name="T75" fmla="*/ 1 h 1107"/>
                <a:gd name="T76" fmla="*/ 0 w 1739"/>
                <a:gd name="T77" fmla="*/ 1 h 1107"/>
                <a:gd name="T78" fmla="*/ 0 w 1739"/>
                <a:gd name="T79" fmla="*/ 1 h 1107"/>
                <a:gd name="T80" fmla="*/ 0 w 1739"/>
                <a:gd name="T81" fmla="*/ 1 h 1107"/>
                <a:gd name="T82" fmla="*/ 0 w 1739"/>
                <a:gd name="T83" fmla="*/ 1 h 1107"/>
                <a:gd name="T84" fmla="*/ 0 w 1739"/>
                <a:gd name="T85" fmla="*/ 1 h 1107"/>
                <a:gd name="T86" fmla="*/ 0 w 1739"/>
                <a:gd name="T87" fmla="*/ 1 h 1107"/>
                <a:gd name="T88" fmla="*/ 0 w 1739"/>
                <a:gd name="T89" fmla="*/ 1 h 1107"/>
                <a:gd name="T90" fmla="*/ 0 w 1739"/>
                <a:gd name="T91" fmla="*/ 1 h 1107"/>
                <a:gd name="T92" fmla="*/ 0 w 1739"/>
                <a:gd name="T93" fmla="*/ 1 h 1107"/>
                <a:gd name="T94" fmla="*/ 0 w 1739"/>
                <a:gd name="T95" fmla="*/ 1 h 1107"/>
                <a:gd name="T96" fmla="*/ 0 w 1739"/>
                <a:gd name="T97" fmla="*/ 1 h 1107"/>
                <a:gd name="T98" fmla="*/ 0 w 1739"/>
                <a:gd name="T99" fmla="*/ 1 h 1107"/>
                <a:gd name="T100" fmla="*/ 0 w 1739"/>
                <a:gd name="T101" fmla="*/ 1 h 1107"/>
                <a:gd name="T102" fmla="*/ 0 w 1739"/>
                <a:gd name="T103" fmla="*/ 1 h 1107"/>
                <a:gd name="T104" fmla="*/ 0 w 1739"/>
                <a:gd name="T105" fmla="*/ 1 h 1107"/>
                <a:gd name="T106" fmla="*/ 0 w 1739"/>
                <a:gd name="T107" fmla="*/ 1 h 1107"/>
                <a:gd name="T108" fmla="*/ 0 w 1739"/>
                <a:gd name="T109" fmla="*/ 1 h 1107"/>
                <a:gd name="T110" fmla="*/ 0 w 1739"/>
                <a:gd name="T111" fmla="*/ 1 h 1107"/>
                <a:gd name="T112" fmla="*/ 0 w 1739"/>
                <a:gd name="T113" fmla="*/ 1 h 1107"/>
                <a:gd name="T114" fmla="*/ 0 w 1739"/>
                <a:gd name="T115" fmla="*/ 1 h 1107"/>
                <a:gd name="T116" fmla="*/ 0 w 1739"/>
                <a:gd name="T117" fmla="*/ 1 h 1107"/>
                <a:gd name="T118" fmla="*/ 0 w 1739"/>
                <a:gd name="T119" fmla="*/ 1 h 1107"/>
                <a:gd name="T120" fmla="*/ 0 w 1739"/>
                <a:gd name="T121" fmla="*/ 1 h 1107"/>
                <a:gd name="T122" fmla="*/ 0 w 1739"/>
                <a:gd name="T123" fmla="*/ 1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0 w 317"/>
                <a:gd name="T49" fmla="*/ 0 h 235"/>
                <a:gd name="T50" fmla="*/ 0 w 317"/>
                <a:gd name="T51" fmla="*/ 0 h 235"/>
                <a:gd name="T52" fmla="*/ 0 w 317"/>
                <a:gd name="T53" fmla="*/ 0 h 235"/>
                <a:gd name="T54" fmla="*/ 0 w 317"/>
                <a:gd name="T55" fmla="*/ 0 h 235"/>
                <a:gd name="T56" fmla="*/ 0 w 317"/>
                <a:gd name="T57" fmla="*/ 0 h 235"/>
                <a:gd name="T58" fmla="*/ 0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0 w 317"/>
                <a:gd name="T87" fmla="*/ 0 h 235"/>
                <a:gd name="T88" fmla="*/ 0 w 317"/>
                <a:gd name="T89" fmla="*/ 0 h 235"/>
                <a:gd name="T90" fmla="*/ 0 w 317"/>
                <a:gd name="T91" fmla="*/ 0 h 235"/>
                <a:gd name="T92" fmla="*/ 0 w 317"/>
                <a:gd name="T93" fmla="*/ 0 h 235"/>
                <a:gd name="T94" fmla="*/ 0 w 317"/>
                <a:gd name="T95" fmla="*/ 0 h 235"/>
                <a:gd name="T96" fmla="*/ 0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0 w 1559"/>
                <a:gd name="T1" fmla="*/ 0 h 639"/>
                <a:gd name="T2" fmla="*/ 0 w 1559"/>
                <a:gd name="T3" fmla="*/ 0 h 639"/>
                <a:gd name="T4" fmla="*/ 0 w 1559"/>
                <a:gd name="T5" fmla="*/ 0 h 639"/>
                <a:gd name="T6" fmla="*/ 0 w 1559"/>
                <a:gd name="T7" fmla="*/ 0 h 639"/>
                <a:gd name="T8" fmla="*/ 0 w 1559"/>
                <a:gd name="T9" fmla="*/ 0 h 639"/>
                <a:gd name="T10" fmla="*/ 0 w 1559"/>
                <a:gd name="T11" fmla="*/ 0 h 639"/>
                <a:gd name="T12" fmla="*/ 0 w 1559"/>
                <a:gd name="T13" fmla="*/ 0 h 639"/>
                <a:gd name="T14" fmla="*/ 0 w 1559"/>
                <a:gd name="T15" fmla="*/ 0 h 639"/>
                <a:gd name="T16" fmla="*/ 0 w 1559"/>
                <a:gd name="T17" fmla="*/ 0 h 639"/>
                <a:gd name="T18" fmla="*/ 0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0 h 639"/>
                <a:gd name="T30" fmla="*/ 0 w 1559"/>
                <a:gd name="T31" fmla="*/ 0 h 639"/>
                <a:gd name="T32" fmla="*/ 0 w 1559"/>
                <a:gd name="T33" fmla="*/ 0 h 639"/>
                <a:gd name="T34" fmla="*/ 0 w 1559"/>
                <a:gd name="T35" fmla="*/ 0 h 639"/>
                <a:gd name="T36" fmla="*/ 0 w 1559"/>
                <a:gd name="T37" fmla="*/ 0 h 639"/>
                <a:gd name="T38" fmla="*/ 0 w 1559"/>
                <a:gd name="T39" fmla="*/ 0 h 639"/>
                <a:gd name="T40" fmla="*/ 0 w 1559"/>
                <a:gd name="T41" fmla="*/ 0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0 w 1559"/>
                <a:gd name="T49" fmla="*/ 0 h 639"/>
                <a:gd name="T50" fmla="*/ 0 w 1559"/>
                <a:gd name="T51" fmla="*/ 0 h 639"/>
                <a:gd name="T52" fmla="*/ 0 w 1559"/>
                <a:gd name="T53" fmla="*/ 0 h 639"/>
                <a:gd name="T54" fmla="*/ 0 w 1559"/>
                <a:gd name="T55" fmla="*/ 0 h 639"/>
                <a:gd name="T56" fmla="*/ 0 w 1559"/>
                <a:gd name="T57" fmla="*/ 0 h 639"/>
                <a:gd name="T58" fmla="*/ 0 w 1559"/>
                <a:gd name="T59" fmla="*/ 0 h 639"/>
                <a:gd name="T60" fmla="*/ 0 w 1559"/>
                <a:gd name="T61" fmla="*/ 0 h 639"/>
                <a:gd name="T62" fmla="*/ 0 w 1559"/>
                <a:gd name="T63" fmla="*/ 0 h 639"/>
                <a:gd name="T64" fmla="*/ 0 w 1559"/>
                <a:gd name="T65" fmla="*/ 0 h 639"/>
                <a:gd name="T66" fmla="*/ 0 w 1559"/>
                <a:gd name="T67" fmla="*/ 0 h 639"/>
                <a:gd name="T68" fmla="*/ 0 w 1559"/>
                <a:gd name="T69" fmla="*/ 0 h 639"/>
                <a:gd name="T70" fmla="*/ 0 w 1559"/>
                <a:gd name="T71" fmla="*/ 0 h 639"/>
                <a:gd name="T72" fmla="*/ 0 w 1559"/>
                <a:gd name="T73" fmla="*/ 0 h 639"/>
                <a:gd name="T74" fmla="*/ 0 w 1559"/>
                <a:gd name="T75" fmla="*/ 0 h 639"/>
                <a:gd name="T76" fmla="*/ 0 w 1559"/>
                <a:gd name="T77" fmla="*/ 0 h 639"/>
                <a:gd name="T78" fmla="*/ 0 w 1559"/>
                <a:gd name="T79" fmla="*/ 0 h 639"/>
                <a:gd name="T80" fmla="*/ 0 w 1559"/>
                <a:gd name="T81" fmla="*/ 0 h 639"/>
                <a:gd name="T82" fmla="*/ 0 w 1559"/>
                <a:gd name="T83" fmla="*/ 0 h 639"/>
                <a:gd name="T84" fmla="*/ 0 w 1559"/>
                <a:gd name="T85" fmla="*/ 0 h 639"/>
                <a:gd name="T86" fmla="*/ 0 w 1559"/>
                <a:gd name="T87" fmla="*/ 0 h 639"/>
                <a:gd name="T88" fmla="*/ 0 w 1559"/>
                <a:gd name="T89" fmla="*/ 0 h 639"/>
                <a:gd name="T90" fmla="*/ 0 w 1559"/>
                <a:gd name="T91" fmla="*/ 0 h 639"/>
                <a:gd name="T92" fmla="*/ 0 w 1559"/>
                <a:gd name="T93" fmla="*/ 0 h 639"/>
                <a:gd name="T94" fmla="*/ 0 w 1559"/>
                <a:gd name="T95" fmla="*/ 0 h 639"/>
                <a:gd name="T96" fmla="*/ 0 w 1559"/>
                <a:gd name="T97" fmla="*/ 0 h 639"/>
                <a:gd name="T98" fmla="*/ 0 w 1559"/>
                <a:gd name="T99" fmla="*/ 0 h 639"/>
                <a:gd name="T100" fmla="*/ 0 w 1559"/>
                <a:gd name="T101" fmla="*/ 0 h 639"/>
                <a:gd name="T102" fmla="*/ 0 w 1559"/>
                <a:gd name="T103" fmla="*/ 0 h 639"/>
                <a:gd name="T104" fmla="*/ 0 w 1559"/>
                <a:gd name="T105" fmla="*/ 0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0 h 685"/>
                <a:gd name="T2" fmla="*/ 0 w 468"/>
                <a:gd name="T3" fmla="*/ 0 h 685"/>
                <a:gd name="T4" fmla="*/ 0 w 468"/>
                <a:gd name="T5" fmla="*/ 0 h 685"/>
                <a:gd name="T6" fmla="*/ 0 w 468"/>
                <a:gd name="T7" fmla="*/ 0 h 685"/>
                <a:gd name="T8" fmla="*/ 0 w 468"/>
                <a:gd name="T9" fmla="*/ 0 h 685"/>
                <a:gd name="T10" fmla="*/ 0 w 468"/>
                <a:gd name="T11" fmla="*/ 0 h 685"/>
                <a:gd name="T12" fmla="*/ 0 w 468"/>
                <a:gd name="T13" fmla="*/ 0 h 685"/>
                <a:gd name="T14" fmla="*/ 0 w 468"/>
                <a:gd name="T15" fmla="*/ 0 h 685"/>
                <a:gd name="T16" fmla="*/ 0 w 468"/>
                <a:gd name="T17" fmla="*/ 0 h 685"/>
                <a:gd name="T18" fmla="*/ 0 w 468"/>
                <a:gd name="T19" fmla="*/ 0 h 685"/>
                <a:gd name="T20" fmla="*/ 0 w 468"/>
                <a:gd name="T21" fmla="*/ 0 h 685"/>
                <a:gd name="T22" fmla="*/ 0 w 468"/>
                <a:gd name="T23" fmla="*/ 0 h 685"/>
                <a:gd name="T24" fmla="*/ 0 w 468"/>
                <a:gd name="T25" fmla="*/ 0 h 685"/>
                <a:gd name="T26" fmla="*/ 0 w 468"/>
                <a:gd name="T27" fmla="*/ 0 h 685"/>
                <a:gd name="T28" fmla="*/ 0 w 468"/>
                <a:gd name="T29" fmla="*/ 0 h 685"/>
                <a:gd name="T30" fmla="*/ 0 w 468"/>
                <a:gd name="T31" fmla="*/ 0 h 685"/>
                <a:gd name="T32" fmla="*/ 0 w 468"/>
                <a:gd name="T33" fmla="*/ 0 h 685"/>
                <a:gd name="T34" fmla="*/ 0 w 468"/>
                <a:gd name="T35" fmla="*/ 0 h 685"/>
                <a:gd name="T36" fmla="*/ 0 w 468"/>
                <a:gd name="T37" fmla="*/ 0 h 685"/>
                <a:gd name="T38" fmla="*/ 0 w 468"/>
                <a:gd name="T39" fmla="*/ 0 h 685"/>
                <a:gd name="T40" fmla="*/ 0 w 468"/>
                <a:gd name="T41" fmla="*/ 0 h 685"/>
                <a:gd name="T42" fmla="*/ 0 w 468"/>
                <a:gd name="T43" fmla="*/ 0 h 685"/>
                <a:gd name="T44" fmla="*/ 0 w 468"/>
                <a:gd name="T45" fmla="*/ 0 h 685"/>
                <a:gd name="T46" fmla="*/ 0 w 468"/>
                <a:gd name="T47" fmla="*/ 0 h 685"/>
                <a:gd name="T48" fmla="*/ 0 w 468"/>
                <a:gd name="T49" fmla="*/ 0 h 685"/>
                <a:gd name="T50" fmla="*/ 0 w 468"/>
                <a:gd name="T51" fmla="*/ 0 h 685"/>
                <a:gd name="T52" fmla="*/ 0 w 468"/>
                <a:gd name="T53" fmla="*/ 0 h 685"/>
                <a:gd name="T54" fmla="*/ 0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0 h 685"/>
                <a:gd name="T66" fmla="*/ 0 w 468"/>
                <a:gd name="T67" fmla="*/ 0 h 685"/>
                <a:gd name="T68" fmla="*/ 0 w 468"/>
                <a:gd name="T69" fmla="*/ 0 h 685"/>
                <a:gd name="T70" fmla="*/ 0 w 468"/>
                <a:gd name="T71" fmla="*/ 0 h 685"/>
                <a:gd name="T72" fmla="*/ 0 w 468"/>
                <a:gd name="T73" fmla="*/ 0 h 685"/>
                <a:gd name="T74" fmla="*/ 0 w 468"/>
                <a:gd name="T75" fmla="*/ 0 h 685"/>
                <a:gd name="T76" fmla="*/ 0 w 468"/>
                <a:gd name="T77" fmla="*/ 0 h 685"/>
                <a:gd name="T78" fmla="*/ 0 w 468"/>
                <a:gd name="T79" fmla="*/ 0 h 685"/>
                <a:gd name="T80" fmla="*/ 0 w 468"/>
                <a:gd name="T81" fmla="*/ 0 h 685"/>
                <a:gd name="T82" fmla="*/ 0 w 468"/>
                <a:gd name="T83" fmla="*/ 0 h 685"/>
                <a:gd name="T84" fmla="*/ 0 w 468"/>
                <a:gd name="T85" fmla="*/ 0 h 685"/>
                <a:gd name="T86" fmla="*/ 0 w 468"/>
                <a:gd name="T87" fmla="*/ 0 h 685"/>
                <a:gd name="T88" fmla="*/ 0 w 468"/>
                <a:gd name="T89" fmla="*/ 0 h 685"/>
                <a:gd name="T90" fmla="*/ 0 w 468"/>
                <a:gd name="T91" fmla="*/ 0 h 685"/>
                <a:gd name="T92" fmla="*/ 0 w 468"/>
                <a:gd name="T93" fmla="*/ 0 h 685"/>
                <a:gd name="T94" fmla="*/ 0 w 468"/>
                <a:gd name="T95" fmla="*/ 0 h 685"/>
                <a:gd name="T96" fmla="*/ 0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0 h 553"/>
                <a:gd name="T58" fmla="*/ 1 w 93"/>
                <a:gd name="T59" fmla="*/ 0 h 553"/>
                <a:gd name="T60" fmla="*/ 1 w 93"/>
                <a:gd name="T61" fmla="*/ 0 h 553"/>
                <a:gd name="T62" fmla="*/ 1 w 93"/>
                <a:gd name="T63" fmla="*/ 0 h 553"/>
                <a:gd name="T64" fmla="*/ 1 w 93"/>
                <a:gd name="T65" fmla="*/ 0 h 553"/>
                <a:gd name="T66" fmla="*/ 1 w 93"/>
                <a:gd name="T67" fmla="*/ 0 h 553"/>
                <a:gd name="T68" fmla="*/ 1 w 93"/>
                <a:gd name="T69" fmla="*/ 0 h 553"/>
                <a:gd name="T70" fmla="*/ 1 w 93"/>
                <a:gd name="T71" fmla="*/ 0 h 553"/>
                <a:gd name="T72" fmla="*/ 1 w 93"/>
                <a:gd name="T73" fmla="*/ 0 h 553"/>
                <a:gd name="T74" fmla="*/ 1 w 93"/>
                <a:gd name="T75" fmla="*/ 0 h 553"/>
                <a:gd name="T76" fmla="*/ 1 w 93"/>
                <a:gd name="T77" fmla="*/ 0 h 553"/>
                <a:gd name="T78" fmla="*/ 1 w 93"/>
                <a:gd name="T79" fmla="*/ 0 h 553"/>
                <a:gd name="T80" fmla="*/ 1 w 93"/>
                <a:gd name="T81" fmla="*/ 0 h 553"/>
                <a:gd name="T82" fmla="*/ 1 w 93"/>
                <a:gd name="T83" fmla="*/ 0 h 553"/>
                <a:gd name="T84" fmla="*/ 1 w 93"/>
                <a:gd name="T85" fmla="*/ 0 h 553"/>
                <a:gd name="T86" fmla="*/ 1 w 93"/>
                <a:gd name="T87" fmla="*/ 0 h 553"/>
                <a:gd name="T88" fmla="*/ 1 w 93"/>
                <a:gd name="T89" fmla="*/ 0 h 553"/>
                <a:gd name="T90" fmla="*/ 1 w 93"/>
                <a:gd name="T91" fmla="*/ 0 h 553"/>
                <a:gd name="T92" fmla="*/ 1 w 93"/>
                <a:gd name="T93" fmla="*/ 0 h 553"/>
                <a:gd name="T94" fmla="*/ 1 w 93"/>
                <a:gd name="T95" fmla="*/ 0 h 553"/>
                <a:gd name="T96" fmla="*/ 1 w 93"/>
                <a:gd name="T97" fmla="*/ 0 h 553"/>
                <a:gd name="T98" fmla="*/ 1 w 93"/>
                <a:gd name="T99" fmla="*/ 0 h 553"/>
                <a:gd name="T100" fmla="*/ 1 w 93"/>
                <a:gd name="T101" fmla="*/ 0 h 553"/>
                <a:gd name="T102" fmla="*/ 1 w 93"/>
                <a:gd name="T103" fmla="*/ 0 h 553"/>
                <a:gd name="T104" fmla="*/ 0 w 93"/>
                <a:gd name="T105" fmla="*/ 0 h 553"/>
                <a:gd name="T106" fmla="*/ 1 w 93"/>
                <a:gd name="T107" fmla="*/ 0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 w 2753"/>
                <a:gd name="T1" fmla="*/ 1 h 496"/>
                <a:gd name="T2" fmla="*/ 1 w 2753"/>
                <a:gd name="T3" fmla="*/ 1 h 496"/>
                <a:gd name="T4" fmla="*/ 1 w 2753"/>
                <a:gd name="T5" fmla="*/ 1 h 496"/>
                <a:gd name="T6" fmla="*/ 1 w 2753"/>
                <a:gd name="T7" fmla="*/ 1 h 496"/>
                <a:gd name="T8" fmla="*/ 1 w 2753"/>
                <a:gd name="T9" fmla="*/ 1 h 496"/>
                <a:gd name="T10" fmla="*/ 1 w 2753"/>
                <a:gd name="T11" fmla="*/ 1 h 496"/>
                <a:gd name="T12" fmla="*/ 1 w 2753"/>
                <a:gd name="T13" fmla="*/ 1 h 496"/>
                <a:gd name="T14" fmla="*/ 1 w 2753"/>
                <a:gd name="T15" fmla="*/ 1 h 496"/>
                <a:gd name="T16" fmla="*/ 1 w 2753"/>
                <a:gd name="T17" fmla="*/ 1 h 496"/>
                <a:gd name="T18" fmla="*/ 1 w 2753"/>
                <a:gd name="T19" fmla="*/ 1 h 496"/>
                <a:gd name="T20" fmla="*/ 1 w 2753"/>
                <a:gd name="T21" fmla="*/ 1 h 496"/>
                <a:gd name="T22" fmla="*/ 1 w 2753"/>
                <a:gd name="T23" fmla="*/ 1 h 496"/>
                <a:gd name="T24" fmla="*/ 1 w 2753"/>
                <a:gd name="T25" fmla="*/ 1 h 496"/>
                <a:gd name="T26" fmla="*/ 1 w 2753"/>
                <a:gd name="T27" fmla="*/ 1 h 496"/>
                <a:gd name="T28" fmla="*/ 1 w 2753"/>
                <a:gd name="T29" fmla="*/ 1 h 496"/>
                <a:gd name="T30" fmla="*/ 1 w 2753"/>
                <a:gd name="T31" fmla="*/ 1 h 496"/>
                <a:gd name="T32" fmla="*/ 1 w 2753"/>
                <a:gd name="T33" fmla="*/ 1 h 496"/>
                <a:gd name="T34" fmla="*/ 1 w 2753"/>
                <a:gd name="T35" fmla="*/ 1 h 496"/>
                <a:gd name="T36" fmla="*/ 1 w 2753"/>
                <a:gd name="T37" fmla="*/ 1 h 496"/>
                <a:gd name="T38" fmla="*/ 1 w 2753"/>
                <a:gd name="T39" fmla="*/ 1 h 496"/>
                <a:gd name="T40" fmla="*/ 1 w 2753"/>
                <a:gd name="T41" fmla="*/ 1 h 496"/>
                <a:gd name="T42" fmla="*/ 1 w 2753"/>
                <a:gd name="T43" fmla="*/ 1 h 496"/>
                <a:gd name="T44" fmla="*/ 1 w 2753"/>
                <a:gd name="T45" fmla="*/ 1 h 496"/>
                <a:gd name="T46" fmla="*/ 1 w 2753"/>
                <a:gd name="T47" fmla="*/ 1 h 496"/>
                <a:gd name="T48" fmla="*/ 1 w 2753"/>
                <a:gd name="T49" fmla="*/ 1 h 496"/>
                <a:gd name="T50" fmla="*/ 1 w 2753"/>
                <a:gd name="T51" fmla="*/ 1 h 496"/>
                <a:gd name="T52" fmla="*/ 1 w 2753"/>
                <a:gd name="T53" fmla="*/ 1 h 496"/>
                <a:gd name="T54" fmla="*/ 1 w 2753"/>
                <a:gd name="T55" fmla="*/ 1 h 496"/>
                <a:gd name="T56" fmla="*/ 1 w 2753"/>
                <a:gd name="T57" fmla="*/ 1 h 496"/>
                <a:gd name="T58" fmla="*/ 1 w 2753"/>
                <a:gd name="T59" fmla="*/ 1 h 496"/>
                <a:gd name="T60" fmla="*/ 1 w 2753"/>
                <a:gd name="T61" fmla="*/ 1 h 496"/>
                <a:gd name="T62" fmla="*/ 1 w 2753"/>
                <a:gd name="T63" fmla="*/ 1 h 496"/>
                <a:gd name="T64" fmla="*/ 1 w 2753"/>
                <a:gd name="T65" fmla="*/ 1 h 496"/>
                <a:gd name="T66" fmla="*/ 1 w 2753"/>
                <a:gd name="T67" fmla="*/ 1 h 496"/>
                <a:gd name="T68" fmla="*/ 1 w 2753"/>
                <a:gd name="T69" fmla="*/ 1 h 496"/>
                <a:gd name="T70" fmla="*/ 1 w 2753"/>
                <a:gd name="T71" fmla="*/ 1 h 496"/>
                <a:gd name="T72" fmla="*/ 1 w 2753"/>
                <a:gd name="T73" fmla="*/ 1 h 496"/>
                <a:gd name="T74" fmla="*/ 1 w 2753"/>
                <a:gd name="T75" fmla="*/ 1 h 496"/>
                <a:gd name="T76" fmla="*/ 1 w 2753"/>
                <a:gd name="T77" fmla="*/ 1 h 496"/>
                <a:gd name="T78" fmla="*/ 1 w 2753"/>
                <a:gd name="T79" fmla="*/ 1 h 496"/>
                <a:gd name="T80" fmla="*/ 1 w 2753"/>
                <a:gd name="T81" fmla="*/ 1 h 496"/>
                <a:gd name="T82" fmla="*/ 1 w 2753"/>
                <a:gd name="T83" fmla="*/ 1 h 496"/>
                <a:gd name="T84" fmla="*/ 1 w 2753"/>
                <a:gd name="T85" fmla="*/ 1 h 496"/>
                <a:gd name="T86" fmla="*/ 1 w 2753"/>
                <a:gd name="T87" fmla="*/ 1 h 496"/>
                <a:gd name="T88" fmla="*/ 1 w 2753"/>
                <a:gd name="T89" fmla="*/ 1 h 496"/>
                <a:gd name="T90" fmla="*/ 1 w 2753"/>
                <a:gd name="T91" fmla="*/ 1 h 496"/>
                <a:gd name="T92" fmla="*/ 1 w 2753"/>
                <a:gd name="T93" fmla="*/ 1 h 496"/>
                <a:gd name="T94" fmla="*/ 1 w 2753"/>
                <a:gd name="T95" fmla="*/ 1 h 496"/>
                <a:gd name="T96" fmla="*/ 1 w 2753"/>
                <a:gd name="T97" fmla="*/ 1 h 496"/>
                <a:gd name="T98" fmla="*/ 1 w 2753"/>
                <a:gd name="T99" fmla="*/ 1 h 496"/>
                <a:gd name="T100" fmla="*/ 1 w 2753"/>
                <a:gd name="T101" fmla="*/ 1 h 496"/>
                <a:gd name="T102" fmla="*/ 1 w 2753"/>
                <a:gd name="T103" fmla="*/ 0 h 496"/>
                <a:gd name="T104" fmla="*/ 1 w 2753"/>
                <a:gd name="T105" fmla="*/ 1 h 496"/>
                <a:gd name="T106" fmla="*/ 1 w 2753"/>
                <a:gd name="T107" fmla="*/ 1 h 496"/>
                <a:gd name="T108" fmla="*/ 1 w 2753"/>
                <a:gd name="T109" fmla="*/ 1 h 496"/>
                <a:gd name="T110" fmla="*/ 1 w 2753"/>
                <a:gd name="T111" fmla="*/ 1 h 496"/>
                <a:gd name="T112" fmla="*/ 1 w 2753"/>
                <a:gd name="T113" fmla="*/ 1 h 496"/>
                <a:gd name="T114" fmla="*/ 1 w 2753"/>
                <a:gd name="T115" fmla="*/ 1 h 496"/>
                <a:gd name="T116" fmla="*/ 1 w 2753"/>
                <a:gd name="T117" fmla="*/ 1 h 496"/>
                <a:gd name="T118" fmla="*/ 1 w 2753"/>
                <a:gd name="T119" fmla="*/ 1 h 496"/>
                <a:gd name="T120" fmla="*/ 1 w 2753"/>
                <a:gd name="T121" fmla="*/ 1 h 496"/>
                <a:gd name="T122" fmla="*/ 1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0 h 639"/>
                <a:gd name="T2" fmla="*/ 0 w 1400"/>
                <a:gd name="T3" fmla="*/ 0 h 639"/>
                <a:gd name="T4" fmla="*/ 0 w 1400"/>
                <a:gd name="T5" fmla="*/ 0 h 639"/>
                <a:gd name="T6" fmla="*/ 0 w 1400"/>
                <a:gd name="T7" fmla="*/ 0 h 639"/>
                <a:gd name="T8" fmla="*/ 0 w 1400"/>
                <a:gd name="T9" fmla="*/ 0 h 639"/>
                <a:gd name="T10" fmla="*/ 0 w 1400"/>
                <a:gd name="T11" fmla="*/ 0 h 639"/>
                <a:gd name="T12" fmla="*/ 0 w 1400"/>
                <a:gd name="T13" fmla="*/ 0 h 639"/>
                <a:gd name="T14" fmla="*/ 0 w 1400"/>
                <a:gd name="T15" fmla="*/ 0 h 639"/>
                <a:gd name="T16" fmla="*/ 0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0 h 639"/>
                <a:gd name="T30" fmla="*/ 0 w 1400"/>
                <a:gd name="T31" fmla="*/ 0 h 639"/>
                <a:gd name="T32" fmla="*/ 0 w 1400"/>
                <a:gd name="T33" fmla="*/ 0 h 639"/>
                <a:gd name="T34" fmla="*/ 0 w 1400"/>
                <a:gd name="T35" fmla="*/ 0 h 639"/>
                <a:gd name="T36" fmla="*/ 0 w 1400"/>
                <a:gd name="T37" fmla="*/ 0 h 639"/>
                <a:gd name="T38" fmla="*/ 0 w 1400"/>
                <a:gd name="T39" fmla="*/ 0 h 639"/>
                <a:gd name="T40" fmla="*/ 0 w 1400"/>
                <a:gd name="T41" fmla="*/ 0 h 639"/>
                <a:gd name="T42" fmla="*/ 0 w 1400"/>
                <a:gd name="T43" fmla="*/ 0 h 639"/>
                <a:gd name="T44" fmla="*/ 0 w 1400"/>
                <a:gd name="T45" fmla="*/ 0 h 639"/>
                <a:gd name="T46" fmla="*/ 0 w 1400"/>
                <a:gd name="T47" fmla="*/ 0 h 639"/>
                <a:gd name="T48" fmla="*/ 0 w 1400"/>
                <a:gd name="T49" fmla="*/ 0 h 639"/>
                <a:gd name="T50" fmla="*/ 0 w 1400"/>
                <a:gd name="T51" fmla="*/ 0 h 639"/>
                <a:gd name="T52" fmla="*/ 0 w 1400"/>
                <a:gd name="T53" fmla="*/ 0 h 639"/>
                <a:gd name="T54" fmla="*/ 0 w 1400"/>
                <a:gd name="T55" fmla="*/ 0 h 639"/>
                <a:gd name="T56" fmla="*/ 0 w 1400"/>
                <a:gd name="T57" fmla="*/ 0 h 639"/>
                <a:gd name="T58" fmla="*/ 0 w 1400"/>
                <a:gd name="T59" fmla="*/ 0 h 639"/>
                <a:gd name="T60" fmla="*/ 0 w 1400"/>
                <a:gd name="T61" fmla="*/ 0 h 639"/>
                <a:gd name="T62" fmla="*/ 0 w 1400"/>
                <a:gd name="T63" fmla="*/ 0 h 639"/>
                <a:gd name="T64" fmla="*/ 0 w 1400"/>
                <a:gd name="T65" fmla="*/ 0 h 639"/>
                <a:gd name="T66" fmla="*/ 0 w 1400"/>
                <a:gd name="T67" fmla="*/ 0 h 639"/>
                <a:gd name="T68" fmla="*/ 0 w 1400"/>
                <a:gd name="T69" fmla="*/ 0 h 639"/>
                <a:gd name="T70" fmla="*/ 0 w 1400"/>
                <a:gd name="T71" fmla="*/ 0 h 639"/>
                <a:gd name="T72" fmla="*/ 0 w 1400"/>
                <a:gd name="T73" fmla="*/ 0 h 639"/>
                <a:gd name="T74" fmla="*/ 0 w 1400"/>
                <a:gd name="T75" fmla="*/ 0 h 639"/>
                <a:gd name="T76" fmla="*/ 0 w 1400"/>
                <a:gd name="T77" fmla="*/ 0 h 639"/>
                <a:gd name="T78" fmla="*/ 0 w 1400"/>
                <a:gd name="T79" fmla="*/ 0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0 w 1400"/>
                <a:gd name="T87" fmla="*/ 0 h 639"/>
                <a:gd name="T88" fmla="*/ 0 w 1400"/>
                <a:gd name="T89" fmla="*/ 0 h 639"/>
                <a:gd name="T90" fmla="*/ 0 w 1400"/>
                <a:gd name="T91" fmla="*/ 0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1 w 2101"/>
                <a:gd name="T1" fmla="*/ 0 h 1421"/>
                <a:gd name="T2" fmla="*/ 1 w 2101"/>
                <a:gd name="T3" fmla="*/ 0 h 1421"/>
                <a:gd name="T4" fmla="*/ 1 w 2101"/>
                <a:gd name="T5" fmla="*/ 0 h 1421"/>
                <a:gd name="T6" fmla="*/ 1 w 2101"/>
                <a:gd name="T7" fmla="*/ 0 h 1421"/>
                <a:gd name="T8" fmla="*/ 1 w 2101"/>
                <a:gd name="T9" fmla="*/ 0 h 1421"/>
                <a:gd name="T10" fmla="*/ 1 w 2101"/>
                <a:gd name="T11" fmla="*/ 0 h 1421"/>
                <a:gd name="T12" fmla="*/ 1 w 2101"/>
                <a:gd name="T13" fmla="*/ 0 h 1421"/>
                <a:gd name="T14" fmla="*/ 1 w 2101"/>
                <a:gd name="T15" fmla="*/ 0 h 1421"/>
                <a:gd name="T16" fmla="*/ 1 w 2101"/>
                <a:gd name="T17" fmla="*/ 0 h 1421"/>
                <a:gd name="T18" fmla="*/ 1 w 2101"/>
                <a:gd name="T19" fmla="*/ 0 h 1421"/>
                <a:gd name="T20" fmla="*/ 1 w 2101"/>
                <a:gd name="T21" fmla="*/ 0 h 1421"/>
                <a:gd name="T22" fmla="*/ 1 w 2101"/>
                <a:gd name="T23" fmla="*/ 0 h 1421"/>
                <a:gd name="T24" fmla="*/ 1 w 2101"/>
                <a:gd name="T25" fmla="*/ 0 h 1421"/>
                <a:gd name="T26" fmla="*/ 1 w 2101"/>
                <a:gd name="T27" fmla="*/ 0 h 1421"/>
                <a:gd name="T28" fmla="*/ 1 w 2101"/>
                <a:gd name="T29" fmla="*/ 0 h 1421"/>
                <a:gd name="T30" fmla="*/ 1 w 2101"/>
                <a:gd name="T31" fmla="*/ 0 h 1421"/>
                <a:gd name="T32" fmla="*/ 1 w 2101"/>
                <a:gd name="T33" fmla="*/ 0 h 1421"/>
                <a:gd name="T34" fmla="*/ 1 w 2101"/>
                <a:gd name="T35" fmla="*/ 0 h 1421"/>
                <a:gd name="T36" fmla="*/ 1 w 2101"/>
                <a:gd name="T37" fmla="*/ 0 h 1421"/>
                <a:gd name="T38" fmla="*/ 1 w 2101"/>
                <a:gd name="T39" fmla="*/ 0 h 1421"/>
                <a:gd name="T40" fmla="*/ 1 w 2101"/>
                <a:gd name="T41" fmla="*/ 0 h 1421"/>
                <a:gd name="T42" fmla="*/ 1 w 2101"/>
                <a:gd name="T43" fmla="*/ 0 h 1421"/>
                <a:gd name="T44" fmla="*/ 1 w 2101"/>
                <a:gd name="T45" fmla="*/ 0 h 1421"/>
                <a:gd name="T46" fmla="*/ 1 w 2101"/>
                <a:gd name="T47" fmla="*/ 0 h 1421"/>
                <a:gd name="T48" fmla="*/ 1 w 2101"/>
                <a:gd name="T49" fmla="*/ 0 h 1421"/>
                <a:gd name="T50" fmla="*/ 1 w 2101"/>
                <a:gd name="T51" fmla="*/ 0 h 1421"/>
                <a:gd name="T52" fmla="*/ 1 w 2101"/>
                <a:gd name="T53" fmla="*/ 0 h 1421"/>
                <a:gd name="T54" fmla="*/ 0 w 2101"/>
                <a:gd name="T55" fmla="*/ 0 h 1421"/>
                <a:gd name="T56" fmla="*/ 1 w 2101"/>
                <a:gd name="T57" fmla="*/ 0 h 1421"/>
                <a:gd name="T58" fmla="*/ 1 w 2101"/>
                <a:gd name="T59" fmla="*/ 0 h 1421"/>
                <a:gd name="T60" fmla="*/ 1 w 2101"/>
                <a:gd name="T61" fmla="*/ 0 h 1421"/>
                <a:gd name="T62" fmla="*/ 1 w 2101"/>
                <a:gd name="T63" fmla="*/ 0 h 1421"/>
                <a:gd name="T64" fmla="*/ 1 w 2101"/>
                <a:gd name="T65" fmla="*/ 0 h 1421"/>
                <a:gd name="T66" fmla="*/ 1 w 2101"/>
                <a:gd name="T67" fmla="*/ 0 h 1421"/>
                <a:gd name="T68" fmla="*/ 1 w 2101"/>
                <a:gd name="T69" fmla="*/ 0 h 1421"/>
                <a:gd name="T70" fmla="*/ 1 w 2101"/>
                <a:gd name="T71" fmla="*/ 0 h 1421"/>
                <a:gd name="T72" fmla="*/ 1 w 2101"/>
                <a:gd name="T73" fmla="*/ 0 h 1421"/>
                <a:gd name="T74" fmla="*/ 1 w 2101"/>
                <a:gd name="T75" fmla="*/ 0 h 1421"/>
                <a:gd name="T76" fmla="*/ 1 w 2101"/>
                <a:gd name="T77" fmla="*/ 0 h 1421"/>
                <a:gd name="T78" fmla="*/ 1 w 2101"/>
                <a:gd name="T79" fmla="*/ 0 h 1421"/>
                <a:gd name="T80" fmla="*/ 1 w 2101"/>
                <a:gd name="T81" fmla="*/ 0 h 1421"/>
                <a:gd name="T82" fmla="*/ 1 w 2101"/>
                <a:gd name="T83" fmla="*/ 0 h 1421"/>
                <a:gd name="T84" fmla="*/ 1 w 2101"/>
                <a:gd name="T85" fmla="*/ 0 h 1421"/>
                <a:gd name="T86" fmla="*/ 1 w 2101"/>
                <a:gd name="T87" fmla="*/ 0 h 1421"/>
                <a:gd name="T88" fmla="*/ 1 w 2101"/>
                <a:gd name="T89" fmla="*/ 0 h 1421"/>
                <a:gd name="T90" fmla="*/ 1 w 2101"/>
                <a:gd name="T91" fmla="*/ 0 h 1421"/>
                <a:gd name="T92" fmla="*/ 1 w 2101"/>
                <a:gd name="T93" fmla="*/ 0 h 1421"/>
                <a:gd name="T94" fmla="*/ 1 w 2101"/>
                <a:gd name="T95" fmla="*/ 0 h 1421"/>
                <a:gd name="T96" fmla="*/ 1 w 2101"/>
                <a:gd name="T97" fmla="*/ 0 h 1421"/>
                <a:gd name="T98" fmla="*/ 1 w 2101"/>
                <a:gd name="T99" fmla="*/ 0 h 1421"/>
                <a:gd name="T100" fmla="*/ 1 w 2101"/>
                <a:gd name="T101" fmla="*/ 0 h 1421"/>
                <a:gd name="T102" fmla="*/ 1 w 2101"/>
                <a:gd name="T103" fmla="*/ 0 h 1421"/>
                <a:gd name="T104" fmla="*/ 1 w 2101"/>
                <a:gd name="T105" fmla="*/ 0 h 1421"/>
                <a:gd name="T106" fmla="*/ 1 w 2101"/>
                <a:gd name="T107" fmla="*/ 0 h 1421"/>
                <a:gd name="T108" fmla="*/ 1 w 2101"/>
                <a:gd name="T109" fmla="*/ 0 h 1421"/>
                <a:gd name="T110" fmla="*/ 1 w 2101"/>
                <a:gd name="T111" fmla="*/ 0 h 1421"/>
                <a:gd name="T112" fmla="*/ 1 w 2101"/>
                <a:gd name="T113" fmla="*/ 0 h 1421"/>
                <a:gd name="T114" fmla="*/ 1 w 2101"/>
                <a:gd name="T115" fmla="*/ 0 h 1421"/>
                <a:gd name="T116" fmla="*/ 1 w 2101"/>
                <a:gd name="T117" fmla="*/ 0 h 1421"/>
                <a:gd name="T118" fmla="*/ 1 w 2101"/>
                <a:gd name="T119" fmla="*/ 0 h 1421"/>
                <a:gd name="T120" fmla="*/ 1 w 2101"/>
                <a:gd name="T121" fmla="*/ 0 h 1421"/>
                <a:gd name="T122" fmla="*/ 1 w 2101"/>
                <a:gd name="T123" fmla="*/ 0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1 w 4304"/>
                <a:gd name="T3" fmla="*/ 1 h 532"/>
                <a:gd name="T4" fmla="*/ 1 w 4304"/>
                <a:gd name="T5" fmla="*/ 1 h 532"/>
                <a:gd name="T6" fmla="*/ 1 w 4304"/>
                <a:gd name="T7" fmla="*/ 1 h 532"/>
                <a:gd name="T8" fmla="*/ 1 w 4304"/>
                <a:gd name="T9" fmla="*/ 1 h 532"/>
                <a:gd name="T10" fmla="*/ 1 w 4304"/>
                <a:gd name="T11" fmla="*/ 1 h 532"/>
                <a:gd name="T12" fmla="*/ 1 w 4304"/>
                <a:gd name="T13" fmla="*/ 1 h 532"/>
                <a:gd name="T14" fmla="*/ 1 w 4304"/>
                <a:gd name="T15" fmla="*/ 1 h 532"/>
                <a:gd name="T16" fmla="*/ 1 w 4304"/>
                <a:gd name="T17" fmla="*/ 1 h 532"/>
                <a:gd name="T18" fmla="*/ 1 w 4304"/>
                <a:gd name="T19" fmla="*/ 1 h 532"/>
                <a:gd name="T20" fmla="*/ 1 w 4304"/>
                <a:gd name="T21" fmla="*/ 1 h 532"/>
                <a:gd name="T22" fmla="*/ 1 w 4304"/>
                <a:gd name="T23" fmla="*/ 1 h 532"/>
                <a:gd name="T24" fmla="*/ 1 w 4304"/>
                <a:gd name="T25" fmla="*/ 1 h 532"/>
                <a:gd name="T26" fmla="*/ 1 w 4304"/>
                <a:gd name="T27" fmla="*/ 1 h 532"/>
                <a:gd name="T28" fmla="*/ 1 w 4304"/>
                <a:gd name="T29" fmla="*/ 1 h 532"/>
                <a:gd name="T30" fmla="*/ 1 w 4304"/>
                <a:gd name="T31" fmla="*/ 1 h 532"/>
                <a:gd name="T32" fmla="*/ 1 w 4304"/>
                <a:gd name="T33" fmla="*/ 1 h 532"/>
                <a:gd name="T34" fmla="*/ 1 w 4304"/>
                <a:gd name="T35" fmla="*/ 1 h 532"/>
                <a:gd name="T36" fmla="*/ 1 w 4304"/>
                <a:gd name="T37" fmla="*/ 1 h 532"/>
                <a:gd name="T38" fmla="*/ 1 w 4304"/>
                <a:gd name="T39" fmla="*/ 1 h 532"/>
                <a:gd name="T40" fmla="*/ 1 w 4304"/>
                <a:gd name="T41" fmla="*/ 1 h 532"/>
                <a:gd name="T42" fmla="*/ 1 w 4304"/>
                <a:gd name="T43" fmla="*/ 1 h 532"/>
                <a:gd name="T44" fmla="*/ 1 w 4304"/>
                <a:gd name="T45" fmla="*/ 1 h 532"/>
                <a:gd name="T46" fmla="*/ 1 w 4304"/>
                <a:gd name="T47" fmla="*/ 1 h 532"/>
                <a:gd name="T48" fmla="*/ 1 w 4304"/>
                <a:gd name="T49" fmla="*/ 1 h 532"/>
                <a:gd name="T50" fmla="*/ 1 w 4304"/>
                <a:gd name="T51" fmla="*/ 1 h 532"/>
                <a:gd name="T52" fmla="*/ 1 w 4304"/>
                <a:gd name="T53" fmla="*/ 1 h 532"/>
                <a:gd name="T54" fmla="*/ 1 w 4304"/>
                <a:gd name="T55" fmla="*/ 1 h 532"/>
                <a:gd name="T56" fmla="*/ 1 w 4304"/>
                <a:gd name="T57" fmla="*/ 1 h 532"/>
                <a:gd name="T58" fmla="*/ 1 w 4304"/>
                <a:gd name="T59" fmla="*/ 1 h 532"/>
                <a:gd name="T60" fmla="*/ 1 w 4304"/>
                <a:gd name="T61" fmla="*/ 1 h 532"/>
                <a:gd name="T62" fmla="*/ 1 w 4304"/>
                <a:gd name="T63" fmla="*/ 1 h 532"/>
                <a:gd name="T64" fmla="*/ 1 w 4304"/>
                <a:gd name="T65" fmla="*/ 1 h 532"/>
                <a:gd name="T66" fmla="*/ 1 w 4304"/>
                <a:gd name="T67" fmla="*/ 1 h 532"/>
                <a:gd name="T68" fmla="*/ 1 w 4304"/>
                <a:gd name="T69" fmla="*/ 1 h 532"/>
                <a:gd name="T70" fmla="*/ 1 w 4304"/>
                <a:gd name="T71" fmla="*/ 1 h 532"/>
                <a:gd name="T72" fmla="*/ 1 w 4304"/>
                <a:gd name="T73" fmla="*/ 1 h 532"/>
                <a:gd name="T74" fmla="*/ 1 w 4304"/>
                <a:gd name="T75" fmla="*/ 1 h 532"/>
                <a:gd name="T76" fmla="*/ 1 w 4304"/>
                <a:gd name="T77" fmla="*/ 1 h 532"/>
                <a:gd name="T78" fmla="*/ 1 w 4304"/>
                <a:gd name="T79" fmla="*/ 1 h 532"/>
                <a:gd name="T80" fmla="*/ 1 w 4304"/>
                <a:gd name="T81" fmla="*/ 1 h 532"/>
                <a:gd name="T82" fmla="*/ 1 w 4304"/>
                <a:gd name="T83" fmla="*/ 1 h 532"/>
                <a:gd name="T84" fmla="*/ 1 w 4304"/>
                <a:gd name="T85" fmla="*/ 1 h 532"/>
                <a:gd name="T86" fmla="*/ 1 w 4304"/>
                <a:gd name="T87" fmla="*/ 1 h 532"/>
                <a:gd name="T88" fmla="*/ 1 w 4304"/>
                <a:gd name="T89" fmla="*/ 1 h 532"/>
                <a:gd name="T90" fmla="*/ 1 w 4304"/>
                <a:gd name="T91" fmla="*/ 1 h 532"/>
                <a:gd name="T92" fmla="*/ 1 w 4304"/>
                <a:gd name="T93" fmla="*/ 1 h 532"/>
                <a:gd name="T94" fmla="*/ 1 w 4304"/>
                <a:gd name="T95" fmla="*/ 1 h 532"/>
                <a:gd name="T96" fmla="*/ 1 w 4304"/>
                <a:gd name="T97" fmla="*/ 1 h 532"/>
                <a:gd name="T98" fmla="*/ 1 w 4304"/>
                <a:gd name="T99" fmla="*/ 1 h 532"/>
                <a:gd name="T100" fmla="*/ 1 w 4304"/>
                <a:gd name="T101" fmla="*/ 1 h 532"/>
                <a:gd name="T102" fmla="*/ 1 w 4304"/>
                <a:gd name="T103" fmla="*/ 1 h 532"/>
                <a:gd name="T104" fmla="*/ 1 w 4304"/>
                <a:gd name="T105" fmla="*/ 1 h 532"/>
                <a:gd name="T106" fmla="*/ 1 w 4304"/>
                <a:gd name="T107" fmla="*/ 1 h 532"/>
                <a:gd name="T108" fmla="*/ 1 w 4304"/>
                <a:gd name="T109" fmla="*/ 1 h 532"/>
                <a:gd name="T110" fmla="*/ 1 w 4304"/>
                <a:gd name="T111" fmla="*/ 1 h 532"/>
                <a:gd name="T112" fmla="*/ 1 w 4304"/>
                <a:gd name="T113" fmla="*/ 1 h 532"/>
                <a:gd name="T114" fmla="*/ 1 w 4304"/>
                <a:gd name="T115" fmla="*/ 1 h 532"/>
                <a:gd name="T116" fmla="*/ 1 w 4304"/>
                <a:gd name="T117" fmla="*/ 1 h 532"/>
                <a:gd name="T118" fmla="*/ 1 w 4304"/>
                <a:gd name="T119" fmla="*/ 1 h 532"/>
                <a:gd name="T120" fmla="*/ 1 w 4304"/>
                <a:gd name="T121" fmla="*/ 1 h 532"/>
                <a:gd name="T122" fmla="*/ 1 w 4304"/>
                <a:gd name="T123" fmla="*/ 1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8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0 w 1529"/>
                <a:gd name="T1" fmla="*/ 1 h 1275"/>
                <a:gd name="T2" fmla="*/ 0 w 1529"/>
                <a:gd name="T3" fmla="*/ 1 h 1275"/>
                <a:gd name="T4" fmla="*/ 0 w 1529"/>
                <a:gd name="T5" fmla="*/ 1 h 1275"/>
                <a:gd name="T6" fmla="*/ 0 w 1529"/>
                <a:gd name="T7" fmla="*/ 1 h 1275"/>
                <a:gd name="T8" fmla="*/ 0 w 1529"/>
                <a:gd name="T9" fmla="*/ 1 h 1275"/>
                <a:gd name="T10" fmla="*/ 0 w 1529"/>
                <a:gd name="T11" fmla="*/ 1 h 1275"/>
                <a:gd name="T12" fmla="*/ 0 w 1529"/>
                <a:gd name="T13" fmla="*/ 1 h 1275"/>
                <a:gd name="T14" fmla="*/ 0 w 1529"/>
                <a:gd name="T15" fmla="*/ 1 h 1275"/>
                <a:gd name="T16" fmla="*/ 0 w 1529"/>
                <a:gd name="T17" fmla="*/ 1 h 1275"/>
                <a:gd name="T18" fmla="*/ 0 w 1529"/>
                <a:gd name="T19" fmla="*/ 1 h 1275"/>
                <a:gd name="T20" fmla="*/ 0 w 1529"/>
                <a:gd name="T21" fmla="*/ 1 h 1275"/>
                <a:gd name="T22" fmla="*/ 0 w 1529"/>
                <a:gd name="T23" fmla="*/ 1 h 1275"/>
                <a:gd name="T24" fmla="*/ 0 w 1529"/>
                <a:gd name="T25" fmla="*/ 1 h 1275"/>
                <a:gd name="T26" fmla="*/ 0 w 1529"/>
                <a:gd name="T27" fmla="*/ 1 h 1275"/>
                <a:gd name="T28" fmla="*/ 0 w 1529"/>
                <a:gd name="T29" fmla="*/ 1 h 1275"/>
                <a:gd name="T30" fmla="*/ 0 w 1529"/>
                <a:gd name="T31" fmla="*/ 0 h 1275"/>
                <a:gd name="T32" fmla="*/ 0 w 1529"/>
                <a:gd name="T33" fmla="*/ 0 h 1275"/>
                <a:gd name="T34" fmla="*/ 0 w 1529"/>
                <a:gd name="T35" fmla="*/ 1 h 1275"/>
                <a:gd name="T36" fmla="*/ 0 w 1529"/>
                <a:gd name="T37" fmla="*/ 1 h 1275"/>
                <a:gd name="T38" fmla="*/ 0 w 1529"/>
                <a:gd name="T39" fmla="*/ 1 h 1275"/>
                <a:gd name="T40" fmla="*/ 0 w 1529"/>
                <a:gd name="T41" fmla="*/ 1 h 1275"/>
                <a:gd name="T42" fmla="*/ 0 w 1529"/>
                <a:gd name="T43" fmla="*/ 1 h 1275"/>
                <a:gd name="T44" fmla="*/ 0 w 1529"/>
                <a:gd name="T45" fmla="*/ 1 h 1275"/>
                <a:gd name="T46" fmla="*/ 0 w 1529"/>
                <a:gd name="T47" fmla="*/ 1 h 1275"/>
                <a:gd name="T48" fmla="*/ 0 w 1529"/>
                <a:gd name="T49" fmla="*/ 1 h 1275"/>
                <a:gd name="T50" fmla="*/ 0 w 1529"/>
                <a:gd name="T51" fmla="*/ 1 h 1275"/>
                <a:gd name="T52" fmla="*/ 0 w 1529"/>
                <a:gd name="T53" fmla="*/ 1 h 1275"/>
                <a:gd name="T54" fmla="*/ 0 w 1529"/>
                <a:gd name="T55" fmla="*/ 1 h 1275"/>
                <a:gd name="T56" fmla="*/ 0 w 1529"/>
                <a:gd name="T57" fmla="*/ 1 h 1275"/>
                <a:gd name="T58" fmla="*/ 0 w 1529"/>
                <a:gd name="T59" fmla="*/ 1 h 1275"/>
                <a:gd name="T60" fmla="*/ 0 w 1529"/>
                <a:gd name="T61" fmla="*/ 1 h 1275"/>
                <a:gd name="T62" fmla="*/ 0 w 1529"/>
                <a:gd name="T63" fmla="*/ 1 h 1275"/>
                <a:gd name="T64" fmla="*/ 0 w 1529"/>
                <a:gd name="T65" fmla="*/ 1 h 1275"/>
                <a:gd name="T66" fmla="*/ 0 w 1529"/>
                <a:gd name="T67" fmla="*/ 1 h 1275"/>
                <a:gd name="T68" fmla="*/ 0 w 1529"/>
                <a:gd name="T69" fmla="*/ 1 h 1275"/>
                <a:gd name="T70" fmla="*/ 0 w 1529"/>
                <a:gd name="T71" fmla="*/ 1 h 1275"/>
                <a:gd name="T72" fmla="*/ 0 w 1529"/>
                <a:gd name="T73" fmla="*/ 1 h 1275"/>
                <a:gd name="T74" fmla="*/ 0 w 1529"/>
                <a:gd name="T75" fmla="*/ 1 h 1275"/>
                <a:gd name="T76" fmla="*/ 0 w 1529"/>
                <a:gd name="T77" fmla="*/ 1 h 1275"/>
                <a:gd name="T78" fmla="*/ 0 w 1529"/>
                <a:gd name="T79" fmla="*/ 1 h 1275"/>
                <a:gd name="T80" fmla="*/ 0 w 1529"/>
                <a:gd name="T81" fmla="*/ 1 h 1275"/>
                <a:gd name="T82" fmla="*/ 0 w 1529"/>
                <a:gd name="T83" fmla="*/ 1 h 1275"/>
                <a:gd name="T84" fmla="*/ 0 w 1529"/>
                <a:gd name="T85" fmla="*/ 1 h 1275"/>
                <a:gd name="T86" fmla="*/ 0 w 1529"/>
                <a:gd name="T87" fmla="*/ 1 h 1275"/>
                <a:gd name="T88" fmla="*/ 0 w 1529"/>
                <a:gd name="T89" fmla="*/ 1 h 1275"/>
                <a:gd name="T90" fmla="*/ 0 w 1529"/>
                <a:gd name="T91" fmla="*/ 1 h 1275"/>
                <a:gd name="T92" fmla="*/ 0 w 1529"/>
                <a:gd name="T93" fmla="*/ 1 h 1275"/>
                <a:gd name="T94" fmla="*/ 0 w 1529"/>
                <a:gd name="T95" fmla="*/ 1 h 1275"/>
                <a:gd name="T96" fmla="*/ 0 w 1529"/>
                <a:gd name="T97" fmla="*/ 1 h 1275"/>
                <a:gd name="T98" fmla="*/ 0 w 1529"/>
                <a:gd name="T99" fmla="*/ 1 h 1275"/>
                <a:gd name="T100" fmla="*/ 0 w 1529"/>
                <a:gd name="T101" fmla="*/ 1 h 1275"/>
                <a:gd name="T102" fmla="*/ 0 w 1529"/>
                <a:gd name="T103" fmla="*/ 1 h 1275"/>
                <a:gd name="T104" fmla="*/ 0 w 1529"/>
                <a:gd name="T105" fmla="*/ 1 h 1275"/>
                <a:gd name="T106" fmla="*/ 0 w 1529"/>
                <a:gd name="T107" fmla="*/ 1 h 1275"/>
                <a:gd name="T108" fmla="*/ 0 w 1529"/>
                <a:gd name="T109" fmla="*/ 1 h 1275"/>
                <a:gd name="T110" fmla="*/ 0 w 1529"/>
                <a:gd name="T111" fmla="*/ 1 h 1275"/>
                <a:gd name="T112" fmla="*/ 0 w 1529"/>
                <a:gd name="T113" fmla="*/ 1 h 1275"/>
                <a:gd name="T114" fmla="*/ 0 w 1529"/>
                <a:gd name="T115" fmla="*/ 1 h 1275"/>
                <a:gd name="T116" fmla="*/ 0 w 1529"/>
                <a:gd name="T117" fmla="*/ 1 h 1275"/>
                <a:gd name="T118" fmla="*/ 0 w 1529"/>
                <a:gd name="T119" fmla="*/ 1 h 1275"/>
                <a:gd name="T120" fmla="*/ 0 w 1529"/>
                <a:gd name="T121" fmla="*/ 1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1 w 2467"/>
                <a:gd name="T1" fmla="*/ 1 h 262"/>
                <a:gd name="T2" fmla="*/ 1 w 2467"/>
                <a:gd name="T3" fmla="*/ 1 h 262"/>
                <a:gd name="T4" fmla="*/ 1 w 2467"/>
                <a:gd name="T5" fmla="*/ 1 h 262"/>
                <a:gd name="T6" fmla="*/ 1 w 2467"/>
                <a:gd name="T7" fmla="*/ 1 h 262"/>
                <a:gd name="T8" fmla="*/ 1 w 2467"/>
                <a:gd name="T9" fmla="*/ 1 h 262"/>
                <a:gd name="T10" fmla="*/ 1 w 2467"/>
                <a:gd name="T11" fmla="*/ 1 h 262"/>
                <a:gd name="T12" fmla="*/ 1 w 2467"/>
                <a:gd name="T13" fmla="*/ 1 h 262"/>
                <a:gd name="T14" fmla="*/ 1 w 2467"/>
                <a:gd name="T15" fmla="*/ 1 h 262"/>
                <a:gd name="T16" fmla="*/ 1 w 2467"/>
                <a:gd name="T17" fmla="*/ 1 h 262"/>
                <a:gd name="T18" fmla="*/ 1 w 2467"/>
                <a:gd name="T19" fmla="*/ 1 h 262"/>
                <a:gd name="T20" fmla="*/ 1 w 2467"/>
                <a:gd name="T21" fmla="*/ 1 h 262"/>
                <a:gd name="T22" fmla="*/ 1 w 2467"/>
                <a:gd name="T23" fmla="*/ 1 h 262"/>
                <a:gd name="T24" fmla="*/ 1 w 2467"/>
                <a:gd name="T25" fmla="*/ 1 h 262"/>
                <a:gd name="T26" fmla="*/ 1 w 2467"/>
                <a:gd name="T27" fmla="*/ 1 h 262"/>
                <a:gd name="T28" fmla="*/ 1 w 2467"/>
                <a:gd name="T29" fmla="*/ 1 h 262"/>
                <a:gd name="T30" fmla="*/ 1 w 2467"/>
                <a:gd name="T31" fmla="*/ 1 h 262"/>
                <a:gd name="T32" fmla="*/ 1 w 2467"/>
                <a:gd name="T33" fmla="*/ 1 h 262"/>
                <a:gd name="T34" fmla="*/ 1 w 2467"/>
                <a:gd name="T35" fmla="*/ 1 h 262"/>
                <a:gd name="T36" fmla="*/ 1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 w 2467"/>
                <a:gd name="T51" fmla="*/ 1 h 262"/>
                <a:gd name="T52" fmla="*/ 1 w 2467"/>
                <a:gd name="T53" fmla="*/ 1 h 262"/>
                <a:gd name="T54" fmla="*/ 1 w 2467"/>
                <a:gd name="T55" fmla="*/ 1 h 262"/>
                <a:gd name="T56" fmla="*/ 1 w 2467"/>
                <a:gd name="T57" fmla="*/ 1 h 262"/>
                <a:gd name="T58" fmla="*/ 1 w 2467"/>
                <a:gd name="T59" fmla="*/ 1 h 262"/>
                <a:gd name="T60" fmla="*/ 1 w 2467"/>
                <a:gd name="T61" fmla="*/ 1 h 262"/>
                <a:gd name="T62" fmla="*/ 1 w 2467"/>
                <a:gd name="T63" fmla="*/ 1 h 262"/>
                <a:gd name="T64" fmla="*/ 1 w 2467"/>
                <a:gd name="T65" fmla="*/ 1 h 262"/>
                <a:gd name="T66" fmla="*/ 1 w 2467"/>
                <a:gd name="T67" fmla="*/ 1 h 262"/>
                <a:gd name="T68" fmla="*/ 1 w 2467"/>
                <a:gd name="T69" fmla="*/ 1 h 262"/>
                <a:gd name="T70" fmla="*/ 1 w 2467"/>
                <a:gd name="T71" fmla="*/ 1 h 262"/>
                <a:gd name="T72" fmla="*/ 1 w 2467"/>
                <a:gd name="T73" fmla="*/ 1 h 262"/>
                <a:gd name="T74" fmla="*/ 1 w 2467"/>
                <a:gd name="T75" fmla="*/ 1 h 262"/>
                <a:gd name="T76" fmla="*/ 1 w 2467"/>
                <a:gd name="T77" fmla="*/ 1 h 262"/>
                <a:gd name="T78" fmla="*/ 1 w 2467"/>
                <a:gd name="T79" fmla="*/ 1 h 262"/>
                <a:gd name="T80" fmla="*/ 1 w 2467"/>
                <a:gd name="T81" fmla="*/ 1 h 262"/>
                <a:gd name="T82" fmla="*/ 1 w 2467"/>
                <a:gd name="T83" fmla="*/ 1 h 262"/>
                <a:gd name="T84" fmla="*/ 1 w 2467"/>
                <a:gd name="T85" fmla="*/ 1 h 262"/>
                <a:gd name="T86" fmla="*/ 1 w 2467"/>
                <a:gd name="T87" fmla="*/ 1 h 262"/>
                <a:gd name="T88" fmla="*/ 1 w 2467"/>
                <a:gd name="T89" fmla="*/ 1 h 262"/>
                <a:gd name="T90" fmla="*/ 1 w 2467"/>
                <a:gd name="T91" fmla="*/ 1 h 262"/>
                <a:gd name="T92" fmla="*/ 1 w 2467"/>
                <a:gd name="T93" fmla="*/ 1 h 262"/>
                <a:gd name="T94" fmla="*/ 1 w 2467"/>
                <a:gd name="T95" fmla="*/ 1 h 262"/>
                <a:gd name="T96" fmla="*/ 1 w 2467"/>
                <a:gd name="T97" fmla="*/ 1 h 262"/>
                <a:gd name="T98" fmla="*/ 1 w 2467"/>
                <a:gd name="T99" fmla="*/ 1 h 262"/>
                <a:gd name="T100" fmla="*/ 1 w 2467"/>
                <a:gd name="T101" fmla="*/ 1 h 262"/>
                <a:gd name="T102" fmla="*/ 1 w 2467"/>
                <a:gd name="T103" fmla="*/ 1 h 262"/>
                <a:gd name="T104" fmla="*/ 1 w 2467"/>
                <a:gd name="T105" fmla="*/ 1 h 262"/>
                <a:gd name="T106" fmla="*/ 1 w 2467"/>
                <a:gd name="T107" fmla="*/ 1 h 262"/>
                <a:gd name="T108" fmla="*/ 1 w 2467"/>
                <a:gd name="T109" fmla="*/ 1 h 262"/>
                <a:gd name="T110" fmla="*/ 1 w 2467"/>
                <a:gd name="T111" fmla="*/ 1 h 262"/>
                <a:gd name="T112" fmla="*/ 1 w 2467"/>
                <a:gd name="T113" fmla="*/ 1 h 262"/>
                <a:gd name="T114" fmla="*/ 1 w 2467"/>
                <a:gd name="T115" fmla="*/ 1 h 262"/>
                <a:gd name="T116" fmla="*/ 1 w 2467"/>
                <a:gd name="T117" fmla="*/ 1 h 262"/>
                <a:gd name="T118" fmla="*/ 1 w 2467"/>
                <a:gd name="T119" fmla="*/ 1 h 262"/>
                <a:gd name="T120" fmla="*/ 1 w 2467"/>
                <a:gd name="T121" fmla="*/ 1 h 262"/>
                <a:gd name="T122" fmla="*/ 1 w 2467"/>
                <a:gd name="T123" fmla="*/ 1 h 262"/>
                <a:gd name="T124" fmla="*/ 1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1 w 2131"/>
                <a:gd name="T1" fmla="*/ 0 h 263"/>
                <a:gd name="T2" fmla="*/ 1 w 2131"/>
                <a:gd name="T3" fmla="*/ 0 h 263"/>
                <a:gd name="T4" fmla="*/ 1 w 2131"/>
                <a:gd name="T5" fmla="*/ 0 h 263"/>
                <a:gd name="T6" fmla="*/ 1 w 2131"/>
                <a:gd name="T7" fmla="*/ 0 h 263"/>
                <a:gd name="T8" fmla="*/ 1 w 2131"/>
                <a:gd name="T9" fmla="*/ 0 h 263"/>
                <a:gd name="T10" fmla="*/ 1 w 2131"/>
                <a:gd name="T11" fmla="*/ 0 h 263"/>
                <a:gd name="T12" fmla="*/ 1 w 2131"/>
                <a:gd name="T13" fmla="*/ 0 h 263"/>
                <a:gd name="T14" fmla="*/ 1 w 2131"/>
                <a:gd name="T15" fmla="*/ 0 h 263"/>
                <a:gd name="T16" fmla="*/ 1 w 2131"/>
                <a:gd name="T17" fmla="*/ 0 h 263"/>
                <a:gd name="T18" fmla="*/ 1 w 2131"/>
                <a:gd name="T19" fmla="*/ 0 h 263"/>
                <a:gd name="T20" fmla="*/ 1 w 2131"/>
                <a:gd name="T21" fmla="*/ 0 h 263"/>
                <a:gd name="T22" fmla="*/ 1 w 2131"/>
                <a:gd name="T23" fmla="*/ 0 h 263"/>
                <a:gd name="T24" fmla="*/ 1 w 2131"/>
                <a:gd name="T25" fmla="*/ 0 h 263"/>
                <a:gd name="T26" fmla="*/ 1 w 2131"/>
                <a:gd name="T27" fmla="*/ 0 h 263"/>
                <a:gd name="T28" fmla="*/ 1 w 2131"/>
                <a:gd name="T29" fmla="*/ 0 h 263"/>
                <a:gd name="T30" fmla="*/ 1 w 2131"/>
                <a:gd name="T31" fmla="*/ 0 h 263"/>
                <a:gd name="T32" fmla="*/ 1 w 2131"/>
                <a:gd name="T33" fmla="*/ 0 h 263"/>
                <a:gd name="T34" fmla="*/ 1 w 2131"/>
                <a:gd name="T35" fmla="*/ 0 h 263"/>
                <a:gd name="T36" fmla="*/ 1 w 2131"/>
                <a:gd name="T37" fmla="*/ 0 h 263"/>
                <a:gd name="T38" fmla="*/ 1 w 2131"/>
                <a:gd name="T39" fmla="*/ 0 h 263"/>
                <a:gd name="T40" fmla="*/ 1 w 2131"/>
                <a:gd name="T41" fmla="*/ 0 h 263"/>
                <a:gd name="T42" fmla="*/ 1 w 2131"/>
                <a:gd name="T43" fmla="*/ 0 h 263"/>
                <a:gd name="T44" fmla="*/ 1 w 2131"/>
                <a:gd name="T45" fmla="*/ 0 h 263"/>
                <a:gd name="T46" fmla="*/ 1 w 2131"/>
                <a:gd name="T47" fmla="*/ 0 h 263"/>
                <a:gd name="T48" fmla="*/ 1 w 2131"/>
                <a:gd name="T49" fmla="*/ 0 h 263"/>
                <a:gd name="T50" fmla="*/ 1 w 2131"/>
                <a:gd name="T51" fmla="*/ 0 h 263"/>
                <a:gd name="T52" fmla="*/ 1 w 2131"/>
                <a:gd name="T53" fmla="*/ 0 h 263"/>
                <a:gd name="T54" fmla="*/ 1 w 2131"/>
                <a:gd name="T55" fmla="*/ 0 h 263"/>
                <a:gd name="T56" fmla="*/ 1 w 2131"/>
                <a:gd name="T57" fmla="*/ 0 h 263"/>
                <a:gd name="T58" fmla="*/ 1 w 2131"/>
                <a:gd name="T59" fmla="*/ 0 h 263"/>
                <a:gd name="T60" fmla="*/ 1 w 2131"/>
                <a:gd name="T61" fmla="*/ 0 h 263"/>
                <a:gd name="T62" fmla="*/ 1 w 2131"/>
                <a:gd name="T63" fmla="*/ 0 h 263"/>
                <a:gd name="T64" fmla="*/ 1 w 2131"/>
                <a:gd name="T65" fmla="*/ 0 h 263"/>
                <a:gd name="T66" fmla="*/ 1 w 2131"/>
                <a:gd name="T67" fmla="*/ 0 h 263"/>
                <a:gd name="T68" fmla="*/ 1 w 2131"/>
                <a:gd name="T69" fmla="*/ 0 h 263"/>
                <a:gd name="T70" fmla="*/ 1 w 2131"/>
                <a:gd name="T71" fmla="*/ 0 h 263"/>
                <a:gd name="T72" fmla="*/ 1 w 2131"/>
                <a:gd name="T73" fmla="*/ 0 h 263"/>
                <a:gd name="T74" fmla="*/ 1 w 2131"/>
                <a:gd name="T75" fmla="*/ 0 h 263"/>
                <a:gd name="T76" fmla="*/ 1 w 2131"/>
                <a:gd name="T77" fmla="*/ 0 h 263"/>
                <a:gd name="T78" fmla="*/ 1 w 2131"/>
                <a:gd name="T79" fmla="*/ 0 h 263"/>
                <a:gd name="T80" fmla="*/ 1 w 2131"/>
                <a:gd name="T81" fmla="*/ 0 h 263"/>
                <a:gd name="T82" fmla="*/ 1 w 2131"/>
                <a:gd name="T83" fmla="*/ 0 h 263"/>
                <a:gd name="T84" fmla="*/ 1 w 2131"/>
                <a:gd name="T85" fmla="*/ 0 h 263"/>
                <a:gd name="T86" fmla="*/ 1 w 2131"/>
                <a:gd name="T87" fmla="*/ 0 h 263"/>
                <a:gd name="T88" fmla="*/ 1 w 2131"/>
                <a:gd name="T89" fmla="*/ 0 h 263"/>
                <a:gd name="T90" fmla="*/ 1 w 2131"/>
                <a:gd name="T91" fmla="*/ 0 h 263"/>
                <a:gd name="T92" fmla="*/ 1 w 2131"/>
                <a:gd name="T93" fmla="*/ 0 h 263"/>
                <a:gd name="T94" fmla="*/ 1 w 2131"/>
                <a:gd name="T95" fmla="*/ 0 h 263"/>
                <a:gd name="T96" fmla="*/ 1 w 2131"/>
                <a:gd name="T97" fmla="*/ 0 h 263"/>
                <a:gd name="T98" fmla="*/ 1 w 2131"/>
                <a:gd name="T99" fmla="*/ 0 h 263"/>
                <a:gd name="T100" fmla="*/ 1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 w 2582"/>
                <a:gd name="T1" fmla="*/ 1 h 254"/>
                <a:gd name="T2" fmla="*/ 1 w 2582"/>
                <a:gd name="T3" fmla="*/ 1 h 254"/>
                <a:gd name="T4" fmla="*/ 1 w 2582"/>
                <a:gd name="T5" fmla="*/ 1 h 254"/>
                <a:gd name="T6" fmla="*/ 1 w 2582"/>
                <a:gd name="T7" fmla="*/ 1 h 254"/>
                <a:gd name="T8" fmla="*/ 1 w 2582"/>
                <a:gd name="T9" fmla="*/ 1 h 254"/>
                <a:gd name="T10" fmla="*/ 1 w 2582"/>
                <a:gd name="T11" fmla="*/ 1 h 254"/>
                <a:gd name="T12" fmla="*/ 1 w 2582"/>
                <a:gd name="T13" fmla="*/ 1 h 254"/>
                <a:gd name="T14" fmla="*/ 1 w 2582"/>
                <a:gd name="T15" fmla="*/ 1 h 254"/>
                <a:gd name="T16" fmla="*/ 1 w 2582"/>
                <a:gd name="T17" fmla="*/ 1 h 254"/>
                <a:gd name="T18" fmla="*/ 1 w 2582"/>
                <a:gd name="T19" fmla="*/ 1 h 254"/>
                <a:gd name="T20" fmla="*/ 1 w 2582"/>
                <a:gd name="T21" fmla="*/ 1 h 254"/>
                <a:gd name="T22" fmla="*/ 1 w 2582"/>
                <a:gd name="T23" fmla="*/ 1 h 254"/>
                <a:gd name="T24" fmla="*/ 1 w 2582"/>
                <a:gd name="T25" fmla="*/ 1 h 254"/>
                <a:gd name="T26" fmla="*/ 1 w 2582"/>
                <a:gd name="T27" fmla="*/ 1 h 254"/>
                <a:gd name="T28" fmla="*/ 1 w 2582"/>
                <a:gd name="T29" fmla="*/ 1 h 254"/>
                <a:gd name="T30" fmla="*/ 1 w 2582"/>
                <a:gd name="T31" fmla="*/ 1 h 254"/>
                <a:gd name="T32" fmla="*/ 1 w 2582"/>
                <a:gd name="T33" fmla="*/ 1 h 254"/>
                <a:gd name="T34" fmla="*/ 1 w 2582"/>
                <a:gd name="T35" fmla="*/ 1 h 254"/>
                <a:gd name="T36" fmla="*/ 1 w 2582"/>
                <a:gd name="T37" fmla="*/ 1 h 254"/>
                <a:gd name="T38" fmla="*/ 1 w 2582"/>
                <a:gd name="T39" fmla="*/ 1 h 254"/>
                <a:gd name="T40" fmla="*/ 1 w 2582"/>
                <a:gd name="T41" fmla="*/ 1 h 254"/>
                <a:gd name="T42" fmla="*/ 1 w 2582"/>
                <a:gd name="T43" fmla="*/ 1 h 254"/>
                <a:gd name="T44" fmla="*/ 1 w 2582"/>
                <a:gd name="T45" fmla="*/ 1 h 254"/>
                <a:gd name="T46" fmla="*/ 1 w 2582"/>
                <a:gd name="T47" fmla="*/ 1 h 254"/>
                <a:gd name="T48" fmla="*/ 1 w 2582"/>
                <a:gd name="T49" fmla="*/ 1 h 254"/>
                <a:gd name="T50" fmla="*/ 1 w 2582"/>
                <a:gd name="T51" fmla="*/ 1 h 254"/>
                <a:gd name="T52" fmla="*/ 1 w 2582"/>
                <a:gd name="T53" fmla="*/ 1 h 254"/>
                <a:gd name="T54" fmla="*/ 1 w 2582"/>
                <a:gd name="T55" fmla="*/ 1 h 254"/>
                <a:gd name="T56" fmla="*/ 1 w 2582"/>
                <a:gd name="T57" fmla="*/ 1 h 254"/>
                <a:gd name="T58" fmla="*/ 1 w 2582"/>
                <a:gd name="T59" fmla="*/ 1 h 254"/>
                <a:gd name="T60" fmla="*/ 1 w 2582"/>
                <a:gd name="T61" fmla="*/ 1 h 254"/>
                <a:gd name="T62" fmla="*/ 1 w 2582"/>
                <a:gd name="T63" fmla="*/ 1 h 254"/>
                <a:gd name="T64" fmla="*/ 1 w 2582"/>
                <a:gd name="T65" fmla="*/ 1 h 254"/>
                <a:gd name="T66" fmla="*/ 1 w 2582"/>
                <a:gd name="T67" fmla="*/ 1 h 254"/>
                <a:gd name="T68" fmla="*/ 1 w 2582"/>
                <a:gd name="T69" fmla="*/ 1 h 254"/>
                <a:gd name="T70" fmla="*/ 1 w 2582"/>
                <a:gd name="T71" fmla="*/ 1 h 254"/>
                <a:gd name="T72" fmla="*/ 1 w 2582"/>
                <a:gd name="T73" fmla="*/ 1 h 254"/>
                <a:gd name="T74" fmla="*/ 1 w 2582"/>
                <a:gd name="T75" fmla="*/ 1 h 254"/>
                <a:gd name="T76" fmla="*/ 1 w 2582"/>
                <a:gd name="T77" fmla="*/ 1 h 254"/>
                <a:gd name="T78" fmla="*/ 1 w 2582"/>
                <a:gd name="T79" fmla="*/ 1 h 254"/>
                <a:gd name="T80" fmla="*/ 1 w 2582"/>
                <a:gd name="T81" fmla="*/ 1 h 254"/>
                <a:gd name="T82" fmla="*/ 1 w 2582"/>
                <a:gd name="T83" fmla="*/ 1 h 254"/>
                <a:gd name="T84" fmla="*/ 1 w 2582"/>
                <a:gd name="T85" fmla="*/ 1 h 254"/>
                <a:gd name="T86" fmla="*/ 1 w 2582"/>
                <a:gd name="T87" fmla="*/ 1 h 254"/>
                <a:gd name="T88" fmla="*/ 1 w 2582"/>
                <a:gd name="T89" fmla="*/ 1 h 254"/>
                <a:gd name="T90" fmla="*/ 1 w 2582"/>
                <a:gd name="T91" fmla="*/ 1 h 254"/>
                <a:gd name="T92" fmla="*/ 1 w 2582"/>
                <a:gd name="T93" fmla="*/ 1 h 254"/>
                <a:gd name="T94" fmla="*/ 1 w 2582"/>
                <a:gd name="T95" fmla="*/ 1 h 254"/>
                <a:gd name="T96" fmla="*/ 1 w 2582"/>
                <a:gd name="T97" fmla="*/ 1 h 254"/>
                <a:gd name="T98" fmla="*/ 1 w 2582"/>
                <a:gd name="T99" fmla="*/ 1 h 254"/>
                <a:gd name="T100" fmla="*/ 1 w 2582"/>
                <a:gd name="T101" fmla="*/ 1 h 254"/>
                <a:gd name="T102" fmla="*/ 1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719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1 w 4312"/>
                <a:gd name="T3" fmla="*/ 0 h 228"/>
                <a:gd name="T4" fmla="*/ 1 w 4312"/>
                <a:gd name="T5" fmla="*/ 0 h 228"/>
                <a:gd name="T6" fmla="*/ 1 w 4312"/>
                <a:gd name="T7" fmla="*/ 0 h 228"/>
                <a:gd name="T8" fmla="*/ 1 w 4312"/>
                <a:gd name="T9" fmla="*/ 0 h 228"/>
                <a:gd name="T10" fmla="*/ 1 w 4312"/>
                <a:gd name="T11" fmla="*/ 0 h 228"/>
                <a:gd name="T12" fmla="*/ 1 w 4312"/>
                <a:gd name="T13" fmla="*/ 0 h 228"/>
                <a:gd name="T14" fmla="*/ 1 w 4312"/>
                <a:gd name="T15" fmla="*/ 0 h 228"/>
                <a:gd name="T16" fmla="*/ 1 w 4312"/>
                <a:gd name="T17" fmla="*/ 0 h 228"/>
                <a:gd name="T18" fmla="*/ 1 w 4312"/>
                <a:gd name="T19" fmla="*/ 0 h 228"/>
                <a:gd name="T20" fmla="*/ 1 w 4312"/>
                <a:gd name="T21" fmla="*/ 0 h 228"/>
                <a:gd name="T22" fmla="*/ 1 w 4312"/>
                <a:gd name="T23" fmla="*/ 0 h 228"/>
                <a:gd name="T24" fmla="*/ 1 w 4312"/>
                <a:gd name="T25" fmla="*/ 0 h 228"/>
                <a:gd name="T26" fmla="*/ 1 w 4312"/>
                <a:gd name="T27" fmla="*/ 0 h 228"/>
                <a:gd name="T28" fmla="*/ 1 w 4312"/>
                <a:gd name="T29" fmla="*/ 0 h 228"/>
                <a:gd name="T30" fmla="*/ 1 w 4312"/>
                <a:gd name="T31" fmla="*/ 0 h 228"/>
                <a:gd name="T32" fmla="*/ 1 w 4312"/>
                <a:gd name="T33" fmla="*/ 0 h 228"/>
                <a:gd name="T34" fmla="*/ 1 w 4312"/>
                <a:gd name="T35" fmla="*/ 0 h 228"/>
                <a:gd name="T36" fmla="*/ 1 w 4312"/>
                <a:gd name="T37" fmla="*/ 0 h 228"/>
                <a:gd name="T38" fmla="*/ 1 w 4312"/>
                <a:gd name="T39" fmla="*/ 0 h 228"/>
                <a:gd name="T40" fmla="*/ 1 w 4312"/>
                <a:gd name="T41" fmla="*/ 0 h 228"/>
                <a:gd name="T42" fmla="*/ 1 w 4312"/>
                <a:gd name="T43" fmla="*/ 0 h 228"/>
                <a:gd name="T44" fmla="*/ 1 w 4312"/>
                <a:gd name="T45" fmla="*/ 0 h 228"/>
                <a:gd name="T46" fmla="*/ 1 w 4312"/>
                <a:gd name="T47" fmla="*/ 0 h 228"/>
                <a:gd name="T48" fmla="*/ 1 w 4312"/>
                <a:gd name="T49" fmla="*/ 0 h 228"/>
                <a:gd name="T50" fmla="*/ 1 w 4312"/>
                <a:gd name="T51" fmla="*/ 0 h 228"/>
                <a:gd name="T52" fmla="*/ 1 w 4312"/>
                <a:gd name="T53" fmla="*/ 0 h 228"/>
                <a:gd name="T54" fmla="*/ 1 w 4312"/>
                <a:gd name="T55" fmla="*/ 0 h 228"/>
                <a:gd name="T56" fmla="*/ 1 w 4312"/>
                <a:gd name="T57" fmla="*/ 0 h 228"/>
                <a:gd name="T58" fmla="*/ 1 w 4312"/>
                <a:gd name="T59" fmla="*/ 0 h 228"/>
                <a:gd name="T60" fmla="*/ 1 w 4312"/>
                <a:gd name="T61" fmla="*/ 0 h 228"/>
                <a:gd name="T62" fmla="*/ 1 w 4312"/>
                <a:gd name="T63" fmla="*/ 0 h 228"/>
                <a:gd name="T64" fmla="*/ 1 w 4312"/>
                <a:gd name="T65" fmla="*/ 0 h 228"/>
                <a:gd name="T66" fmla="*/ 1 w 4312"/>
                <a:gd name="T67" fmla="*/ 0 h 228"/>
                <a:gd name="T68" fmla="*/ 1 w 4312"/>
                <a:gd name="T69" fmla="*/ 0 h 228"/>
                <a:gd name="T70" fmla="*/ 1 w 4312"/>
                <a:gd name="T71" fmla="*/ 0 h 228"/>
                <a:gd name="T72" fmla="*/ 1 w 4312"/>
                <a:gd name="T73" fmla="*/ 0 h 228"/>
                <a:gd name="T74" fmla="*/ 1 w 4312"/>
                <a:gd name="T75" fmla="*/ 0 h 228"/>
                <a:gd name="T76" fmla="*/ 1 w 4312"/>
                <a:gd name="T77" fmla="*/ 0 h 228"/>
                <a:gd name="T78" fmla="*/ 1 w 4312"/>
                <a:gd name="T79" fmla="*/ 0 h 228"/>
                <a:gd name="T80" fmla="*/ 1 w 4312"/>
                <a:gd name="T81" fmla="*/ 0 h 228"/>
                <a:gd name="T82" fmla="*/ 1 w 4312"/>
                <a:gd name="T83" fmla="*/ 0 h 228"/>
                <a:gd name="T84" fmla="*/ 1 w 4312"/>
                <a:gd name="T85" fmla="*/ 0 h 228"/>
                <a:gd name="T86" fmla="*/ 1 w 4312"/>
                <a:gd name="T87" fmla="*/ 0 h 228"/>
                <a:gd name="T88" fmla="*/ 1 w 4312"/>
                <a:gd name="T89" fmla="*/ 0 h 228"/>
                <a:gd name="T90" fmla="*/ 1 w 4312"/>
                <a:gd name="T91" fmla="*/ 0 h 228"/>
                <a:gd name="T92" fmla="*/ 1 w 4312"/>
                <a:gd name="T93" fmla="*/ 0 h 228"/>
                <a:gd name="T94" fmla="*/ 1 w 4312"/>
                <a:gd name="T95" fmla="*/ 0 h 228"/>
                <a:gd name="T96" fmla="*/ 1 w 4312"/>
                <a:gd name="T97" fmla="*/ 0 h 228"/>
                <a:gd name="T98" fmla="*/ 1 w 4312"/>
                <a:gd name="T99" fmla="*/ 0 h 228"/>
                <a:gd name="T100" fmla="*/ 1 w 4312"/>
                <a:gd name="T101" fmla="*/ 0 h 228"/>
                <a:gd name="T102" fmla="*/ 1 w 4312"/>
                <a:gd name="T103" fmla="*/ 0 h 228"/>
                <a:gd name="T104" fmla="*/ 1 w 4312"/>
                <a:gd name="T105" fmla="*/ 0 h 228"/>
                <a:gd name="T106" fmla="*/ 1 w 4312"/>
                <a:gd name="T107" fmla="*/ 0 h 228"/>
                <a:gd name="T108" fmla="*/ 1 w 4312"/>
                <a:gd name="T109" fmla="*/ 0 h 228"/>
                <a:gd name="T110" fmla="*/ 1 w 4312"/>
                <a:gd name="T111" fmla="*/ 0 h 228"/>
                <a:gd name="T112" fmla="*/ 1 w 4312"/>
                <a:gd name="T113" fmla="*/ 0 h 228"/>
                <a:gd name="T114" fmla="*/ 1 w 4312"/>
                <a:gd name="T115" fmla="*/ 0 h 228"/>
                <a:gd name="T116" fmla="*/ 1 w 4312"/>
                <a:gd name="T117" fmla="*/ 0 h 228"/>
                <a:gd name="T118" fmla="*/ 1 w 4312"/>
                <a:gd name="T119" fmla="*/ 0 h 228"/>
                <a:gd name="T120" fmla="*/ 1 w 4312"/>
                <a:gd name="T121" fmla="*/ 0 h 228"/>
                <a:gd name="T122" fmla="*/ 1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>
                <a:solidFill>
                  <a:prstClr val="black"/>
                </a:solidFill>
                <a:latin typeface="Arial" charset="0"/>
              </a:endParaRPr>
            </a:p>
          </p:txBody>
        </p:sp>
      </p:grpSp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500063" y="2286000"/>
            <a:ext cx="8215312" cy="4143375"/>
          </a:xfrm>
        </p:spPr>
        <p:txBody>
          <a:bodyPr/>
          <a:lstStyle/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Jméno autora: Mgr. Olga </a:t>
            </a:r>
            <a:r>
              <a:rPr lang="cs-CZ" sz="1500" b="1" dirty="0" err="1" smtClean="0">
                <a:solidFill>
                  <a:srgbClr val="758386"/>
                </a:solidFill>
              </a:rPr>
              <a:t>Bayerlová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Datum vytvoření: 22.04.2013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Číslo </a:t>
            </a:r>
            <a:r>
              <a:rPr lang="cs-CZ" sz="1500" b="1" dirty="0" err="1" smtClean="0">
                <a:solidFill>
                  <a:srgbClr val="758386"/>
                </a:solidFill>
              </a:rPr>
              <a:t>DUMu</a:t>
            </a:r>
            <a:r>
              <a:rPr lang="cs-CZ" sz="1500" b="1" smtClean="0">
                <a:solidFill>
                  <a:srgbClr val="758386"/>
                </a:solidFill>
              </a:rPr>
              <a:t>: </a:t>
            </a:r>
            <a:r>
              <a:rPr lang="cs-CZ" sz="1500" b="1" smtClean="0">
                <a:solidFill>
                  <a:srgbClr val="758386"/>
                </a:solidFill>
              </a:rPr>
              <a:t>VY_32_INOVACE_15_AJ2V</a:t>
            </a: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endParaRPr lang="cs-CZ" sz="1500" b="1" dirty="0" smtClean="0">
              <a:solidFill>
                <a:srgbClr val="758386"/>
              </a:solidFill>
            </a:endParaRP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Ročník: I.</a:t>
            </a:r>
          </a:p>
          <a:p>
            <a:pPr marL="36513" algn="ctr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oblast: Jazyk a jazyková komunikace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Vzdělávací obor: Anglický jazyk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Tematický okruh: Oblečení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>Téma: Módní doplňky</a:t>
            </a:r>
          </a:p>
          <a:p>
            <a:pPr marL="36513" algn="l" eaLnBrk="1" hangingPunct="1">
              <a:spcBef>
                <a:spcPct val="0"/>
              </a:spcBef>
            </a:pPr>
            <a:r>
              <a:rPr lang="cs-CZ" sz="1500" b="1" dirty="0" smtClean="0">
                <a:solidFill>
                  <a:srgbClr val="758386"/>
                </a:solidFill>
              </a:rPr>
              <a:t/>
            </a:r>
            <a:br>
              <a:rPr lang="cs-CZ" sz="1500" b="1" dirty="0" smtClean="0">
                <a:solidFill>
                  <a:srgbClr val="758386"/>
                </a:solidFill>
              </a:rPr>
            </a:br>
            <a:r>
              <a:rPr lang="cs-CZ" sz="1500" b="1" dirty="0" smtClean="0">
                <a:solidFill>
                  <a:srgbClr val="758386"/>
                </a:solidFill>
              </a:rPr>
              <a:t>Metodický list/anotace: Prezentace určená pro opakování pomocí projekce PC nebo formou vytištění pracovního listu s následnou kontrolou. Vhodné k procvičování a doplnění slovní zásoby. </a:t>
            </a: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  <a:p>
            <a:pPr marL="36513" algn="l" eaLnBrk="1" hangingPunct="1">
              <a:spcBef>
                <a:spcPct val="0"/>
              </a:spcBef>
            </a:pPr>
            <a:endParaRPr lang="cs-CZ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92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 err="1" smtClean="0"/>
              <a:t>Name</a:t>
            </a:r>
            <a:r>
              <a:rPr lang="cs-CZ" sz="3000" dirty="0" smtClean="0"/>
              <a:t> </a:t>
            </a:r>
            <a:r>
              <a:rPr lang="cs-CZ" sz="3000" dirty="0" err="1" smtClean="0"/>
              <a:t>them</a:t>
            </a:r>
            <a:endParaRPr lang="cs-CZ" sz="3000" dirty="0"/>
          </a:p>
        </p:txBody>
      </p:sp>
      <p:pic>
        <p:nvPicPr>
          <p:cNvPr id="4100" name="Picture 4" descr="C:\Users\Vodny\AppData\Local\Microsoft\Windows\Temporary Internet Files\Content.IE5\I5VVDSRP\MP900405474[1]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27" t="17468" r="7330" b="-7563"/>
          <a:stretch/>
        </p:blipFill>
        <p:spPr bwMode="auto">
          <a:xfrm>
            <a:off x="401315" y="1772816"/>
            <a:ext cx="2376000" cy="180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Vodny\AppData\Local\Microsoft\Windows\Temporary Internet Files\Content.IE5\IK8IRNB9\MC90039860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982371"/>
            <a:ext cx="1986991" cy="11375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C:\Users\Vodny\AppData\Local\Microsoft\Windows\Temporary Internet Files\Content.IE5\62J5BXC3\MC90036137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651359"/>
            <a:ext cx="1835201" cy="17995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5" name="Picture 9" descr="C:\Users\Vodny\AppData\Local\Microsoft\Windows\Temporary Internet Files\Content.IE5\IK8IRNB9\MC90032054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315" y="4801782"/>
            <a:ext cx="1846174" cy="11155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C:\Users\Vodny\AppData\Local\Microsoft\Windows\Temporary Internet Files\Content.IE5\62J5BXC3\MC900340962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241835"/>
            <a:ext cx="1727302" cy="18077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7" name="Picture 11" descr="C:\Users\Vodny\AppData\Local\Microsoft\Windows\Temporary Internet Files\Content.IE5\62J5BXC3\MC900352129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215371"/>
            <a:ext cx="1394234" cy="17865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6422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000" dirty="0" err="1" smtClean="0"/>
              <a:t>Name</a:t>
            </a:r>
            <a:r>
              <a:rPr lang="cs-CZ" sz="3000" dirty="0" smtClean="0"/>
              <a:t> </a:t>
            </a:r>
            <a:r>
              <a:rPr lang="cs-CZ" sz="3000" dirty="0" err="1" smtClean="0"/>
              <a:t>them</a:t>
            </a:r>
            <a:r>
              <a:rPr lang="cs-CZ" sz="3000" dirty="0" smtClean="0"/>
              <a:t/>
            </a:r>
            <a:br>
              <a:rPr lang="cs-CZ" sz="3000" dirty="0" smtClean="0"/>
            </a:br>
            <a:r>
              <a:rPr lang="cs-CZ" sz="2700" dirty="0" err="1" smtClean="0"/>
              <a:t>Solution</a:t>
            </a:r>
            <a:endParaRPr lang="cs-CZ" sz="2700" dirty="0"/>
          </a:p>
        </p:txBody>
      </p:sp>
      <p:pic>
        <p:nvPicPr>
          <p:cNvPr id="4100" name="Picture 4" descr="C:\Users\Vodny\AppData\Local\Microsoft\Windows\Temporary Internet Files\Content.IE5\I5VVDSRP\MP900405474[1]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27" t="17468" r="7330" b="-7563"/>
          <a:stretch/>
        </p:blipFill>
        <p:spPr bwMode="auto">
          <a:xfrm>
            <a:off x="401315" y="1772816"/>
            <a:ext cx="2376000" cy="180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Vodny\AppData\Local\Microsoft\Windows\Temporary Internet Files\Content.IE5\IK8IRNB9\MC900398607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1982371"/>
            <a:ext cx="1986991" cy="11375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4" name="Picture 8" descr="C:\Users\Vodny\AppData\Local\Microsoft\Windows\Temporary Internet Files\Content.IE5\62J5BXC3\MC90036137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651359"/>
            <a:ext cx="1835201" cy="17995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5" name="Picture 9" descr="C:\Users\Vodny\AppData\Local\Microsoft\Windows\Temporary Internet Files\Content.IE5\IK8IRNB9\MC900320544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315" y="4801782"/>
            <a:ext cx="1846174" cy="11155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C:\Users\Vodny\AppData\Local\Microsoft\Windows\Temporary Internet Files\Content.IE5\62J5BXC3\MC900340962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241835"/>
            <a:ext cx="1727302" cy="18077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7" name="Picture 11" descr="C:\Users\Vodny\AppData\Local\Microsoft\Windows\Temporary Internet Files\Content.IE5\62J5BXC3\MC900352129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215371"/>
            <a:ext cx="1394234" cy="17865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1324402" y="3572816"/>
            <a:ext cx="516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hat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756105" y="3383620"/>
            <a:ext cx="1771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Santa </a:t>
            </a:r>
            <a:r>
              <a:rPr lang="cs-CZ" dirty="0" err="1" smtClean="0"/>
              <a:t>Claus</a:t>
            </a:r>
            <a:r>
              <a:rPr lang="cs-CZ" dirty="0" smtClean="0"/>
              <a:t> </a:t>
            </a:r>
            <a:r>
              <a:rPr lang="cs-CZ" dirty="0" err="1" smtClean="0"/>
              <a:t>hat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732240" y="3599802"/>
            <a:ext cx="1645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Policeman</a:t>
            </a:r>
            <a:r>
              <a:rPr lang="cs-CZ" dirty="0" smtClean="0"/>
              <a:t> </a:t>
            </a:r>
            <a:r>
              <a:rPr lang="cs-CZ" dirty="0" err="1" smtClean="0"/>
              <a:t>hat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09302" y="6048486"/>
            <a:ext cx="1430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baseball cap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883724" y="6049604"/>
            <a:ext cx="11512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chef‘s</a:t>
            </a:r>
            <a:r>
              <a:rPr lang="cs-CZ" dirty="0" smtClean="0"/>
              <a:t> </a:t>
            </a:r>
            <a:r>
              <a:rPr lang="cs-CZ" dirty="0" err="1" smtClean="0"/>
              <a:t>hat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6873279" y="6048486"/>
            <a:ext cx="1265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bobble</a:t>
            </a:r>
            <a:r>
              <a:rPr lang="cs-CZ" dirty="0" smtClean="0"/>
              <a:t> </a:t>
            </a:r>
            <a:r>
              <a:rPr lang="cs-CZ" dirty="0" err="1" smtClean="0"/>
              <a:t>hat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8538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 err="1" smtClean="0"/>
              <a:t>What</a:t>
            </a:r>
            <a:r>
              <a:rPr lang="cs-CZ" sz="3000" dirty="0" smtClean="0"/>
              <a:t> </a:t>
            </a:r>
            <a:r>
              <a:rPr lang="cs-CZ" sz="3000" dirty="0" err="1" smtClean="0"/>
              <a:t>is</a:t>
            </a:r>
            <a:r>
              <a:rPr lang="cs-CZ" sz="3000" dirty="0" smtClean="0"/>
              <a:t> </a:t>
            </a:r>
            <a:r>
              <a:rPr lang="cs-CZ" sz="3000" dirty="0" err="1" smtClean="0"/>
              <a:t>it</a:t>
            </a:r>
            <a:r>
              <a:rPr lang="cs-CZ" sz="3000" dirty="0" smtClean="0"/>
              <a:t>?</a:t>
            </a:r>
            <a:endParaRPr lang="cs-CZ" sz="3000" dirty="0"/>
          </a:p>
        </p:txBody>
      </p:sp>
      <p:pic>
        <p:nvPicPr>
          <p:cNvPr id="5123" name="Picture 3" descr="C:\Users\Vodny\AppData\Local\Microsoft\Windows\Temporary Internet Files\Content.IE5\I5VVDSRP\MC90036008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203" y="4437112"/>
            <a:ext cx="1800454" cy="15864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Vodny\AppData\Local\Microsoft\Windows\Temporary Internet Files\Content.IE5\IK8IRNB9\MC90035851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684726"/>
            <a:ext cx="1807769" cy="17401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C:\Users\Vodny\AppData\Local\Microsoft\Windows\Temporary Internet Files\Content.IE5\I5VVDSRP\MC900300219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1515856"/>
            <a:ext cx="1775765" cy="17538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C:\Users\Vodny\AppData\Local\Microsoft\Windows\Temporary Internet Files\Content.IE5\IK8IRNB9\MC90036008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4202113"/>
            <a:ext cx="1818742" cy="17684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7" name="Picture 7" descr="C:\Users\Vodny\AppData\Local\Microsoft\Windows\Temporary Internet Files\Content.IE5\I5VVDSRP\MC900360091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1086" y="1616145"/>
            <a:ext cx="1367942" cy="18086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9" name="Picture 9" descr="C:\Users\Vodny\AppData\Local\Microsoft\Windows\Temporary Internet Files\Content.IE5\I5VVDSRP\MC900434725[1]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5504" y="3943481"/>
            <a:ext cx="2285714" cy="22857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7199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000" dirty="0" err="1" smtClean="0"/>
              <a:t>What</a:t>
            </a:r>
            <a:r>
              <a:rPr lang="cs-CZ" sz="3000" dirty="0" smtClean="0"/>
              <a:t> </a:t>
            </a:r>
            <a:r>
              <a:rPr lang="cs-CZ" sz="3000" dirty="0" err="1" smtClean="0"/>
              <a:t>is</a:t>
            </a:r>
            <a:r>
              <a:rPr lang="cs-CZ" sz="3000" dirty="0" smtClean="0"/>
              <a:t> </a:t>
            </a:r>
            <a:r>
              <a:rPr lang="cs-CZ" sz="3000" dirty="0" err="1" smtClean="0"/>
              <a:t>it</a:t>
            </a:r>
            <a:r>
              <a:rPr lang="cs-CZ" sz="3000" dirty="0" smtClean="0"/>
              <a:t>?</a:t>
            </a:r>
            <a:br>
              <a:rPr lang="cs-CZ" sz="3000" dirty="0" smtClean="0"/>
            </a:br>
            <a:r>
              <a:rPr lang="cs-CZ" sz="2700" dirty="0" err="1" smtClean="0"/>
              <a:t>Solution</a:t>
            </a:r>
            <a:endParaRPr lang="cs-CZ" sz="2700" dirty="0"/>
          </a:p>
        </p:txBody>
      </p:sp>
      <p:pic>
        <p:nvPicPr>
          <p:cNvPr id="5123" name="Picture 3" descr="C:\Users\Vodny\AppData\Local\Microsoft\Windows\Temporary Internet Files\Content.IE5\I5VVDSRP\MC90036008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642" y="4362796"/>
            <a:ext cx="1800454" cy="15864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Vodny\AppData\Local\Microsoft\Windows\Temporary Internet Files\Content.IE5\IK8IRNB9\MC900358519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684726"/>
            <a:ext cx="1807769" cy="174010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C:\Users\Vodny\AppData\Local\Microsoft\Windows\Temporary Internet Files\Content.IE5\I5VVDSRP\MC900300219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1515856"/>
            <a:ext cx="1775765" cy="175381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C:\Users\Vodny\AppData\Local\Microsoft\Windows\Temporary Internet Files\Content.IE5\IK8IRNB9\MC900360087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4202113"/>
            <a:ext cx="1818742" cy="17684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7" name="Picture 7" descr="C:\Users\Vodny\AppData\Local\Microsoft\Windows\Temporary Internet Files\Content.IE5\I5VVDSRP\MC900360091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1086" y="1616145"/>
            <a:ext cx="1367942" cy="180868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9" name="Picture 9" descr="C:\Users\Vodny\AppData\Local\Microsoft\Windows\Temporary Internet Files\Content.IE5\I5VVDSRP\MC900434725[1]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597" y="3990806"/>
            <a:ext cx="2012920" cy="20129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211688" y="3347700"/>
            <a:ext cx="3352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winter</a:t>
            </a:r>
            <a:r>
              <a:rPr lang="cs-CZ" dirty="0" smtClean="0"/>
              <a:t> cap, </a:t>
            </a:r>
            <a:r>
              <a:rPr lang="cs-CZ" dirty="0" err="1" smtClean="0"/>
              <a:t>scarf</a:t>
            </a:r>
            <a:r>
              <a:rPr lang="cs-CZ" dirty="0" smtClean="0"/>
              <a:t>, </a:t>
            </a:r>
            <a:r>
              <a:rPr lang="cs-CZ" dirty="0" err="1" smtClean="0"/>
              <a:t>mitten</a:t>
            </a:r>
            <a:r>
              <a:rPr lang="cs-CZ" dirty="0" smtClean="0"/>
              <a:t> </a:t>
            </a:r>
            <a:r>
              <a:rPr lang="cs-CZ" dirty="0" err="1" smtClean="0"/>
              <a:t>gloves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067944" y="3511244"/>
            <a:ext cx="1361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neckerchief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7380312" y="3454593"/>
            <a:ext cx="444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tie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99592" y="6044529"/>
            <a:ext cx="925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bow</a:t>
            </a:r>
            <a:r>
              <a:rPr lang="cs-CZ" dirty="0" smtClean="0"/>
              <a:t> </a:t>
            </a:r>
            <a:r>
              <a:rPr lang="cs-CZ" dirty="0" err="1" smtClean="0"/>
              <a:t>tie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283967" y="6044529"/>
            <a:ext cx="572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belt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7168715" y="6044529"/>
            <a:ext cx="867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ribbon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7455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 err="1" smtClean="0"/>
              <a:t>What</a:t>
            </a:r>
            <a:r>
              <a:rPr lang="cs-CZ" sz="3000" dirty="0" smtClean="0"/>
              <a:t> are these </a:t>
            </a:r>
            <a:r>
              <a:rPr lang="cs-CZ" sz="3000" dirty="0" err="1" smtClean="0"/>
              <a:t>bags</a:t>
            </a:r>
            <a:r>
              <a:rPr lang="cs-CZ" sz="3000" dirty="0" smtClean="0"/>
              <a:t> </a:t>
            </a:r>
            <a:r>
              <a:rPr lang="cs-CZ" sz="3000" dirty="0" err="1" smtClean="0"/>
              <a:t>for</a:t>
            </a:r>
            <a:r>
              <a:rPr lang="cs-CZ" sz="3000" dirty="0" smtClean="0"/>
              <a:t>?</a:t>
            </a:r>
            <a:endParaRPr lang="cs-CZ" sz="3000" dirty="0"/>
          </a:p>
        </p:txBody>
      </p:sp>
      <p:pic>
        <p:nvPicPr>
          <p:cNvPr id="6148" name="Picture 4" descr="C:\Users\Vodny\AppData\Local\Microsoft\Windows\Temporary Internet Files\Content.IE5\62J5BXC3\MC90029189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911" y="1585974"/>
            <a:ext cx="1915668" cy="17382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" name="Picture 7" descr="C:\Users\Vodny\AppData\Local\Microsoft\Windows\Temporary Internet Files\Content.IE5\IK8IRNB9\MC90031048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726" y="4077072"/>
            <a:ext cx="1264615" cy="18370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5" name="Picture 11" descr="C:\Users\Vodny\AppData\Local\Microsoft\Windows\Temporary Internet Files\Content.IE5\1A201BTK\MC90040409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1791" y="1556792"/>
            <a:ext cx="1606550" cy="19399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7" name="Picture 13" descr="C:\Users\Vodny\AppData\Local\Microsoft\Windows\Temporary Internet Files\Content.IE5\IK8IRNB9\MC900354829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061" y="4020488"/>
            <a:ext cx="1463040" cy="18324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0" name="Picture 16" descr="C:\Users\Vodny\AppData\Local\Microsoft\Windows\Temporary Internet Files\Content.IE5\62J5BXC3\MC90044186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606" y="1556792"/>
            <a:ext cx="1631950" cy="1854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C:\Users\Vodny\AppData\Local\Microsoft\Windows\Temporary Internet Files\Content.IE5\I5VVDSRP\MC900326828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2033" y="4277812"/>
            <a:ext cx="1815998" cy="16834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3117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000" dirty="0" err="1" smtClean="0"/>
              <a:t>What</a:t>
            </a:r>
            <a:r>
              <a:rPr lang="cs-CZ" sz="3000" dirty="0" smtClean="0"/>
              <a:t> are these </a:t>
            </a:r>
            <a:r>
              <a:rPr lang="cs-CZ" sz="3000" dirty="0" err="1" smtClean="0"/>
              <a:t>bags</a:t>
            </a:r>
            <a:r>
              <a:rPr lang="cs-CZ" sz="3000" dirty="0" smtClean="0"/>
              <a:t> </a:t>
            </a:r>
            <a:r>
              <a:rPr lang="cs-CZ" sz="3000" dirty="0" err="1" smtClean="0"/>
              <a:t>for</a:t>
            </a:r>
            <a:r>
              <a:rPr lang="cs-CZ" sz="3000" dirty="0" smtClean="0"/>
              <a:t>?</a:t>
            </a:r>
            <a:endParaRPr lang="cs-CZ" sz="3000" dirty="0"/>
          </a:p>
        </p:txBody>
      </p:sp>
      <p:pic>
        <p:nvPicPr>
          <p:cNvPr id="6148" name="Picture 4" descr="C:\Users\Vodny\AppData\Local\Microsoft\Windows\Temporary Internet Files\Content.IE5\62J5BXC3\MC90029189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8800" y="1532320"/>
            <a:ext cx="1915668" cy="17382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" name="Picture 7" descr="C:\Users\Vodny\AppData\Local\Microsoft\Windows\Temporary Internet Files\Content.IE5\IK8IRNB9\MC90031048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726" y="4077072"/>
            <a:ext cx="1264615" cy="18370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5" name="Picture 11" descr="C:\Users\Vodny\AppData\Local\Microsoft\Windows\Temporary Internet Files\Content.IE5\1A201BTK\MC90040409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1791" y="1556792"/>
            <a:ext cx="1606550" cy="19399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7" name="Picture 13" descr="C:\Users\Vodny\AppData\Local\Microsoft\Windows\Temporary Internet Files\Content.IE5\IK8IRNB9\MC900354829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061" y="4020488"/>
            <a:ext cx="1463040" cy="18324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0" name="Picture 16" descr="C:\Users\Vodny\AppData\Local\Microsoft\Windows\Temporary Internet Files\Content.IE5\62J5BXC3\MC900441860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606" y="1556792"/>
            <a:ext cx="1631950" cy="1854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251519" y="3500283"/>
            <a:ext cx="27158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shopping </a:t>
            </a:r>
            <a:r>
              <a:rPr lang="cs-CZ" dirty="0" err="1" smtClean="0"/>
              <a:t>bags</a:t>
            </a:r>
            <a:r>
              <a:rPr lang="cs-CZ" dirty="0" smtClean="0"/>
              <a:t> (</a:t>
            </a:r>
            <a:r>
              <a:rPr lang="cs-CZ" dirty="0" err="1" smtClean="0"/>
              <a:t>recycled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23928" y="3623866"/>
            <a:ext cx="1125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hand </a:t>
            </a:r>
            <a:r>
              <a:rPr lang="cs-CZ" dirty="0" err="1" smtClean="0"/>
              <a:t>bag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732029" y="3308291"/>
            <a:ext cx="89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satchel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740622" y="5948598"/>
            <a:ext cx="1083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rucksack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061786" y="5948598"/>
            <a:ext cx="9877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golf </a:t>
            </a:r>
            <a:r>
              <a:rPr lang="cs-CZ" dirty="0" err="1" smtClean="0"/>
              <a:t>bag</a:t>
            </a:r>
            <a:endParaRPr lang="cs-CZ" dirty="0"/>
          </a:p>
        </p:txBody>
      </p:sp>
      <p:pic>
        <p:nvPicPr>
          <p:cNvPr id="7170" name="Picture 2" descr="C:\Users\Vodny\AppData\Local\Microsoft\Windows\Temporary Internet Files\Content.IE5\I5VVDSRP\MC900326828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2033" y="4277812"/>
            <a:ext cx="1815998" cy="16834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6083952" y="6011996"/>
            <a:ext cx="2664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suitcase</a:t>
            </a:r>
            <a:r>
              <a:rPr lang="cs-CZ" dirty="0" smtClean="0"/>
              <a:t> </a:t>
            </a:r>
            <a:r>
              <a:rPr lang="en-US" dirty="0" smtClean="0"/>
              <a:t>&amp;</a:t>
            </a:r>
            <a:r>
              <a:rPr lang="cs-CZ" dirty="0" smtClean="0"/>
              <a:t> </a:t>
            </a:r>
            <a:r>
              <a:rPr lang="cs-CZ" dirty="0" err="1" smtClean="0"/>
              <a:t>travelling</a:t>
            </a:r>
            <a:r>
              <a:rPr lang="cs-CZ" dirty="0" smtClean="0"/>
              <a:t> </a:t>
            </a:r>
            <a:r>
              <a:rPr lang="cs-CZ" dirty="0" err="1" smtClean="0"/>
              <a:t>bag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5366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000" dirty="0" err="1" smtClean="0"/>
              <a:t>Homework</a:t>
            </a:r>
            <a:endParaRPr lang="cs-CZ" sz="3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often</a:t>
            </a:r>
            <a:r>
              <a:rPr lang="cs-CZ" dirty="0" smtClean="0"/>
              <a:t> do </a:t>
            </a:r>
            <a:r>
              <a:rPr lang="cs-CZ" dirty="0" err="1" smtClean="0"/>
              <a:t>you</a:t>
            </a:r>
            <a:r>
              <a:rPr lang="cs-CZ" dirty="0" smtClean="0"/>
              <a:t> use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travelling</a:t>
            </a:r>
            <a:r>
              <a:rPr lang="cs-CZ" dirty="0" smtClean="0"/>
              <a:t> </a:t>
            </a:r>
            <a:r>
              <a:rPr lang="cs-CZ" dirty="0" err="1" smtClean="0"/>
              <a:t>bags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Where</a:t>
            </a:r>
            <a:r>
              <a:rPr lang="cs-CZ" dirty="0" smtClean="0"/>
              <a:t> do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put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things</a:t>
            </a:r>
            <a:r>
              <a:rPr lang="cs-CZ" dirty="0" smtClean="0"/>
              <a:t> </a:t>
            </a:r>
            <a:r>
              <a:rPr lang="cs-CZ" dirty="0" err="1" smtClean="0"/>
              <a:t>when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go </a:t>
            </a:r>
            <a:r>
              <a:rPr lang="cs-CZ" dirty="0" err="1" smtClean="0"/>
              <a:t>hiking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How</a:t>
            </a:r>
            <a:r>
              <a:rPr lang="cs-CZ" dirty="0" smtClean="0"/>
              <a:t> many hand </a:t>
            </a:r>
            <a:r>
              <a:rPr lang="cs-CZ" dirty="0" err="1" smtClean="0"/>
              <a:t>bags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ever</a:t>
            </a:r>
            <a:r>
              <a:rPr lang="cs-CZ" dirty="0" smtClean="0"/>
              <a:t> had?</a:t>
            </a:r>
          </a:p>
          <a:p>
            <a:r>
              <a:rPr lang="cs-CZ" dirty="0" err="1" smtClean="0"/>
              <a:t>What</a:t>
            </a:r>
            <a:r>
              <a:rPr lang="cs-CZ" dirty="0" smtClean="0"/>
              <a:t> do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wear</a:t>
            </a:r>
            <a:r>
              <a:rPr lang="cs-CZ" dirty="0" smtClean="0"/>
              <a:t> in </a:t>
            </a:r>
            <a:r>
              <a:rPr lang="cs-CZ" dirty="0" err="1" smtClean="0"/>
              <a:t>winter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Where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buy</a:t>
            </a:r>
            <a:r>
              <a:rPr lang="cs-CZ" dirty="0" smtClean="0"/>
              <a:t> a </a:t>
            </a:r>
            <a:r>
              <a:rPr lang="cs-CZ" dirty="0" err="1" smtClean="0"/>
              <a:t>swimming</a:t>
            </a:r>
            <a:r>
              <a:rPr lang="cs-CZ" dirty="0" smtClean="0"/>
              <a:t> cap?</a:t>
            </a:r>
          </a:p>
          <a:p>
            <a:r>
              <a:rPr lang="cs-CZ" dirty="0" err="1" smtClean="0"/>
              <a:t>How</a:t>
            </a:r>
            <a:r>
              <a:rPr lang="cs-CZ" dirty="0" smtClean="0"/>
              <a:t> many and 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types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caps</a:t>
            </a:r>
            <a:r>
              <a:rPr lang="cs-CZ" dirty="0" smtClean="0"/>
              <a:t> do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?</a:t>
            </a:r>
          </a:p>
          <a:p>
            <a:r>
              <a:rPr lang="cs-CZ" dirty="0" err="1" smtClean="0"/>
              <a:t>Name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least </a:t>
            </a:r>
            <a:r>
              <a:rPr lang="cs-CZ" dirty="0" err="1" smtClean="0"/>
              <a:t>two</a:t>
            </a:r>
            <a:r>
              <a:rPr lang="cs-CZ" dirty="0" smtClean="0"/>
              <a:t> </a:t>
            </a:r>
            <a:r>
              <a:rPr lang="cs-CZ" dirty="0" err="1" smtClean="0"/>
              <a:t>pieces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fashion</a:t>
            </a:r>
            <a:r>
              <a:rPr lang="cs-CZ" dirty="0" smtClean="0"/>
              <a:t> </a:t>
            </a:r>
            <a:r>
              <a:rPr lang="cs-CZ" dirty="0" err="1" smtClean="0"/>
              <a:t>accessories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each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weather</a:t>
            </a:r>
            <a:r>
              <a:rPr lang="cs-CZ" dirty="0" smtClean="0"/>
              <a:t> </a:t>
            </a:r>
            <a:r>
              <a:rPr lang="cs-CZ" dirty="0" err="1" smtClean="0"/>
              <a:t>seasons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8194" name="Picture 2" descr="C:\Users\Vodny\AppData\Local\Microsoft\Windows\Temporary Internet Files\Content.IE5\1A201BTK\MC90044045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2564904"/>
            <a:ext cx="1828800" cy="17049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7366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Zdroj obrázků: MS Office, Verze: 14.0.6129.5000 (64bitová verze)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>
    <a:lnDef>
      <a:spPr>
        <a:ln w="38100">
          <a:solidFill>
            <a:srgbClr val="FF0000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spekt">
  <a:themeElements>
    <a:clrScheme name="Vlastní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B5394"/>
      </a:hlink>
      <a:folHlink>
        <a:srgbClr val="CEF2EC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473</TotalTime>
  <Words>156</Words>
  <Application>Microsoft Office PowerPoint</Application>
  <PresentationFormat>Předvádění na obrazovce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Administrativní</vt:lpstr>
      <vt:lpstr>Aspekt</vt:lpstr>
      <vt:lpstr>Prezentace aplikace PowerPoint</vt:lpstr>
      <vt:lpstr>Name them</vt:lpstr>
      <vt:lpstr>Name them Solution</vt:lpstr>
      <vt:lpstr>What is it?</vt:lpstr>
      <vt:lpstr>What is it? Solution</vt:lpstr>
      <vt:lpstr>What are these bags for?</vt:lpstr>
      <vt:lpstr>What are these bags for?</vt:lpstr>
      <vt:lpstr>Homework</vt:lpstr>
      <vt:lpstr>Citace: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Mgr. Olga Bayerlová</dc:creator>
  <cp:lastModifiedBy>zchalupsky</cp:lastModifiedBy>
  <cp:revision>106</cp:revision>
  <cp:lastPrinted>2013-10-06T19:14:03Z</cp:lastPrinted>
  <dcterms:created xsi:type="dcterms:W3CDTF">2013-05-13T19:28:29Z</dcterms:created>
  <dcterms:modified xsi:type="dcterms:W3CDTF">2013-10-22T16:52:25Z</dcterms:modified>
</cp:coreProperties>
</file>