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9" r:id="rId3"/>
    <p:sldId id="275" r:id="rId4"/>
    <p:sldId id="277" r:id="rId5"/>
    <p:sldId id="278" r:id="rId6"/>
    <p:sldId id="279" r:id="rId7"/>
    <p:sldId id="280" r:id="rId8"/>
    <p:sldId id="281" r:id="rId9"/>
    <p:sldId id="282" r:id="rId10"/>
    <p:sldId id="27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568283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12431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09728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79794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68231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21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D96C12-E767-4010-8C45-FA99239A29E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705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861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364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351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01231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72A94A-7522-40B5-A47E-9AA0977C6812}" type="datetimeFigureOut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168AC0F-60D1-4A1F-A789-A09C6FADF136}" type="slidenum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762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</a:t>
            </a:r>
            <a:r>
              <a:rPr lang="cs-CZ" sz="1500" b="1" dirty="0" smtClean="0">
                <a:solidFill>
                  <a:srgbClr val="758386"/>
                </a:solidFill>
              </a:rPr>
              <a:t>VY_32_INOVACE_15_AJ1G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</a:t>
            </a:r>
            <a:r>
              <a:rPr lang="cs-CZ" sz="1500" b="1" dirty="0" smtClean="0">
                <a:solidFill>
                  <a:srgbClr val="758386"/>
                </a:solidFill>
              </a:rPr>
              <a:t>Slovesné časy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</a:t>
            </a:r>
            <a:r>
              <a:rPr lang="cs-CZ" sz="1500" b="1" dirty="0" smtClean="0">
                <a:solidFill>
                  <a:srgbClr val="758386"/>
                </a:solidFill>
              </a:rPr>
              <a:t>Předpřítomný čas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výklad a opakování pomocí projekce PC nebo formou vytištění pracovního listu s následnou kontrolou</a:t>
            </a:r>
            <a:r>
              <a:rPr lang="cs-CZ" sz="1500" b="1" dirty="0" smtClean="0">
                <a:solidFill>
                  <a:srgbClr val="758386"/>
                </a:solidFill>
              </a:rPr>
              <a:t>.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perfect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/>
              <a:t>S</a:t>
            </a:r>
            <a:r>
              <a:rPr lang="cs-CZ" sz="2700" dirty="0" err="1" smtClean="0"/>
              <a:t>ingular</a:t>
            </a:r>
            <a:endParaRPr lang="cs-CZ" sz="2700" dirty="0"/>
          </a:p>
        </p:txBody>
      </p:sp>
      <p:pic>
        <p:nvPicPr>
          <p:cNvPr id="1026" name="Picture 2" descr="C:\Users\Vodny\AppData\Local\Microsoft\Windows\Temporary Internet Files\Content.IE5\RG064L64\MC9003985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632" y="1588149"/>
            <a:ext cx="1584176" cy="679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333918" y="1927954"/>
            <a:ext cx="2193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bought</a:t>
            </a:r>
            <a:r>
              <a:rPr lang="cs-CZ" dirty="0" smtClean="0"/>
              <a:t> a car.</a:t>
            </a:r>
            <a:endParaRPr lang="cs-CZ" dirty="0"/>
          </a:p>
        </p:txBody>
      </p:sp>
      <p:pic>
        <p:nvPicPr>
          <p:cNvPr id="1029" name="Picture 5" descr="C:\Users\Vodny\AppData\Local\Microsoft\Windows\Temporary Internet Files\Content.IE5\VP0BDLYB\MC90025085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4" y="2492896"/>
            <a:ext cx="125479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Vodny\AppData\Local\Microsoft\Windows\Temporary Internet Files\Content.IE5\6H2P9HO5\MC90042416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632" y="2852936"/>
            <a:ext cx="1145899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333918" y="2780928"/>
            <a:ext cx="3094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written</a:t>
            </a:r>
            <a:r>
              <a:rPr lang="cs-CZ" dirty="0" smtClean="0"/>
              <a:t> a </a:t>
            </a:r>
            <a:r>
              <a:rPr lang="cs-CZ" dirty="0" err="1" smtClean="0"/>
              <a:t>postcard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346105" y="3730713"/>
            <a:ext cx="2731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She</a:t>
            </a:r>
            <a:r>
              <a:rPr lang="cs-CZ" dirty="0" smtClean="0"/>
              <a:t> has </a:t>
            </a:r>
            <a:r>
              <a:rPr lang="cs-CZ" dirty="0" err="1" smtClean="0"/>
              <a:t>brought</a:t>
            </a:r>
            <a:r>
              <a:rPr lang="cs-CZ" dirty="0" smtClean="0"/>
              <a:t> a </a:t>
            </a:r>
            <a:r>
              <a:rPr lang="cs-CZ" dirty="0" err="1" smtClean="0"/>
              <a:t>letter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31" name="Picture 7" descr="C:\Users\Vodny\AppData\Local\Microsoft\Windows\Temporary Internet Files\Content.IE5\31AJYKDQ\MC90033287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62" y="4293096"/>
            <a:ext cx="945975" cy="101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3346105" y="4540478"/>
            <a:ext cx="2371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He has </a:t>
            </a:r>
            <a:r>
              <a:rPr lang="cs-CZ" dirty="0" err="1" smtClean="0"/>
              <a:t>played</a:t>
            </a:r>
            <a:r>
              <a:rPr lang="cs-CZ" dirty="0" smtClean="0"/>
              <a:t> </a:t>
            </a:r>
            <a:r>
              <a:rPr lang="cs-CZ" dirty="0" err="1" smtClean="0"/>
              <a:t>tennis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34" name="Picture 10" descr="C:\Users\Vodny\AppData\Local\Microsoft\Windows\Temporary Internet Files\Content.IE5\6H2P9HO5\MC90008939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364" y="4869160"/>
            <a:ext cx="1751076" cy="12984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3346105" y="5231624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It</a:t>
            </a:r>
            <a:r>
              <a:rPr lang="cs-CZ" dirty="0" smtClean="0"/>
              <a:t> has </a:t>
            </a:r>
            <a:r>
              <a:rPr lang="cs-CZ" dirty="0" err="1" smtClean="0"/>
              <a:t>gone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07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perfect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Plural</a:t>
            </a:r>
            <a:endParaRPr lang="cs-CZ" sz="27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707904" y="1993806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b="1" dirty="0" err="1" smtClean="0"/>
              <a:t>have</a:t>
            </a:r>
            <a:r>
              <a:rPr lang="cs-CZ" dirty="0" smtClean="0"/>
              <a:t> </a:t>
            </a:r>
            <a:r>
              <a:rPr lang="cs-CZ" u="sng" dirty="0" err="1" smtClean="0"/>
              <a:t>read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705525" y="3460358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b="1" dirty="0" err="1" smtClean="0"/>
              <a:t>have</a:t>
            </a:r>
            <a:r>
              <a:rPr lang="cs-CZ" dirty="0" smtClean="0"/>
              <a:t> </a:t>
            </a:r>
            <a:r>
              <a:rPr lang="cs-CZ" u="sng" dirty="0" err="1" smtClean="0"/>
              <a:t>worked</a:t>
            </a:r>
            <a:r>
              <a:rPr lang="cs-CZ" u="sng" dirty="0" smtClean="0"/>
              <a:t>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707904" y="5061515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b="1" dirty="0" err="1" smtClean="0"/>
              <a:t>have</a:t>
            </a:r>
            <a:r>
              <a:rPr lang="cs-CZ" dirty="0" smtClean="0"/>
              <a:t> </a:t>
            </a:r>
            <a:r>
              <a:rPr lang="cs-CZ" u="sng" dirty="0" err="1" smtClean="0"/>
              <a:t>sang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2051" name="Picture 3" descr="C:\Users\Vodny\AppData\Local\Microsoft\Windows\Temporary Internet Files\Content.IE5\PLKWYCBM\MC90044022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27349"/>
            <a:ext cx="1584176" cy="1302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Vodny\AppData\Local\Microsoft\Windows\Temporary Internet Files\Content.IE5\6H2P9HO5\MP90018281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965594"/>
            <a:ext cx="2260848" cy="15072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Vodny\AppData\Local\Microsoft\Windows\Temporary Internet Files\Content.IE5\CSD7MNBC\MC90034332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939" y="3645024"/>
            <a:ext cx="1805940" cy="17858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21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perfect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38499169"/>
              </p:ext>
            </p:extLst>
          </p:nvPr>
        </p:nvGraphicFramePr>
        <p:xfrm>
          <a:off x="316234" y="2420888"/>
          <a:ext cx="8504238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34746"/>
                <a:gridCol w="2834746"/>
                <a:gridCol w="283474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play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played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played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work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worked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worked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arrive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arrived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arrived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707904" y="1794115"/>
            <a:ext cx="1837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Regular</a:t>
            </a:r>
            <a:r>
              <a:rPr lang="cs-CZ" b="1" dirty="0" smtClean="0"/>
              <a:t> </a:t>
            </a:r>
            <a:r>
              <a:rPr lang="cs-CZ" b="1" dirty="0" err="1" smtClean="0"/>
              <a:t>verbs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628555" y="3933056"/>
            <a:ext cx="1996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Irregular</a:t>
            </a:r>
            <a:r>
              <a:rPr lang="cs-CZ" b="1" dirty="0" smtClean="0"/>
              <a:t> </a:t>
            </a:r>
            <a:r>
              <a:rPr lang="cs-CZ" b="1" dirty="0" err="1" smtClean="0"/>
              <a:t>verbs</a:t>
            </a:r>
            <a:endParaRPr lang="cs-CZ" b="1" dirty="0"/>
          </a:p>
        </p:txBody>
      </p:sp>
      <p:graphicFrame>
        <p:nvGraphicFramePr>
          <p:cNvPr id="7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4688290"/>
              </p:ext>
            </p:extLst>
          </p:nvPr>
        </p:nvGraphicFramePr>
        <p:xfrm>
          <a:off x="323528" y="4581128"/>
          <a:ext cx="8504238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34746"/>
                <a:gridCol w="2834746"/>
                <a:gridCol w="283474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write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wrote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written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sang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sung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bring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brought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brought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0895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Questions</a:t>
            </a:r>
            <a:r>
              <a:rPr lang="cs-CZ" dirty="0" smtClean="0"/>
              <a:t> and </a:t>
            </a:r>
            <a:r>
              <a:rPr lang="cs-CZ" dirty="0" err="1" smtClean="0"/>
              <a:t>answers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Singular</a:t>
            </a:r>
            <a:endParaRPr lang="cs-CZ" sz="2700" dirty="0"/>
          </a:p>
        </p:txBody>
      </p:sp>
      <p:pic>
        <p:nvPicPr>
          <p:cNvPr id="4" name="Picture 6" descr="C:\Users\Vodny\AppData\Local\Microsoft\Windows\Temporary Internet Files\Content.IE5\6H2P9HO5\MC900424162[1].wm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807244"/>
            <a:ext cx="1390650" cy="1835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633752" y="2286164"/>
            <a:ext cx="3735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She</a:t>
            </a:r>
            <a:r>
              <a:rPr lang="cs-CZ" dirty="0" smtClean="0"/>
              <a:t> 	has 	</a:t>
            </a:r>
            <a:r>
              <a:rPr lang="cs-CZ" dirty="0" err="1" smtClean="0"/>
              <a:t>brought</a:t>
            </a:r>
            <a:r>
              <a:rPr lang="cs-CZ" dirty="0" smtClean="0"/>
              <a:t> 	a </a:t>
            </a:r>
            <a:r>
              <a:rPr lang="cs-CZ" dirty="0" err="1" smtClean="0"/>
              <a:t>letter</a:t>
            </a:r>
            <a:r>
              <a:rPr lang="cs-CZ" dirty="0" smtClean="0"/>
              <a:t>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777768" y="2020198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41864" y="202024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766541" y="202019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633752" y="3355487"/>
            <a:ext cx="3730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Has 	</a:t>
            </a:r>
            <a:r>
              <a:rPr lang="cs-CZ" dirty="0" err="1" smtClean="0"/>
              <a:t>she</a:t>
            </a:r>
            <a:r>
              <a:rPr lang="cs-CZ" dirty="0" smtClean="0"/>
              <a:t> 	</a:t>
            </a:r>
            <a:r>
              <a:rPr lang="cs-CZ" dirty="0" err="1" smtClean="0"/>
              <a:t>brought</a:t>
            </a:r>
            <a:r>
              <a:rPr lang="cs-CZ" dirty="0" smtClean="0"/>
              <a:t> a </a:t>
            </a:r>
            <a:r>
              <a:rPr lang="cs-CZ" dirty="0" err="1" smtClean="0"/>
              <a:t>letter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656291" y="2986155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763341" y="298615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766541" y="2986155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635021" y="4293096"/>
            <a:ext cx="347723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she</a:t>
            </a:r>
            <a:r>
              <a:rPr lang="cs-CZ" dirty="0" smtClean="0"/>
              <a:t> has.</a:t>
            </a:r>
          </a:p>
          <a:p>
            <a:r>
              <a:rPr lang="cs-CZ" dirty="0" smtClean="0"/>
              <a:t>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she‘s</a:t>
            </a:r>
            <a:r>
              <a:rPr lang="cs-CZ" dirty="0" smtClean="0"/>
              <a:t> </a:t>
            </a:r>
            <a:r>
              <a:rPr lang="cs-CZ" dirty="0" err="1" smtClean="0"/>
              <a:t>brought</a:t>
            </a:r>
            <a:r>
              <a:rPr lang="cs-CZ" dirty="0" smtClean="0"/>
              <a:t> a </a:t>
            </a:r>
            <a:r>
              <a:rPr lang="cs-CZ" dirty="0" err="1" smtClean="0"/>
              <a:t>letter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- No,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hasn‘t</a:t>
            </a:r>
            <a:r>
              <a:rPr lang="cs-CZ" dirty="0" smtClean="0"/>
              <a:t>.</a:t>
            </a:r>
          </a:p>
          <a:p>
            <a:r>
              <a:rPr lang="cs-CZ" dirty="0" smtClean="0"/>
              <a:t>- No,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hasn‘t</a:t>
            </a:r>
            <a:r>
              <a:rPr lang="cs-CZ" dirty="0" smtClean="0"/>
              <a:t> </a:t>
            </a:r>
            <a:r>
              <a:rPr lang="cs-CZ" dirty="0" err="1" smtClean="0"/>
              <a:t>brought</a:t>
            </a:r>
            <a:r>
              <a:rPr lang="cs-CZ" dirty="0" smtClean="0"/>
              <a:t> a </a:t>
            </a:r>
            <a:r>
              <a:rPr lang="cs-CZ" dirty="0" err="1" smtClean="0"/>
              <a:t>letter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2102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Questions</a:t>
            </a:r>
            <a:r>
              <a:rPr lang="cs-CZ" dirty="0" smtClean="0"/>
              <a:t> and </a:t>
            </a:r>
            <a:r>
              <a:rPr lang="cs-CZ" dirty="0" err="1" smtClean="0"/>
              <a:t>answers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Plural</a:t>
            </a:r>
            <a:endParaRPr lang="cs-CZ" sz="27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633752" y="2286164"/>
            <a:ext cx="3286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They</a:t>
            </a:r>
            <a:r>
              <a:rPr lang="cs-CZ" dirty="0" smtClean="0"/>
              <a:t>	</a:t>
            </a:r>
            <a:r>
              <a:rPr lang="cs-CZ" dirty="0" err="1" smtClean="0"/>
              <a:t>have</a:t>
            </a:r>
            <a:r>
              <a:rPr lang="cs-CZ" dirty="0" smtClean="0"/>
              <a:t>	</a:t>
            </a:r>
            <a:r>
              <a:rPr lang="cs-CZ" dirty="0" err="1" smtClean="0"/>
              <a:t>sung</a:t>
            </a:r>
            <a:r>
              <a:rPr lang="cs-CZ" dirty="0"/>
              <a:t> </a:t>
            </a:r>
            <a:r>
              <a:rPr lang="cs-CZ" dirty="0" smtClean="0"/>
              <a:t>a song.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777768" y="2020198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41864" y="202024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652120" y="202019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633752" y="3355487"/>
            <a:ext cx="3334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Have</a:t>
            </a:r>
            <a:r>
              <a:rPr lang="cs-CZ" dirty="0" smtClean="0"/>
              <a:t>	</a:t>
            </a:r>
            <a:r>
              <a:rPr lang="cs-CZ" dirty="0" err="1" smtClean="0"/>
              <a:t>they</a:t>
            </a:r>
            <a:r>
              <a:rPr lang="cs-CZ" dirty="0" smtClean="0"/>
              <a:t>	</a:t>
            </a:r>
            <a:r>
              <a:rPr lang="cs-CZ" dirty="0" err="1" smtClean="0"/>
              <a:t>sung</a:t>
            </a:r>
            <a:r>
              <a:rPr lang="cs-CZ" dirty="0" smtClean="0"/>
              <a:t> a song?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656291" y="2986155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763341" y="298615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652120" y="2986155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635021" y="4293096"/>
            <a:ext cx="33041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.</a:t>
            </a:r>
          </a:p>
          <a:p>
            <a:r>
              <a:rPr lang="cs-CZ" dirty="0" smtClean="0"/>
              <a:t>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they‘ve</a:t>
            </a:r>
            <a:r>
              <a:rPr lang="cs-CZ" dirty="0" smtClean="0"/>
              <a:t> </a:t>
            </a:r>
            <a:r>
              <a:rPr lang="cs-CZ" dirty="0" err="1" smtClean="0"/>
              <a:t>sung</a:t>
            </a:r>
            <a:r>
              <a:rPr lang="cs-CZ" dirty="0" smtClean="0"/>
              <a:t> a song.</a:t>
            </a:r>
          </a:p>
          <a:p>
            <a:endParaRPr lang="cs-CZ" dirty="0" smtClean="0"/>
          </a:p>
          <a:p>
            <a:r>
              <a:rPr lang="cs-CZ" dirty="0" smtClean="0"/>
              <a:t>- No,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haven‘t</a:t>
            </a:r>
            <a:r>
              <a:rPr lang="cs-CZ" dirty="0" smtClean="0"/>
              <a:t>.</a:t>
            </a:r>
          </a:p>
          <a:p>
            <a:r>
              <a:rPr lang="cs-CZ" dirty="0" smtClean="0"/>
              <a:t>- No,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haven‘t</a:t>
            </a:r>
            <a:r>
              <a:rPr lang="cs-CZ" dirty="0" smtClean="0"/>
              <a:t> </a:t>
            </a:r>
            <a:r>
              <a:rPr lang="cs-CZ" dirty="0" err="1" smtClean="0"/>
              <a:t>sung</a:t>
            </a:r>
            <a:r>
              <a:rPr lang="cs-CZ" dirty="0" smtClean="0"/>
              <a:t> a song.</a:t>
            </a:r>
            <a:endParaRPr lang="cs-CZ" dirty="0"/>
          </a:p>
        </p:txBody>
      </p:sp>
      <p:pic>
        <p:nvPicPr>
          <p:cNvPr id="14" name="Picture 6" descr="C:\Users\Vodny\AppData\Local\Microsoft\Windows\Temporary Internet Files\Content.IE5\CSD7MNBC\MC900343325[1].wm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831907"/>
            <a:ext cx="1805940" cy="17858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7451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Excercise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Translate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Dáš si něco k pití?</a:t>
            </a:r>
          </a:p>
          <a:p>
            <a:r>
              <a:rPr lang="cs-CZ" sz="2400" dirty="0" smtClean="0"/>
              <a:t>Právě jsem vypil sklenici vody.</a:t>
            </a:r>
            <a:br>
              <a:rPr lang="cs-CZ" sz="2400" dirty="0" smtClean="0"/>
            </a:br>
            <a:endParaRPr lang="cs-CZ" sz="2400" dirty="0" smtClean="0"/>
          </a:p>
          <a:p>
            <a:r>
              <a:rPr lang="cs-CZ" sz="2400" dirty="0" smtClean="0"/>
              <a:t>Znáš našeho nového studenta?</a:t>
            </a:r>
          </a:p>
          <a:p>
            <a:r>
              <a:rPr lang="cs-CZ" sz="2400" dirty="0" smtClean="0"/>
              <a:t>Už jsme se potkali.</a:t>
            </a:r>
            <a:br>
              <a:rPr lang="cs-CZ" sz="2400" dirty="0" smtClean="0"/>
            </a:br>
            <a:endParaRPr lang="cs-CZ" sz="2400" dirty="0" smtClean="0"/>
          </a:p>
          <a:p>
            <a:r>
              <a:rPr lang="cs-CZ" sz="2400" dirty="0" smtClean="0"/>
              <a:t>Půjdeš s námi do kina?</a:t>
            </a:r>
          </a:p>
          <a:p>
            <a:r>
              <a:rPr lang="cs-CZ" sz="2400" dirty="0" smtClean="0"/>
              <a:t>Už jsem ten film viděl.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83981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Excercise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Would</a:t>
            </a:r>
            <a:r>
              <a:rPr lang="cs-CZ" sz="2400" dirty="0" smtClean="0"/>
              <a:t> </a:t>
            </a:r>
            <a:r>
              <a:rPr lang="cs-CZ" sz="2400" dirty="0" err="1" smtClean="0"/>
              <a:t>you</a:t>
            </a:r>
            <a:r>
              <a:rPr lang="cs-CZ" sz="2400" dirty="0" smtClean="0"/>
              <a:t> </a:t>
            </a:r>
            <a:r>
              <a:rPr lang="cs-CZ" sz="2400" dirty="0" err="1" smtClean="0"/>
              <a:t>like</a:t>
            </a:r>
            <a:r>
              <a:rPr lang="cs-CZ" sz="2400" dirty="0" smtClean="0"/>
              <a:t> </a:t>
            </a:r>
            <a:r>
              <a:rPr lang="cs-CZ" sz="2400" dirty="0" err="1" smtClean="0"/>
              <a:t>something</a:t>
            </a:r>
            <a:r>
              <a:rPr lang="cs-CZ" sz="2400" dirty="0" smtClean="0"/>
              <a:t> to drink?</a:t>
            </a:r>
          </a:p>
          <a:p>
            <a:r>
              <a:rPr lang="cs-CZ" sz="2400" dirty="0" smtClean="0"/>
              <a:t>I </a:t>
            </a:r>
            <a:r>
              <a:rPr lang="cs-CZ" sz="2400" b="1" dirty="0" err="1" smtClean="0"/>
              <a:t>have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drank</a:t>
            </a:r>
            <a:r>
              <a:rPr lang="cs-CZ" sz="2400" b="1" dirty="0" smtClean="0"/>
              <a:t> </a:t>
            </a:r>
            <a:r>
              <a:rPr lang="cs-CZ" sz="2400" dirty="0" smtClean="0"/>
              <a:t>a </a:t>
            </a:r>
            <a:r>
              <a:rPr lang="cs-CZ" sz="2400" dirty="0" err="1" smtClean="0"/>
              <a:t>glass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water</a:t>
            </a:r>
            <a:r>
              <a:rPr lang="cs-CZ" sz="2400" dirty="0" smtClean="0"/>
              <a:t> </a:t>
            </a:r>
            <a:r>
              <a:rPr lang="cs-CZ" sz="2400" u="sng" dirty="0" smtClean="0"/>
              <a:t>just </a:t>
            </a:r>
            <a:r>
              <a:rPr lang="cs-CZ" sz="2400" u="sng" dirty="0" err="1" smtClean="0"/>
              <a:t>now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endParaRPr lang="cs-CZ" sz="2400" dirty="0" smtClean="0"/>
          </a:p>
          <a:p>
            <a:r>
              <a:rPr lang="cs-CZ" sz="2400" dirty="0" smtClean="0"/>
              <a:t>Do </a:t>
            </a:r>
            <a:r>
              <a:rPr lang="cs-CZ" sz="2400" dirty="0" err="1" smtClean="0"/>
              <a:t>you</a:t>
            </a:r>
            <a:r>
              <a:rPr lang="cs-CZ" sz="2400" dirty="0" smtClean="0"/>
              <a:t> </a:t>
            </a:r>
            <a:r>
              <a:rPr lang="cs-CZ" sz="2400" dirty="0" err="1" smtClean="0"/>
              <a:t>know</a:t>
            </a:r>
            <a:r>
              <a:rPr lang="cs-CZ" sz="2400" dirty="0" smtClean="0"/>
              <a:t> </a:t>
            </a:r>
            <a:r>
              <a:rPr lang="cs-CZ" sz="2400" dirty="0" err="1" smtClean="0"/>
              <a:t>our</a:t>
            </a:r>
            <a:r>
              <a:rPr lang="cs-CZ" sz="2400" dirty="0" smtClean="0"/>
              <a:t> </a:t>
            </a:r>
            <a:r>
              <a:rPr lang="cs-CZ" sz="2400" dirty="0" err="1" smtClean="0"/>
              <a:t>new</a:t>
            </a:r>
            <a:r>
              <a:rPr lang="cs-CZ" sz="2400" dirty="0" smtClean="0"/>
              <a:t> student?</a:t>
            </a:r>
          </a:p>
          <a:p>
            <a:r>
              <a:rPr lang="cs-CZ" sz="2400" dirty="0" err="1" smtClean="0"/>
              <a:t>We</a:t>
            </a:r>
            <a:r>
              <a:rPr lang="cs-CZ" sz="2400" dirty="0" smtClean="0"/>
              <a:t> </a:t>
            </a:r>
            <a:r>
              <a:rPr lang="cs-CZ" sz="2400" b="1" dirty="0" err="1" smtClean="0"/>
              <a:t>have</a:t>
            </a:r>
            <a:r>
              <a:rPr lang="cs-CZ" sz="2400" dirty="0" smtClean="0"/>
              <a:t> </a:t>
            </a:r>
            <a:r>
              <a:rPr lang="cs-CZ" sz="2400" u="sng" dirty="0" err="1" smtClean="0"/>
              <a:t>already</a:t>
            </a:r>
            <a:r>
              <a:rPr lang="cs-CZ" sz="2400" dirty="0" smtClean="0"/>
              <a:t> </a:t>
            </a:r>
            <a:r>
              <a:rPr lang="cs-CZ" sz="2400" b="1" dirty="0" smtClean="0"/>
              <a:t>met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endParaRPr lang="cs-CZ" sz="2400" dirty="0" smtClean="0"/>
          </a:p>
          <a:p>
            <a:r>
              <a:rPr lang="cs-CZ" sz="2400" dirty="0" smtClean="0"/>
              <a:t>Are </a:t>
            </a:r>
            <a:r>
              <a:rPr lang="cs-CZ" sz="2400" dirty="0" err="1" smtClean="0"/>
              <a:t>you</a:t>
            </a:r>
            <a:r>
              <a:rPr lang="cs-CZ" sz="2400" dirty="0" smtClean="0"/>
              <a:t> </a:t>
            </a:r>
            <a:r>
              <a:rPr lang="cs-CZ" sz="2400" dirty="0" err="1" smtClean="0"/>
              <a:t>going</a:t>
            </a:r>
            <a:r>
              <a:rPr lang="cs-CZ" sz="2400" dirty="0" smtClean="0"/>
              <a:t> to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cinema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us</a:t>
            </a:r>
            <a:r>
              <a:rPr lang="cs-CZ" sz="2400" dirty="0" smtClean="0"/>
              <a:t>?</a:t>
            </a:r>
          </a:p>
          <a:p>
            <a:r>
              <a:rPr lang="cs-CZ" sz="2400" dirty="0" err="1" smtClean="0"/>
              <a:t>I‘ve</a:t>
            </a:r>
            <a:r>
              <a:rPr lang="cs-CZ" sz="2400" dirty="0" smtClean="0"/>
              <a:t> </a:t>
            </a:r>
            <a:r>
              <a:rPr lang="cs-CZ" sz="2400" u="sng" dirty="0" err="1" smtClean="0"/>
              <a:t>already</a:t>
            </a:r>
            <a:r>
              <a:rPr lang="cs-CZ" sz="2400" dirty="0" smtClean="0"/>
              <a:t> </a:t>
            </a:r>
            <a:r>
              <a:rPr lang="cs-CZ" sz="2400" b="1" dirty="0" err="1" smtClean="0"/>
              <a:t>seen</a:t>
            </a:r>
            <a:r>
              <a:rPr lang="cs-CZ" sz="2400" dirty="0" smtClean="0"/>
              <a:t> </a:t>
            </a:r>
            <a:r>
              <a:rPr lang="cs-CZ" sz="2400" dirty="0" err="1" smtClean="0"/>
              <a:t>this</a:t>
            </a:r>
            <a:r>
              <a:rPr lang="cs-CZ" sz="2400" dirty="0" smtClean="0"/>
              <a:t> film.</a:t>
            </a:r>
          </a:p>
        </p:txBody>
      </p:sp>
    </p:spTree>
    <p:extLst>
      <p:ext uri="{BB962C8B-B14F-4D97-AF65-F5344CB8AC3E}">
        <p14:creationId xmlns:p14="http://schemas.microsoft.com/office/powerpoint/2010/main" val="3887457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Zdroj obrázků: MS Office</a:t>
            </a:r>
            <a:r>
              <a:rPr lang="cs-CZ" smtClean="0"/>
              <a:t>, Verze: 14.0.6129.5000 (64bitová verze)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16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243</TotalTime>
  <Words>200</Words>
  <Application>Microsoft Office PowerPoint</Application>
  <PresentationFormat>Předvádění na obrazovce (4:3)</PresentationFormat>
  <Paragraphs>87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Aspekt</vt:lpstr>
      <vt:lpstr>1_Administrativní</vt:lpstr>
      <vt:lpstr>Prezentace aplikace PowerPoint</vt:lpstr>
      <vt:lpstr>Present perfect Singular</vt:lpstr>
      <vt:lpstr>Present perfect Plural</vt:lpstr>
      <vt:lpstr>Present perfect</vt:lpstr>
      <vt:lpstr>Questions and answers Singular</vt:lpstr>
      <vt:lpstr>Questions and answers Plural</vt:lpstr>
      <vt:lpstr>Excercise Translate</vt:lpstr>
      <vt:lpstr>Excercise Solution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49</cp:revision>
  <dcterms:created xsi:type="dcterms:W3CDTF">2013-05-13T19:28:29Z</dcterms:created>
  <dcterms:modified xsi:type="dcterms:W3CDTF">2013-05-30T18:33:40Z</dcterms:modified>
</cp:coreProperties>
</file>