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30.5.2013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VY_32_INOVACE_15_AJ1G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Slovesné časy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Předpřítomný čas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a opakování pomocí projekce PC nebo formou vytištění pracovního listu s následnou kontrolou</a:t>
            </a:r>
            <a:r>
              <a:rPr lang="cs-CZ" sz="1500" b="1" dirty="0" smtClean="0">
                <a:solidFill>
                  <a:srgbClr val="758386"/>
                </a:solidFill>
              </a:rPr>
              <a:t>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/>
              <a:t>S</a:t>
            </a:r>
            <a:r>
              <a:rPr lang="cs-CZ" sz="2700" dirty="0" err="1" smtClean="0"/>
              <a:t>ingular</a:t>
            </a:r>
            <a:endParaRPr lang="cs-CZ" sz="2700" dirty="0"/>
          </a:p>
        </p:txBody>
      </p:sp>
      <p:pic>
        <p:nvPicPr>
          <p:cNvPr id="1026" name="Picture 2" descr="C:\Users\Vodny\AppData\Local\Microsoft\Windows\Temporary Internet Files\Content.IE5\RG064L64\MC9003985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632" y="1588149"/>
            <a:ext cx="1584176" cy="67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333918" y="1927954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bought</a:t>
            </a:r>
            <a:r>
              <a:rPr lang="cs-CZ" dirty="0" smtClean="0"/>
              <a:t> a car.</a:t>
            </a:r>
            <a:endParaRPr lang="cs-CZ" dirty="0"/>
          </a:p>
        </p:txBody>
      </p:sp>
      <p:pic>
        <p:nvPicPr>
          <p:cNvPr id="1029" name="Picture 5" descr="C:\Users\Vodny\AppData\Local\Microsoft\Windows\Temporary Internet Files\Content.IE5\VP0BDLYB\MC9002508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4" y="2492896"/>
            <a:ext cx="125479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odny\AppData\Local\Microsoft\Windows\Temporary Internet Files\Content.IE5\6H2P9HO5\MC9004241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632" y="2852936"/>
            <a:ext cx="114589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33918" y="2780928"/>
            <a:ext cx="309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written</a:t>
            </a:r>
            <a:r>
              <a:rPr lang="cs-CZ" dirty="0" smtClean="0"/>
              <a:t> a </a:t>
            </a:r>
            <a:r>
              <a:rPr lang="cs-CZ" dirty="0" err="1" smtClean="0"/>
              <a:t>postcard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46105" y="3730713"/>
            <a:ext cx="2731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brought</a:t>
            </a:r>
            <a:r>
              <a:rPr lang="cs-CZ" dirty="0" smtClean="0"/>
              <a:t> a </a:t>
            </a:r>
            <a:r>
              <a:rPr lang="cs-CZ" dirty="0" err="1" smtClean="0"/>
              <a:t>letter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31" name="Picture 7" descr="C:\Users\Vodny\AppData\Local\Microsoft\Windows\Temporary Internet Files\Content.IE5\31AJYKDQ\MC9003328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62" y="4293096"/>
            <a:ext cx="945975" cy="101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346105" y="4540478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He has </a:t>
            </a:r>
            <a:r>
              <a:rPr lang="cs-CZ" dirty="0" err="1" smtClean="0"/>
              <a:t>played</a:t>
            </a:r>
            <a:r>
              <a:rPr lang="cs-CZ" dirty="0" smtClean="0"/>
              <a:t> </a:t>
            </a:r>
            <a:r>
              <a:rPr lang="cs-CZ" dirty="0" err="1" smtClean="0"/>
              <a:t>tennis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34" name="Picture 10" descr="C:\Users\Vodny\AppData\Local\Microsoft\Windows\Temporary Internet Files\Content.IE5\6H2P9HO5\MC9000893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364" y="4869160"/>
            <a:ext cx="1751076" cy="1298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346105" y="523162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It</a:t>
            </a:r>
            <a:r>
              <a:rPr lang="cs-CZ" dirty="0" smtClean="0"/>
              <a:t> has </a:t>
            </a:r>
            <a:r>
              <a:rPr lang="cs-CZ" dirty="0" err="1" smtClean="0"/>
              <a:t>gone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Plural</a:t>
            </a:r>
            <a:endParaRPr lang="cs-CZ" sz="27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07904" y="1993806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b="1" dirty="0" err="1" smtClean="0"/>
              <a:t>have</a:t>
            </a:r>
            <a:r>
              <a:rPr lang="cs-CZ" dirty="0" smtClean="0"/>
              <a:t> </a:t>
            </a:r>
            <a:r>
              <a:rPr lang="cs-CZ" u="sng" dirty="0" err="1" smtClean="0"/>
              <a:t>read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05525" y="3460358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b="1" dirty="0" err="1" smtClean="0"/>
              <a:t>have</a:t>
            </a:r>
            <a:r>
              <a:rPr lang="cs-CZ" dirty="0" smtClean="0"/>
              <a:t> </a:t>
            </a:r>
            <a:r>
              <a:rPr lang="cs-CZ" u="sng" dirty="0" err="1" smtClean="0"/>
              <a:t>worked</a:t>
            </a:r>
            <a:r>
              <a:rPr lang="cs-CZ" u="sng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07904" y="5061515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b="1" dirty="0" err="1" smtClean="0"/>
              <a:t>have</a:t>
            </a:r>
            <a:r>
              <a:rPr lang="cs-CZ" dirty="0" smtClean="0"/>
              <a:t> </a:t>
            </a:r>
            <a:r>
              <a:rPr lang="cs-CZ" u="sng" dirty="0" err="1" smtClean="0"/>
              <a:t>sang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1" name="Picture 3" descr="C:\Users\Vodny\AppData\Local\Microsoft\Windows\Temporary Internet Files\Content.IE5\PLKWYCBM\MC9004402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27349"/>
            <a:ext cx="1584176" cy="1302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odny\AppData\Local\Microsoft\Windows\Temporary Internet Files\Content.IE5\6H2P9HO5\MP9001828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65594"/>
            <a:ext cx="2260848" cy="1507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Vodny\AppData\Local\Microsoft\Windows\Temporary Internet Files\Content.IE5\CSD7MNBC\MC9003433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9" y="3645024"/>
            <a:ext cx="1805940" cy="1785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perfect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8499169"/>
              </p:ext>
            </p:extLst>
          </p:nvPr>
        </p:nvGraphicFramePr>
        <p:xfrm>
          <a:off x="316234" y="2420888"/>
          <a:ext cx="850423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played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played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worked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arrive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arrived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arrived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707904" y="1794115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Regular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628555" y="3933056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Irregular</a:t>
            </a:r>
            <a:r>
              <a:rPr lang="cs-CZ" b="1" dirty="0" smtClean="0"/>
              <a:t> </a:t>
            </a:r>
            <a:r>
              <a:rPr lang="cs-CZ" b="1" dirty="0" err="1" smtClean="0"/>
              <a:t>verbs</a:t>
            </a:r>
            <a:endParaRPr lang="cs-CZ" b="1" dirty="0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688290"/>
              </p:ext>
            </p:extLst>
          </p:nvPr>
        </p:nvGraphicFramePr>
        <p:xfrm>
          <a:off x="323528" y="4581128"/>
          <a:ext cx="8504238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write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wrote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written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sung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brought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brought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89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Singular</a:t>
            </a:r>
            <a:endParaRPr lang="cs-CZ" sz="2700" dirty="0"/>
          </a:p>
        </p:txBody>
      </p:sp>
      <p:pic>
        <p:nvPicPr>
          <p:cNvPr id="4" name="Picture 6" descr="C:\Users\Vodny\AppData\Local\Microsoft\Windows\Temporary Internet Files\Content.IE5\6H2P9HO5\MC900424162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07244"/>
            <a:ext cx="1390650" cy="1835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633752" y="2286164"/>
            <a:ext cx="37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She</a:t>
            </a:r>
            <a:r>
              <a:rPr lang="cs-CZ" dirty="0" smtClean="0"/>
              <a:t> 	has 	</a:t>
            </a:r>
            <a:r>
              <a:rPr lang="cs-CZ" dirty="0" err="1" smtClean="0"/>
              <a:t>brought</a:t>
            </a:r>
            <a:r>
              <a:rPr lang="cs-CZ" dirty="0" smtClean="0"/>
              <a:t> 	a </a:t>
            </a:r>
            <a:r>
              <a:rPr lang="cs-CZ" dirty="0" err="1" smtClean="0"/>
              <a:t>letter</a:t>
            </a:r>
            <a:r>
              <a:rPr lang="cs-CZ" dirty="0" smtClean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7768" y="202019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1864" y="20202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66541" y="20201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33752" y="3355487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Has 	</a:t>
            </a:r>
            <a:r>
              <a:rPr lang="cs-CZ" dirty="0" err="1" smtClean="0"/>
              <a:t>she</a:t>
            </a:r>
            <a:r>
              <a:rPr lang="cs-CZ" dirty="0" smtClean="0"/>
              <a:t> 	</a:t>
            </a:r>
            <a:r>
              <a:rPr lang="cs-CZ" dirty="0" err="1" smtClean="0"/>
              <a:t>brought</a:t>
            </a:r>
            <a:r>
              <a:rPr lang="cs-CZ" dirty="0" smtClean="0"/>
              <a:t> a </a:t>
            </a:r>
            <a:r>
              <a:rPr lang="cs-CZ" dirty="0" err="1" smtClean="0"/>
              <a:t>letter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56291" y="298615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63341" y="29861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66541" y="298615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35021" y="4293096"/>
            <a:ext cx="34772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</a:t>
            </a:r>
            <a:r>
              <a:rPr lang="cs-CZ" dirty="0" smtClean="0"/>
              <a:t> has.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she‘s</a:t>
            </a:r>
            <a:r>
              <a:rPr lang="cs-CZ" dirty="0" smtClean="0"/>
              <a:t> </a:t>
            </a:r>
            <a:r>
              <a:rPr lang="cs-CZ" dirty="0" err="1" smtClean="0"/>
              <a:t>brought</a:t>
            </a:r>
            <a:r>
              <a:rPr lang="cs-CZ" dirty="0" smtClean="0"/>
              <a:t> a </a:t>
            </a:r>
            <a:r>
              <a:rPr lang="cs-CZ" dirty="0" err="1" smtClean="0"/>
              <a:t>letter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hasn‘t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No,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hasn‘t</a:t>
            </a:r>
            <a:r>
              <a:rPr lang="cs-CZ" dirty="0" smtClean="0"/>
              <a:t> </a:t>
            </a:r>
            <a:r>
              <a:rPr lang="cs-CZ" dirty="0" err="1" smtClean="0"/>
              <a:t>brought</a:t>
            </a:r>
            <a:r>
              <a:rPr lang="cs-CZ" dirty="0" smtClean="0"/>
              <a:t> a </a:t>
            </a:r>
            <a:r>
              <a:rPr lang="cs-CZ" dirty="0" err="1" smtClean="0"/>
              <a:t>letter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10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Questions</a:t>
            </a:r>
            <a:r>
              <a:rPr lang="cs-CZ" dirty="0" smtClean="0"/>
              <a:t> and </a:t>
            </a:r>
            <a:r>
              <a:rPr lang="cs-CZ" dirty="0" err="1" smtClean="0"/>
              <a:t>answers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Plural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33752" y="2286164"/>
            <a:ext cx="328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They</a:t>
            </a:r>
            <a:r>
              <a:rPr lang="cs-CZ" dirty="0" smtClean="0"/>
              <a:t>	</a:t>
            </a:r>
            <a:r>
              <a:rPr lang="cs-CZ" dirty="0" err="1" smtClean="0"/>
              <a:t>have</a:t>
            </a:r>
            <a:r>
              <a:rPr lang="cs-CZ" dirty="0" smtClean="0"/>
              <a:t>	</a:t>
            </a:r>
            <a:r>
              <a:rPr lang="cs-CZ" dirty="0" err="1" smtClean="0"/>
              <a:t>sung</a:t>
            </a:r>
            <a:r>
              <a:rPr lang="cs-CZ" dirty="0"/>
              <a:t> </a:t>
            </a:r>
            <a:r>
              <a:rPr lang="cs-CZ" dirty="0" smtClean="0"/>
              <a:t>a song.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7768" y="202019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1864" y="20202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52120" y="20201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633752" y="3355487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Have</a:t>
            </a:r>
            <a:r>
              <a:rPr lang="cs-CZ" dirty="0" smtClean="0"/>
              <a:t>	</a:t>
            </a:r>
            <a:r>
              <a:rPr lang="cs-CZ" dirty="0" err="1" smtClean="0"/>
              <a:t>they</a:t>
            </a:r>
            <a:r>
              <a:rPr lang="cs-CZ" dirty="0" smtClean="0"/>
              <a:t>	</a:t>
            </a:r>
            <a:r>
              <a:rPr lang="cs-CZ" dirty="0" err="1" smtClean="0"/>
              <a:t>sung</a:t>
            </a:r>
            <a:r>
              <a:rPr lang="cs-CZ" dirty="0" smtClean="0"/>
              <a:t> a song?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56291" y="2986155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63341" y="29861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52120" y="298615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35021" y="429309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.</a:t>
            </a:r>
          </a:p>
          <a:p>
            <a:r>
              <a:rPr lang="cs-CZ" dirty="0" smtClean="0"/>
              <a:t>+ </a:t>
            </a:r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/>
              <a:t>they‘ve</a:t>
            </a:r>
            <a:r>
              <a:rPr lang="cs-CZ" dirty="0" smtClean="0"/>
              <a:t> </a:t>
            </a:r>
            <a:r>
              <a:rPr lang="cs-CZ" dirty="0" err="1" smtClean="0"/>
              <a:t>sung</a:t>
            </a:r>
            <a:r>
              <a:rPr lang="cs-CZ" dirty="0" smtClean="0"/>
              <a:t> a song.</a:t>
            </a:r>
          </a:p>
          <a:p>
            <a:endParaRPr lang="cs-CZ" dirty="0" smtClean="0"/>
          </a:p>
          <a:p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haven‘t</a:t>
            </a:r>
            <a:r>
              <a:rPr lang="cs-CZ" dirty="0" smtClean="0"/>
              <a:t>.</a:t>
            </a:r>
          </a:p>
          <a:p>
            <a:r>
              <a:rPr lang="cs-CZ" dirty="0" smtClean="0"/>
              <a:t>- No,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haven‘t</a:t>
            </a:r>
            <a:r>
              <a:rPr lang="cs-CZ" dirty="0" smtClean="0"/>
              <a:t> </a:t>
            </a:r>
            <a:r>
              <a:rPr lang="cs-CZ" dirty="0" err="1" smtClean="0"/>
              <a:t>sung</a:t>
            </a:r>
            <a:r>
              <a:rPr lang="cs-CZ" dirty="0" smtClean="0"/>
              <a:t> a song.</a:t>
            </a:r>
            <a:endParaRPr lang="cs-CZ" dirty="0"/>
          </a:p>
        </p:txBody>
      </p:sp>
      <p:pic>
        <p:nvPicPr>
          <p:cNvPr id="14" name="Picture 6" descr="C:\Users\Vodny\AppData\Local\Microsoft\Windows\Temporary Internet Files\Content.IE5\CSD7MNBC\MC900343325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31907"/>
            <a:ext cx="1805940" cy="1785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45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Translate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Dáš si něco k pití?</a:t>
            </a:r>
          </a:p>
          <a:p>
            <a:r>
              <a:rPr lang="cs-CZ" sz="2400" dirty="0" smtClean="0"/>
              <a:t>Právě jsem vypil sklenici vody.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Znáš našeho nového studenta?</a:t>
            </a:r>
          </a:p>
          <a:p>
            <a:r>
              <a:rPr lang="cs-CZ" sz="2400" dirty="0" smtClean="0"/>
              <a:t>Už jsme se potkali.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Půjdeš s námi do kina?</a:t>
            </a:r>
          </a:p>
          <a:p>
            <a:r>
              <a:rPr lang="cs-CZ" sz="2400" dirty="0" smtClean="0"/>
              <a:t>Už jsem ten film viděl.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398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Would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like</a:t>
            </a:r>
            <a:r>
              <a:rPr lang="cs-CZ" sz="2400" dirty="0" smtClean="0"/>
              <a:t> </a:t>
            </a:r>
            <a:r>
              <a:rPr lang="cs-CZ" sz="2400" dirty="0" err="1" smtClean="0"/>
              <a:t>something</a:t>
            </a:r>
            <a:r>
              <a:rPr lang="cs-CZ" sz="2400" dirty="0" smtClean="0"/>
              <a:t> to drink?</a:t>
            </a:r>
          </a:p>
          <a:p>
            <a:r>
              <a:rPr lang="cs-CZ" sz="2400" dirty="0" smtClean="0"/>
              <a:t>I </a:t>
            </a:r>
            <a:r>
              <a:rPr lang="cs-CZ" sz="2400" b="1" dirty="0" err="1" smtClean="0"/>
              <a:t>have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drank</a:t>
            </a:r>
            <a:r>
              <a:rPr lang="cs-CZ" sz="2400" b="1" dirty="0" smtClean="0"/>
              <a:t> </a:t>
            </a:r>
            <a:r>
              <a:rPr lang="cs-CZ" sz="2400" dirty="0" smtClean="0"/>
              <a:t>a </a:t>
            </a:r>
            <a:r>
              <a:rPr lang="cs-CZ" sz="2400" dirty="0" err="1" smtClean="0"/>
              <a:t>glass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water</a:t>
            </a:r>
            <a:r>
              <a:rPr lang="cs-CZ" sz="2400" dirty="0" smtClean="0"/>
              <a:t> </a:t>
            </a:r>
            <a:r>
              <a:rPr lang="cs-CZ" sz="2400" u="sng" dirty="0" smtClean="0"/>
              <a:t>just </a:t>
            </a:r>
            <a:r>
              <a:rPr lang="cs-CZ" sz="2400" u="sng" dirty="0" err="1" smtClean="0"/>
              <a:t>now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Do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know</a:t>
            </a:r>
            <a:r>
              <a:rPr lang="cs-CZ" sz="2400" dirty="0" smtClean="0"/>
              <a:t> </a:t>
            </a:r>
            <a:r>
              <a:rPr lang="cs-CZ" sz="2400" dirty="0" err="1" smtClean="0"/>
              <a:t>our</a:t>
            </a:r>
            <a:r>
              <a:rPr lang="cs-CZ" sz="2400" dirty="0" smtClean="0"/>
              <a:t> </a:t>
            </a:r>
            <a:r>
              <a:rPr lang="cs-CZ" sz="2400" dirty="0" err="1" smtClean="0"/>
              <a:t>new</a:t>
            </a:r>
            <a:r>
              <a:rPr lang="cs-CZ" sz="2400" dirty="0" smtClean="0"/>
              <a:t> student?</a:t>
            </a:r>
          </a:p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have</a:t>
            </a:r>
            <a:r>
              <a:rPr lang="cs-CZ" sz="2400" dirty="0" smtClean="0"/>
              <a:t> </a:t>
            </a:r>
            <a:r>
              <a:rPr lang="cs-CZ" sz="2400" u="sng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b="1" dirty="0" smtClean="0"/>
              <a:t>met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Are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going</a:t>
            </a:r>
            <a:r>
              <a:rPr lang="cs-CZ" sz="2400" dirty="0" smtClean="0"/>
              <a:t> to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cinema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us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I‘ve</a:t>
            </a:r>
            <a:r>
              <a:rPr lang="cs-CZ" sz="2400" dirty="0" smtClean="0"/>
              <a:t> </a:t>
            </a:r>
            <a:r>
              <a:rPr lang="cs-CZ" sz="2400" u="sng" dirty="0" err="1" smtClean="0"/>
              <a:t>already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seen</a:t>
            </a:r>
            <a:r>
              <a:rPr lang="cs-CZ" sz="2400" dirty="0" smtClean="0"/>
              <a:t> </a:t>
            </a:r>
            <a:r>
              <a:rPr lang="cs-CZ" sz="2400" dirty="0" err="1" smtClean="0"/>
              <a:t>this</a:t>
            </a:r>
            <a:r>
              <a:rPr lang="cs-CZ" sz="2400" dirty="0" smtClean="0"/>
              <a:t> film.</a:t>
            </a:r>
          </a:p>
        </p:txBody>
      </p:sp>
    </p:spTree>
    <p:extLst>
      <p:ext uri="{BB962C8B-B14F-4D97-AF65-F5344CB8AC3E}">
        <p14:creationId xmlns:p14="http://schemas.microsoft.com/office/powerpoint/2010/main" val="388745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200</Words>
  <Application>Microsoft Office PowerPoint</Application>
  <PresentationFormat>Předvádění na obrazovce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Aspekt</vt:lpstr>
      <vt:lpstr>1_Administrativní</vt:lpstr>
      <vt:lpstr>Prezentace aplikace PowerPoint</vt:lpstr>
      <vt:lpstr>Present perfect Singular</vt:lpstr>
      <vt:lpstr>Present perfect Plural</vt:lpstr>
      <vt:lpstr>Present perfect</vt:lpstr>
      <vt:lpstr>Questions and answers Singular</vt:lpstr>
      <vt:lpstr>Questions and answers Plural</vt:lpstr>
      <vt:lpstr>Excercise Translate</vt:lpstr>
      <vt:lpstr>Excercise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49</cp:revision>
  <dcterms:created xsi:type="dcterms:W3CDTF">2013-05-13T19:28:29Z</dcterms:created>
  <dcterms:modified xsi:type="dcterms:W3CDTF">2013-05-30T18:33:40Z</dcterms:modified>
</cp:coreProperties>
</file>