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9264955-C9FD-4160-8016-BBA17193C024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D4AD74C-CD73-4FC6-A9AA-897979541D69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>
            <a:grpSpLocks noGrp="1" noChangeAspect="1"/>
          </p:cNvGrpSpPr>
          <p:nvPr/>
        </p:nvGrpSpPr>
        <p:grpSpPr bwMode="auto">
          <a:xfrm>
            <a:off x="642910" y="928670"/>
            <a:ext cx="7772400" cy="1470025"/>
            <a:chOff x="0" y="0"/>
            <a:chExt cx="9765" cy="1637"/>
          </a:xfrm>
        </p:grpSpPr>
        <p:sp>
          <p:nvSpPr>
            <p:cNvPr id="5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sp>
        <p:sp>
          <p:nvSpPr>
            <p:cNvPr id="6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81 w 7514"/>
                <a:gd name="T1" fmla="*/ 94 h 385"/>
                <a:gd name="T2" fmla="*/ 100 w 7514"/>
                <a:gd name="T3" fmla="*/ 16 h 385"/>
                <a:gd name="T4" fmla="*/ 117 w 7514"/>
                <a:gd name="T5" fmla="*/ 82 h 385"/>
                <a:gd name="T6" fmla="*/ 210 w 7514"/>
                <a:gd name="T7" fmla="*/ 51 h 385"/>
                <a:gd name="T8" fmla="*/ 166 w 7514"/>
                <a:gd name="T9" fmla="*/ 69 h 385"/>
                <a:gd name="T10" fmla="*/ 281 w 7514"/>
                <a:gd name="T11" fmla="*/ 73 h 385"/>
                <a:gd name="T12" fmla="*/ 235 w 7514"/>
                <a:gd name="T13" fmla="*/ 22 h 385"/>
                <a:gd name="T14" fmla="*/ 274 w 7514"/>
                <a:gd name="T15" fmla="*/ 28 h 385"/>
                <a:gd name="T16" fmla="*/ 259 w 7514"/>
                <a:gd name="T17" fmla="*/ 50 h 385"/>
                <a:gd name="T18" fmla="*/ 246 w 7514"/>
                <a:gd name="T19" fmla="*/ 94 h 385"/>
                <a:gd name="T20" fmla="*/ 327 w 7514"/>
                <a:gd name="T21" fmla="*/ 45 h 385"/>
                <a:gd name="T22" fmla="*/ 431 w 7514"/>
                <a:gd name="T23" fmla="*/ 23 h 385"/>
                <a:gd name="T24" fmla="*/ 401 w 7514"/>
                <a:gd name="T25" fmla="*/ 83 h 385"/>
                <a:gd name="T26" fmla="*/ 442 w 7514"/>
                <a:gd name="T27" fmla="*/ 87 h 385"/>
                <a:gd name="T28" fmla="*/ 391 w 7514"/>
                <a:gd name="T29" fmla="*/ 26 h 385"/>
                <a:gd name="T30" fmla="*/ 500 w 7514"/>
                <a:gd name="T31" fmla="*/ 16 h 385"/>
                <a:gd name="T32" fmla="*/ 473 w 7514"/>
                <a:gd name="T33" fmla="*/ 88 h 385"/>
                <a:gd name="T34" fmla="*/ 594 w 7514"/>
                <a:gd name="T35" fmla="*/ 16 h 385"/>
                <a:gd name="T36" fmla="*/ 572 w 7514"/>
                <a:gd name="T37" fmla="*/ 94 h 385"/>
                <a:gd name="T38" fmla="*/ 615 w 7514"/>
                <a:gd name="T39" fmla="*/ 51 h 385"/>
                <a:gd name="T40" fmla="*/ 683 w 7514"/>
                <a:gd name="T41" fmla="*/ 17 h 385"/>
                <a:gd name="T42" fmla="*/ 651 w 7514"/>
                <a:gd name="T43" fmla="*/ 93 h 385"/>
                <a:gd name="T44" fmla="*/ 677 w 7514"/>
                <a:gd name="T45" fmla="*/ 88 h 385"/>
                <a:gd name="T46" fmla="*/ 657 w 7514"/>
                <a:gd name="T47" fmla="*/ 22 h 385"/>
                <a:gd name="T48" fmla="*/ 764 w 7514"/>
                <a:gd name="T49" fmla="*/ 16 h 385"/>
                <a:gd name="T50" fmla="*/ 791 w 7514"/>
                <a:gd name="T51" fmla="*/ 56 h 385"/>
                <a:gd name="T52" fmla="*/ 793 w 7514"/>
                <a:gd name="T53" fmla="*/ 63 h 385"/>
                <a:gd name="T54" fmla="*/ 791 w 7514"/>
                <a:gd name="T55" fmla="*/ 51 h 385"/>
                <a:gd name="T56" fmla="*/ 852 w 7514"/>
                <a:gd name="T57" fmla="*/ 14 h 385"/>
                <a:gd name="T58" fmla="*/ 852 w 7514"/>
                <a:gd name="T59" fmla="*/ 96 h 385"/>
                <a:gd name="T60" fmla="*/ 852 w 7514"/>
                <a:gd name="T61" fmla="*/ 14 h 385"/>
                <a:gd name="T62" fmla="*/ 856 w 7514"/>
                <a:gd name="T63" fmla="*/ 21 h 385"/>
                <a:gd name="T64" fmla="*/ 849 w 7514"/>
                <a:gd name="T65" fmla="*/ 89 h 385"/>
                <a:gd name="T66" fmla="*/ 945 w 7514"/>
                <a:gd name="T67" fmla="*/ 94 h 385"/>
                <a:gd name="T68" fmla="*/ 971 w 7514"/>
                <a:gd name="T69" fmla="*/ 38 h 385"/>
                <a:gd name="T70" fmla="*/ 964 w 7514"/>
                <a:gd name="T71" fmla="*/ 41 h 385"/>
                <a:gd name="T72" fmla="*/ 1078 w 7514"/>
                <a:gd name="T73" fmla="*/ 93 h 385"/>
                <a:gd name="T74" fmla="*/ 1045 w 7514"/>
                <a:gd name="T75" fmla="*/ 17 h 385"/>
                <a:gd name="T76" fmla="*/ 1078 w 7514"/>
                <a:gd name="T77" fmla="*/ 25 h 385"/>
                <a:gd name="T78" fmla="*/ 1045 w 7514"/>
                <a:gd name="T79" fmla="*/ 85 h 385"/>
                <a:gd name="T80" fmla="*/ 1126 w 7514"/>
                <a:gd name="T81" fmla="*/ 96 h 385"/>
                <a:gd name="T82" fmla="*/ 1134 w 7514"/>
                <a:gd name="T83" fmla="*/ 88 h 385"/>
                <a:gd name="T84" fmla="*/ 1205 w 7514"/>
                <a:gd name="T85" fmla="*/ 22 h 385"/>
                <a:gd name="T86" fmla="*/ 1220 w 7514"/>
                <a:gd name="T87" fmla="*/ 91 h 385"/>
                <a:gd name="T88" fmla="*/ 1290 w 7514"/>
                <a:gd name="T89" fmla="*/ 75 h 385"/>
                <a:gd name="T90" fmla="*/ 1361 w 7514"/>
                <a:gd name="T91" fmla="*/ 16 h 385"/>
                <a:gd name="T92" fmla="*/ 1319 w 7514"/>
                <a:gd name="T93" fmla="*/ 91 h 385"/>
                <a:gd name="T94" fmla="*/ 1443 w 7514"/>
                <a:gd name="T95" fmla="*/ 26 h 385"/>
                <a:gd name="T96" fmla="*/ 1389 w 7514"/>
                <a:gd name="T97" fmla="*/ 55 h 385"/>
                <a:gd name="T98" fmla="*/ 1439 w 7514"/>
                <a:gd name="T99" fmla="*/ 32 h 385"/>
                <a:gd name="T100" fmla="*/ 1519 w 7514"/>
                <a:gd name="T101" fmla="*/ 22 h 385"/>
                <a:gd name="T102" fmla="*/ 1512 w 7514"/>
                <a:gd name="T103" fmla="*/ 88 h 385"/>
                <a:gd name="T104" fmla="*/ 1506 w 7514"/>
                <a:gd name="T105" fmla="*/ 0 h 385"/>
                <a:gd name="T106" fmla="*/ 1555 w 7514"/>
                <a:gd name="T107" fmla="*/ 94 h 385"/>
                <a:gd name="T108" fmla="*/ 1603 w 7514"/>
                <a:gd name="T109" fmla="*/ 70 h 385"/>
                <a:gd name="T110" fmla="*/ 1611 w 7514"/>
                <a:gd name="T111" fmla="*/ 9 h 385"/>
                <a:gd name="T112" fmla="*/ 1711 w 7514"/>
                <a:gd name="T113" fmla="*/ 16 h 385"/>
                <a:gd name="T114" fmla="*/ 1764 w 7514"/>
                <a:gd name="T115" fmla="*/ 90 h 385"/>
                <a:gd name="T116" fmla="*/ 1730 w 7514"/>
                <a:gd name="T117" fmla="*/ 43 h 385"/>
                <a:gd name="T118" fmla="*/ 1835 w 7514"/>
                <a:gd name="T119" fmla="*/ 49 h 385"/>
                <a:gd name="T120" fmla="*/ 1788 w 7514"/>
                <a:gd name="T121" fmla="*/ 84 h 385"/>
                <a:gd name="T122" fmla="*/ 1866 w 7514"/>
                <a:gd name="T123" fmla="*/ 55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7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7 w 2517"/>
                <a:gd name="T1" fmla="*/ 422 h 1689"/>
                <a:gd name="T2" fmla="*/ 58 w 2517"/>
                <a:gd name="T3" fmla="*/ 422 h 1689"/>
                <a:gd name="T4" fmla="*/ 146 w 2517"/>
                <a:gd name="T5" fmla="*/ 422 h 1689"/>
                <a:gd name="T6" fmla="*/ 256 w 2517"/>
                <a:gd name="T7" fmla="*/ 422 h 1689"/>
                <a:gd name="T8" fmla="*/ 374 w 2517"/>
                <a:gd name="T9" fmla="*/ 422 h 1689"/>
                <a:gd name="T10" fmla="*/ 484 w 2517"/>
                <a:gd name="T11" fmla="*/ 422 h 1689"/>
                <a:gd name="T12" fmla="*/ 572 w 2517"/>
                <a:gd name="T13" fmla="*/ 422 h 1689"/>
                <a:gd name="T14" fmla="*/ 623 w 2517"/>
                <a:gd name="T15" fmla="*/ 422 h 1689"/>
                <a:gd name="T16" fmla="*/ 630 w 2517"/>
                <a:gd name="T17" fmla="*/ 417 h 1689"/>
                <a:gd name="T18" fmla="*/ 630 w 2517"/>
                <a:gd name="T19" fmla="*/ 383 h 1689"/>
                <a:gd name="T20" fmla="*/ 630 w 2517"/>
                <a:gd name="T21" fmla="*/ 324 h 1689"/>
                <a:gd name="T22" fmla="*/ 630 w 2517"/>
                <a:gd name="T23" fmla="*/ 250 h 1689"/>
                <a:gd name="T24" fmla="*/ 630 w 2517"/>
                <a:gd name="T25" fmla="*/ 171 h 1689"/>
                <a:gd name="T26" fmla="*/ 630 w 2517"/>
                <a:gd name="T27" fmla="*/ 98 h 1689"/>
                <a:gd name="T28" fmla="*/ 630 w 2517"/>
                <a:gd name="T29" fmla="*/ 39 h 1689"/>
                <a:gd name="T30" fmla="*/ 630 w 2517"/>
                <a:gd name="T31" fmla="*/ 5 h 1689"/>
                <a:gd name="T32" fmla="*/ 623 w 2517"/>
                <a:gd name="T33" fmla="*/ 0 h 1689"/>
                <a:gd name="T34" fmla="*/ 572 w 2517"/>
                <a:gd name="T35" fmla="*/ 0 h 1689"/>
                <a:gd name="T36" fmla="*/ 484 w 2517"/>
                <a:gd name="T37" fmla="*/ 0 h 1689"/>
                <a:gd name="T38" fmla="*/ 374 w 2517"/>
                <a:gd name="T39" fmla="*/ 0 h 1689"/>
                <a:gd name="T40" fmla="*/ 256 w 2517"/>
                <a:gd name="T41" fmla="*/ 0 h 1689"/>
                <a:gd name="T42" fmla="*/ 146 w 2517"/>
                <a:gd name="T43" fmla="*/ 0 h 1689"/>
                <a:gd name="T44" fmla="*/ 58 w 2517"/>
                <a:gd name="T45" fmla="*/ 0 h 1689"/>
                <a:gd name="T46" fmla="*/ 7 w 2517"/>
                <a:gd name="T47" fmla="*/ 0 h 1689"/>
                <a:gd name="T48" fmla="*/ 0 w 2517"/>
                <a:gd name="T49" fmla="*/ 5 h 1689"/>
                <a:gd name="T50" fmla="*/ 0 w 2517"/>
                <a:gd name="T51" fmla="*/ 39 h 1689"/>
                <a:gd name="T52" fmla="*/ 0 w 2517"/>
                <a:gd name="T53" fmla="*/ 98 h 1689"/>
                <a:gd name="T54" fmla="*/ 0 w 2517"/>
                <a:gd name="T55" fmla="*/ 171 h 1689"/>
                <a:gd name="T56" fmla="*/ 0 w 2517"/>
                <a:gd name="T57" fmla="*/ 250 h 1689"/>
                <a:gd name="T58" fmla="*/ 0 w 2517"/>
                <a:gd name="T59" fmla="*/ 324 h 1689"/>
                <a:gd name="T60" fmla="*/ 0 w 2517"/>
                <a:gd name="T61" fmla="*/ 383 h 1689"/>
                <a:gd name="T62" fmla="*/ 0 w 2517"/>
                <a:gd name="T63" fmla="*/ 417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8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73 w 1310"/>
                <a:gd name="T1" fmla="*/ 27 h 1309"/>
                <a:gd name="T2" fmla="*/ 164 w 1310"/>
                <a:gd name="T3" fmla="*/ 37 h 1309"/>
                <a:gd name="T4" fmla="*/ 152 w 1310"/>
                <a:gd name="T5" fmla="*/ 31 h 1309"/>
                <a:gd name="T6" fmla="*/ 153 w 1310"/>
                <a:gd name="T7" fmla="*/ 18 h 1309"/>
                <a:gd name="T8" fmla="*/ 166 w 1310"/>
                <a:gd name="T9" fmla="*/ 15 h 1309"/>
                <a:gd name="T10" fmla="*/ 108 w 1310"/>
                <a:gd name="T11" fmla="*/ 42 h 1309"/>
                <a:gd name="T12" fmla="*/ 99 w 1310"/>
                <a:gd name="T13" fmla="*/ 59 h 1309"/>
                <a:gd name="T14" fmla="*/ 81 w 1310"/>
                <a:gd name="T15" fmla="*/ 56 h 1309"/>
                <a:gd name="T16" fmla="*/ 78 w 1310"/>
                <a:gd name="T17" fmla="*/ 37 h 1309"/>
                <a:gd name="T18" fmla="*/ 94 w 1310"/>
                <a:gd name="T19" fmla="*/ 28 h 1309"/>
                <a:gd name="T20" fmla="*/ 62 w 1310"/>
                <a:gd name="T21" fmla="*/ 89 h 1309"/>
                <a:gd name="T22" fmla="*/ 53 w 1310"/>
                <a:gd name="T23" fmla="*/ 113 h 1309"/>
                <a:gd name="T24" fmla="*/ 27 w 1310"/>
                <a:gd name="T25" fmla="*/ 113 h 1309"/>
                <a:gd name="T26" fmla="*/ 20 w 1310"/>
                <a:gd name="T27" fmla="*/ 88 h 1309"/>
                <a:gd name="T28" fmla="*/ 41 w 1310"/>
                <a:gd name="T29" fmla="*/ 73 h 1309"/>
                <a:gd name="T30" fmla="*/ 47 w 1310"/>
                <a:gd name="T31" fmla="*/ 157 h 1309"/>
                <a:gd name="T32" fmla="*/ 39 w 1310"/>
                <a:gd name="T33" fmla="*/ 185 h 1309"/>
                <a:gd name="T34" fmla="*/ 10 w 1310"/>
                <a:gd name="T35" fmla="*/ 186 h 1309"/>
                <a:gd name="T36" fmla="*/ 0 w 1310"/>
                <a:gd name="T37" fmla="*/ 158 h 1309"/>
                <a:gd name="T38" fmla="*/ 23 w 1310"/>
                <a:gd name="T39" fmla="*/ 141 h 1309"/>
                <a:gd name="T40" fmla="*/ 62 w 1310"/>
                <a:gd name="T41" fmla="*/ 230 h 1309"/>
                <a:gd name="T42" fmla="*/ 55 w 1310"/>
                <a:gd name="T43" fmla="*/ 256 h 1309"/>
                <a:gd name="T44" fmla="*/ 29 w 1310"/>
                <a:gd name="T45" fmla="*/ 257 h 1309"/>
                <a:gd name="T46" fmla="*/ 20 w 1310"/>
                <a:gd name="T47" fmla="*/ 233 h 1309"/>
                <a:gd name="T48" fmla="*/ 41 w 1310"/>
                <a:gd name="T49" fmla="*/ 216 h 1309"/>
                <a:gd name="T50" fmla="*/ 105 w 1310"/>
                <a:gd name="T51" fmla="*/ 282 h 1309"/>
                <a:gd name="T52" fmla="*/ 103 w 1310"/>
                <a:gd name="T53" fmla="*/ 301 h 1309"/>
                <a:gd name="T54" fmla="*/ 84 w 1310"/>
                <a:gd name="T55" fmla="*/ 305 h 1309"/>
                <a:gd name="T56" fmla="*/ 75 w 1310"/>
                <a:gd name="T57" fmla="*/ 288 h 1309"/>
                <a:gd name="T58" fmla="*/ 88 w 1310"/>
                <a:gd name="T59" fmla="*/ 273 h 1309"/>
                <a:gd name="T60" fmla="*/ 172 w 1310"/>
                <a:gd name="T61" fmla="*/ 299 h 1309"/>
                <a:gd name="T62" fmla="*/ 174 w 1310"/>
                <a:gd name="T63" fmla="*/ 313 h 1309"/>
                <a:gd name="T64" fmla="*/ 162 w 1310"/>
                <a:gd name="T65" fmla="*/ 319 h 1309"/>
                <a:gd name="T66" fmla="*/ 153 w 1310"/>
                <a:gd name="T67" fmla="*/ 309 h 1309"/>
                <a:gd name="T68" fmla="*/ 159 w 1310"/>
                <a:gd name="T69" fmla="*/ 297 h 1309"/>
                <a:gd name="T70" fmla="*/ 239 w 1310"/>
                <a:gd name="T71" fmla="*/ 282 h 1309"/>
                <a:gd name="T72" fmla="*/ 243 w 1310"/>
                <a:gd name="T73" fmla="*/ 293 h 1309"/>
                <a:gd name="T74" fmla="*/ 233 w 1310"/>
                <a:gd name="T75" fmla="*/ 300 h 1309"/>
                <a:gd name="T76" fmla="*/ 224 w 1310"/>
                <a:gd name="T77" fmla="*/ 293 h 1309"/>
                <a:gd name="T78" fmla="*/ 227 w 1310"/>
                <a:gd name="T79" fmla="*/ 282 h 1309"/>
                <a:gd name="T80" fmla="*/ 239 w 1310"/>
                <a:gd name="T81" fmla="*/ 282 h 1309"/>
                <a:gd name="T82" fmla="*/ 297 w 1310"/>
                <a:gd name="T83" fmla="*/ 238 h 1309"/>
                <a:gd name="T84" fmla="*/ 288 w 1310"/>
                <a:gd name="T85" fmla="*/ 248 h 1309"/>
                <a:gd name="T86" fmla="*/ 275 w 1310"/>
                <a:gd name="T87" fmla="*/ 243 h 1309"/>
                <a:gd name="T88" fmla="*/ 277 w 1310"/>
                <a:gd name="T89" fmla="*/ 229 h 1309"/>
                <a:gd name="T90" fmla="*/ 290 w 1310"/>
                <a:gd name="T91" fmla="*/ 226 h 1309"/>
                <a:gd name="T92" fmla="*/ 321 w 1310"/>
                <a:gd name="T93" fmla="*/ 164 h 1309"/>
                <a:gd name="T94" fmla="*/ 312 w 1310"/>
                <a:gd name="T95" fmla="*/ 181 h 1309"/>
                <a:gd name="T96" fmla="*/ 293 w 1310"/>
                <a:gd name="T97" fmla="*/ 178 h 1309"/>
                <a:gd name="T98" fmla="*/ 289 w 1310"/>
                <a:gd name="T99" fmla="*/ 159 h 1309"/>
                <a:gd name="T100" fmla="*/ 307 w 1310"/>
                <a:gd name="T101" fmla="*/ 150 h 1309"/>
                <a:gd name="T102" fmla="*/ 308 w 1310"/>
                <a:gd name="T103" fmla="*/ 90 h 1309"/>
                <a:gd name="T104" fmla="*/ 299 w 1310"/>
                <a:gd name="T105" fmla="*/ 114 h 1309"/>
                <a:gd name="T106" fmla="*/ 273 w 1310"/>
                <a:gd name="T107" fmla="*/ 113 h 1309"/>
                <a:gd name="T108" fmla="*/ 265 w 1310"/>
                <a:gd name="T109" fmla="*/ 88 h 1309"/>
                <a:gd name="T110" fmla="*/ 287 w 1310"/>
                <a:gd name="T111" fmla="*/ 74 h 1309"/>
                <a:gd name="T112" fmla="*/ 255 w 1310"/>
                <a:gd name="T113" fmla="*/ 36 h 1309"/>
                <a:gd name="T114" fmla="*/ 247 w 1310"/>
                <a:gd name="T115" fmla="*/ 64 h 1309"/>
                <a:gd name="T116" fmla="*/ 217 w 1310"/>
                <a:gd name="T117" fmla="*/ 65 h 1309"/>
                <a:gd name="T118" fmla="*/ 208 w 1310"/>
                <a:gd name="T119" fmla="*/ 37 h 1309"/>
                <a:gd name="T120" fmla="*/ 231 w 1310"/>
                <a:gd name="T121" fmla="*/ 19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9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8 w 2521"/>
                <a:gd name="T1" fmla="*/ 37 h 294"/>
                <a:gd name="T2" fmla="*/ 8 w 2521"/>
                <a:gd name="T3" fmla="*/ 62 h 294"/>
                <a:gd name="T4" fmla="*/ 0 w 2521"/>
                <a:gd name="T5" fmla="*/ 53 h 294"/>
                <a:gd name="T6" fmla="*/ 73 w 2521"/>
                <a:gd name="T7" fmla="*/ 63 h 294"/>
                <a:gd name="T8" fmla="*/ 87 w 2521"/>
                <a:gd name="T9" fmla="*/ 43 h 294"/>
                <a:gd name="T10" fmla="*/ 48 w 2521"/>
                <a:gd name="T11" fmla="*/ 15 h 294"/>
                <a:gd name="T12" fmla="*/ 146 w 2521"/>
                <a:gd name="T13" fmla="*/ 20 h 294"/>
                <a:gd name="T14" fmla="*/ 143 w 2521"/>
                <a:gd name="T15" fmla="*/ 44 h 294"/>
                <a:gd name="T16" fmla="*/ 150 w 2521"/>
                <a:gd name="T17" fmla="*/ 70 h 294"/>
                <a:gd name="T18" fmla="*/ 141 w 2521"/>
                <a:gd name="T19" fmla="*/ 57 h 294"/>
                <a:gd name="T20" fmla="*/ 116 w 2521"/>
                <a:gd name="T21" fmla="*/ 47 h 294"/>
                <a:gd name="T22" fmla="*/ 105 w 2521"/>
                <a:gd name="T23" fmla="*/ 18 h 294"/>
                <a:gd name="T24" fmla="*/ 140 w 2521"/>
                <a:gd name="T25" fmla="*/ 26 h 294"/>
                <a:gd name="T26" fmla="*/ 113 w 2521"/>
                <a:gd name="T27" fmla="*/ 31 h 294"/>
                <a:gd name="T28" fmla="*/ 212 w 2521"/>
                <a:gd name="T29" fmla="*/ 39 h 294"/>
                <a:gd name="T30" fmla="*/ 194 w 2521"/>
                <a:gd name="T31" fmla="*/ 72 h 294"/>
                <a:gd name="T32" fmla="*/ 160 w 2521"/>
                <a:gd name="T33" fmla="*/ 58 h 294"/>
                <a:gd name="T34" fmla="*/ 165 w 2521"/>
                <a:gd name="T35" fmla="*/ 21 h 294"/>
                <a:gd name="T36" fmla="*/ 205 w 2521"/>
                <a:gd name="T37" fmla="*/ 21 h 294"/>
                <a:gd name="T38" fmla="*/ 202 w 2521"/>
                <a:gd name="T39" fmla="*/ 30 h 294"/>
                <a:gd name="T40" fmla="*/ 177 w 2521"/>
                <a:gd name="T41" fmla="*/ 22 h 294"/>
                <a:gd name="T42" fmla="*/ 166 w 2521"/>
                <a:gd name="T43" fmla="*/ 48 h 294"/>
                <a:gd name="T44" fmla="*/ 185 w 2521"/>
                <a:gd name="T45" fmla="*/ 67 h 294"/>
                <a:gd name="T46" fmla="*/ 251 w 2521"/>
                <a:gd name="T47" fmla="*/ 15 h 294"/>
                <a:gd name="T48" fmla="*/ 264 w 2521"/>
                <a:gd name="T49" fmla="*/ 35 h 294"/>
                <a:gd name="T50" fmla="*/ 233 w 2521"/>
                <a:gd name="T51" fmla="*/ 47 h 294"/>
                <a:gd name="T52" fmla="*/ 222 w 2521"/>
                <a:gd name="T53" fmla="*/ 18 h 294"/>
                <a:gd name="T54" fmla="*/ 230 w 2521"/>
                <a:gd name="T55" fmla="*/ 41 h 294"/>
                <a:gd name="T56" fmla="*/ 256 w 2521"/>
                <a:gd name="T57" fmla="*/ 28 h 294"/>
                <a:gd name="T58" fmla="*/ 284 w 2521"/>
                <a:gd name="T59" fmla="*/ 65 h 294"/>
                <a:gd name="T60" fmla="*/ 306 w 2521"/>
                <a:gd name="T61" fmla="*/ 61 h 294"/>
                <a:gd name="T62" fmla="*/ 285 w 2521"/>
                <a:gd name="T63" fmla="*/ 44 h 294"/>
                <a:gd name="T64" fmla="*/ 273 w 2521"/>
                <a:gd name="T65" fmla="*/ 26 h 294"/>
                <a:gd name="T66" fmla="*/ 297 w 2521"/>
                <a:gd name="T67" fmla="*/ 14 h 294"/>
                <a:gd name="T68" fmla="*/ 309 w 2521"/>
                <a:gd name="T69" fmla="*/ 32 h 294"/>
                <a:gd name="T70" fmla="*/ 289 w 2521"/>
                <a:gd name="T71" fmla="*/ 20 h 294"/>
                <a:gd name="T72" fmla="*/ 290 w 2521"/>
                <a:gd name="T73" fmla="*/ 38 h 294"/>
                <a:gd name="T74" fmla="*/ 314 w 2521"/>
                <a:gd name="T75" fmla="*/ 54 h 294"/>
                <a:gd name="T76" fmla="*/ 290 w 2521"/>
                <a:gd name="T77" fmla="*/ 74 h 294"/>
                <a:gd name="T78" fmla="*/ 271 w 2521"/>
                <a:gd name="T79" fmla="*/ 55 h 294"/>
                <a:gd name="T80" fmla="*/ 361 w 2521"/>
                <a:gd name="T81" fmla="*/ 15 h 294"/>
                <a:gd name="T82" fmla="*/ 367 w 2521"/>
                <a:gd name="T83" fmla="*/ 72 h 294"/>
                <a:gd name="T84" fmla="*/ 332 w 2521"/>
                <a:gd name="T85" fmla="*/ 72 h 294"/>
                <a:gd name="T86" fmla="*/ 406 w 2521"/>
                <a:gd name="T87" fmla="*/ 18 h 294"/>
                <a:gd name="T88" fmla="*/ 408 w 2521"/>
                <a:gd name="T89" fmla="*/ 54 h 294"/>
                <a:gd name="T90" fmla="*/ 390 w 2521"/>
                <a:gd name="T91" fmla="*/ 34 h 294"/>
                <a:gd name="T92" fmla="*/ 400 w 2521"/>
                <a:gd name="T93" fmla="*/ 48 h 294"/>
                <a:gd name="T94" fmla="*/ 407 w 2521"/>
                <a:gd name="T95" fmla="*/ 0 h 294"/>
                <a:gd name="T96" fmla="*/ 470 w 2521"/>
                <a:gd name="T97" fmla="*/ 65 h 294"/>
                <a:gd name="T98" fmla="*/ 491 w 2521"/>
                <a:gd name="T99" fmla="*/ 55 h 294"/>
                <a:gd name="T100" fmla="*/ 499 w 2521"/>
                <a:gd name="T101" fmla="*/ 56 h 294"/>
                <a:gd name="T102" fmla="*/ 465 w 2521"/>
                <a:gd name="T103" fmla="*/ 71 h 294"/>
                <a:gd name="T104" fmla="*/ 463 w 2521"/>
                <a:gd name="T105" fmla="*/ 15 h 294"/>
                <a:gd name="T106" fmla="*/ 548 w 2521"/>
                <a:gd name="T107" fmla="*/ 46 h 294"/>
                <a:gd name="T108" fmla="*/ 556 w 2521"/>
                <a:gd name="T109" fmla="*/ 70 h 294"/>
                <a:gd name="T110" fmla="*/ 519 w 2521"/>
                <a:gd name="T111" fmla="*/ 40 h 294"/>
                <a:gd name="T112" fmla="*/ 512 w 2521"/>
                <a:gd name="T113" fmla="*/ 18 h 294"/>
                <a:gd name="T114" fmla="*/ 569 w 2521"/>
                <a:gd name="T115" fmla="*/ 15 h 294"/>
                <a:gd name="T116" fmla="*/ 630 w 2521"/>
                <a:gd name="T117" fmla="*/ 18 h 294"/>
                <a:gd name="T118" fmla="*/ 628 w 2521"/>
                <a:gd name="T119" fmla="*/ 42 h 294"/>
                <a:gd name="T120" fmla="*/ 631 w 2521"/>
                <a:gd name="T121" fmla="*/ 69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0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6 w 1777"/>
                <a:gd name="T1" fmla="*/ 262 h 1049"/>
                <a:gd name="T2" fmla="*/ 41 w 1777"/>
                <a:gd name="T3" fmla="*/ 262 h 1049"/>
                <a:gd name="T4" fmla="*/ 103 w 1777"/>
                <a:gd name="T5" fmla="*/ 262 h 1049"/>
                <a:gd name="T6" fmla="*/ 181 w 1777"/>
                <a:gd name="T7" fmla="*/ 262 h 1049"/>
                <a:gd name="T8" fmla="*/ 264 w 1777"/>
                <a:gd name="T9" fmla="*/ 262 h 1049"/>
                <a:gd name="T10" fmla="*/ 342 w 1777"/>
                <a:gd name="T11" fmla="*/ 262 h 1049"/>
                <a:gd name="T12" fmla="*/ 404 w 1777"/>
                <a:gd name="T13" fmla="*/ 262 h 1049"/>
                <a:gd name="T14" fmla="*/ 440 w 1777"/>
                <a:gd name="T15" fmla="*/ 262 h 1049"/>
                <a:gd name="T16" fmla="*/ 445 w 1777"/>
                <a:gd name="T17" fmla="*/ 259 h 1049"/>
                <a:gd name="T18" fmla="*/ 445 w 1777"/>
                <a:gd name="T19" fmla="*/ 238 h 1049"/>
                <a:gd name="T20" fmla="*/ 445 w 1777"/>
                <a:gd name="T21" fmla="*/ 201 h 1049"/>
                <a:gd name="T22" fmla="*/ 445 w 1777"/>
                <a:gd name="T23" fmla="*/ 155 h 1049"/>
                <a:gd name="T24" fmla="*/ 445 w 1777"/>
                <a:gd name="T25" fmla="*/ 106 h 1049"/>
                <a:gd name="T26" fmla="*/ 445 w 1777"/>
                <a:gd name="T27" fmla="*/ 60 h 1049"/>
                <a:gd name="T28" fmla="*/ 445 w 1777"/>
                <a:gd name="T29" fmla="*/ 24 h 1049"/>
                <a:gd name="T30" fmla="*/ 445 w 1777"/>
                <a:gd name="T31" fmla="*/ 3 h 1049"/>
                <a:gd name="T32" fmla="*/ 440 w 1777"/>
                <a:gd name="T33" fmla="*/ 0 h 1049"/>
                <a:gd name="T34" fmla="*/ 404 w 1777"/>
                <a:gd name="T35" fmla="*/ 0 h 1049"/>
                <a:gd name="T36" fmla="*/ 342 w 1777"/>
                <a:gd name="T37" fmla="*/ 0 h 1049"/>
                <a:gd name="T38" fmla="*/ 264 w 1777"/>
                <a:gd name="T39" fmla="*/ 0 h 1049"/>
                <a:gd name="T40" fmla="*/ 181 w 1777"/>
                <a:gd name="T41" fmla="*/ 0 h 1049"/>
                <a:gd name="T42" fmla="*/ 103 w 1777"/>
                <a:gd name="T43" fmla="*/ 0 h 1049"/>
                <a:gd name="T44" fmla="*/ 41 w 1777"/>
                <a:gd name="T45" fmla="*/ 0 h 1049"/>
                <a:gd name="T46" fmla="*/ 6 w 1777"/>
                <a:gd name="T47" fmla="*/ 0 h 1049"/>
                <a:gd name="T48" fmla="*/ 0 w 1777"/>
                <a:gd name="T49" fmla="*/ 3 h 1049"/>
                <a:gd name="T50" fmla="*/ 0 w 1777"/>
                <a:gd name="T51" fmla="*/ 24 h 1049"/>
                <a:gd name="T52" fmla="*/ 0 w 1777"/>
                <a:gd name="T53" fmla="*/ 60 h 1049"/>
                <a:gd name="T54" fmla="*/ 0 w 1777"/>
                <a:gd name="T55" fmla="*/ 106 h 1049"/>
                <a:gd name="T56" fmla="*/ 0 w 1777"/>
                <a:gd name="T57" fmla="*/ 155 h 1049"/>
                <a:gd name="T58" fmla="*/ 0 w 1777"/>
                <a:gd name="T59" fmla="*/ 201 h 1049"/>
                <a:gd name="T60" fmla="*/ 0 w 1777"/>
                <a:gd name="T61" fmla="*/ 238 h 1049"/>
                <a:gd name="T62" fmla="*/ 0 w 1777"/>
                <a:gd name="T63" fmla="*/ 25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1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587 w 2355"/>
                <a:gd name="T1" fmla="*/ 38 h 1405"/>
                <a:gd name="T2" fmla="*/ 560 w 2355"/>
                <a:gd name="T3" fmla="*/ 55 h 1405"/>
                <a:gd name="T4" fmla="*/ 546 w 2355"/>
                <a:gd name="T5" fmla="*/ 68 h 1405"/>
                <a:gd name="T6" fmla="*/ 582 w 2355"/>
                <a:gd name="T7" fmla="*/ 95 h 1405"/>
                <a:gd name="T8" fmla="*/ 582 w 2355"/>
                <a:gd name="T9" fmla="*/ 141 h 1405"/>
                <a:gd name="T10" fmla="*/ 545 w 2355"/>
                <a:gd name="T11" fmla="*/ 335 h 1405"/>
                <a:gd name="T12" fmla="*/ 481 w 2355"/>
                <a:gd name="T13" fmla="*/ 335 h 1405"/>
                <a:gd name="T14" fmla="*/ 450 w 2355"/>
                <a:gd name="T15" fmla="*/ 141 h 1405"/>
                <a:gd name="T16" fmla="*/ 449 w 2355"/>
                <a:gd name="T17" fmla="*/ 95 h 1405"/>
                <a:gd name="T18" fmla="*/ 482 w 2355"/>
                <a:gd name="T19" fmla="*/ 51 h 1405"/>
                <a:gd name="T20" fmla="*/ 495 w 2355"/>
                <a:gd name="T21" fmla="*/ 20 h 1405"/>
                <a:gd name="T22" fmla="*/ 532 w 2355"/>
                <a:gd name="T23" fmla="*/ 2 h 1405"/>
                <a:gd name="T24" fmla="*/ 266 w 2355"/>
                <a:gd name="T25" fmla="*/ 269 h 1405"/>
                <a:gd name="T26" fmla="*/ 278 w 2355"/>
                <a:gd name="T27" fmla="*/ 290 h 1405"/>
                <a:gd name="T28" fmla="*/ 320 w 2355"/>
                <a:gd name="T29" fmla="*/ 300 h 1405"/>
                <a:gd name="T30" fmla="*/ 356 w 2355"/>
                <a:gd name="T31" fmla="*/ 291 h 1405"/>
                <a:gd name="T32" fmla="*/ 360 w 2355"/>
                <a:gd name="T33" fmla="*/ 268 h 1405"/>
                <a:gd name="T34" fmla="*/ 311 w 2355"/>
                <a:gd name="T35" fmla="*/ 247 h 1405"/>
                <a:gd name="T36" fmla="*/ 229 w 2355"/>
                <a:gd name="T37" fmla="*/ 218 h 1405"/>
                <a:gd name="T38" fmla="*/ 211 w 2355"/>
                <a:gd name="T39" fmla="*/ 195 h 1405"/>
                <a:gd name="T40" fmla="*/ 208 w 2355"/>
                <a:gd name="T41" fmla="*/ 153 h 1405"/>
                <a:gd name="T42" fmla="*/ 228 w 2355"/>
                <a:gd name="T43" fmla="*/ 116 h 1405"/>
                <a:gd name="T44" fmla="*/ 267 w 2355"/>
                <a:gd name="T45" fmla="*/ 91 h 1405"/>
                <a:gd name="T46" fmla="*/ 322 w 2355"/>
                <a:gd name="T47" fmla="*/ 85 h 1405"/>
                <a:gd name="T48" fmla="*/ 372 w 2355"/>
                <a:gd name="T49" fmla="*/ 95 h 1405"/>
                <a:gd name="T50" fmla="*/ 406 w 2355"/>
                <a:gd name="T51" fmla="*/ 122 h 1405"/>
                <a:gd name="T52" fmla="*/ 421 w 2355"/>
                <a:gd name="T53" fmla="*/ 168 h 1405"/>
                <a:gd name="T54" fmla="*/ 355 w 2355"/>
                <a:gd name="T55" fmla="*/ 163 h 1405"/>
                <a:gd name="T56" fmla="*/ 342 w 2355"/>
                <a:gd name="T57" fmla="*/ 143 h 1405"/>
                <a:gd name="T58" fmla="*/ 293 w 2355"/>
                <a:gd name="T59" fmla="*/ 137 h 1405"/>
                <a:gd name="T60" fmla="*/ 273 w 2355"/>
                <a:gd name="T61" fmla="*/ 153 h 1405"/>
                <a:gd name="T62" fmla="*/ 282 w 2355"/>
                <a:gd name="T63" fmla="*/ 174 h 1405"/>
                <a:gd name="T64" fmla="*/ 369 w 2355"/>
                <a:gd name="T65" fmla="*/ 197 h 1405"/>
                <a:gd name="T66" fmla="*/ 418 w 2355"/>
                <a:gd name="T67" fmla="*/ 230 h 1405"/>
                <a:gd name="T68" fmla="*/ 428 w 2355"/>
                <a:gd name="T69" fmla="*/ 260 h 1405"/>
                <a:gd name="T70" fmla="*/ 422 w 2355"/>
                <a:gd name="T71" fmla="*/ 301 h 1405"/>
                <a:gd name="T72" fmla="*/ 393 w 2355"/>
                <a:gd name="T73" fmla="*/ 333 h 1405"/>
                <a:gd name="T74" fmla="*/ 342 w 2355"/>
                <a:gd name="T75" fmla="*/ 350 h 1405"/>
                <a:gd name="T76" fmla="*/ 275 w 2355"/>
                <a:gd name="T77" fmla="*/ 348 h 1405"/>
                <a:gd name="T78" fmla="*/ 227 w 2355"/>
                <a:gd name="T79" fmla="*/ 326 h 1405"/>
                <a:gd name="T80" fmla="*/ 203 w 2355"/>
                <a:gd name="T81" fmla="*/ 291 h 1405"/>
                <a:gd name="T82" fmla="*/ 233 w 2355"/>
                <a:gd name="T83" fmla="*/ 269 h 1405"/>
                <a:gd name="T84" fmla="*/ 94 w 2355"/>
                <a:gd name="T85" fmla="*/ 348 h 1405"/>
                <a:gd name="T86" fmla="*/ 148 w 2355"/>
                <a:gd name="T87" fmla="*/ 320 h 1405"/>
                <a:gd name="T88" fmla="*/ 174 w 2355"/>
                <a:gd name="T89" fmla="*/ 269 h 1405"/>
                <a:gd name="T90" fmla="*/ 105 w 2355"/>
                <a:gd name="T91" fmla="*/ 277 h 1405"/>
                <a:gd name="T92" fmla="*/ 75 w 2355"/>
                <a:gd name="T93" fmla="*/ 297 h 1405"/>
                <a:gd name="T94" fmla="*/ 28 w 2355"/>
                <a:gd name="T95" fmla="*/ 291 h 1405"/>
                <a:gd name="T96" fmla="*/ 0 w 2355"/>
                <a:gd name="T97" fmla="*/ 257 h 1405"/>
                <a:gd name="T98" fmla="*/ 20 w 2355"/>
                <a:gd name="T99" fmla="*/ 347 h 1405"/>
                <a:gd name="T100" fmla="*/ 33 w 2355"/>
                <a:gd name="T101" fmla="*/ 143 h 1405"/>
                <a:gd name="T102" fmla="*/ 86 w 2355"/>
                <a:gd name="T103" fmla="*/ 147 h 1405"/>
                <a:gd name="T104" fmla="*/ 112 w 2355"/>
                <a:gd name="T105" fmla="*/ 192 h 1405"/>
                <a:gd name="T106" fmla="*/ 0 w 2355"/>
                <a:gd name="T107" fmla="*/ 214 h 1405"/>
                <a:gd name="T108" fmla="*/ 180 w 2355"/>
                <a:gd name="T109" fmla="*/ 236 h 1405"/>
                <a:gd name="T110" fmla="*/ 175 w 2355"/>
                <a:gd name="T111" fmla="*/ 172 h 1405"/>
                <a:gd name="T112" fmla="*/ 138 w 2355"/>
                <a:gd name="T113" fmla="*/ 112 h 1405"/>
                <a:gd name="T114" fmla="*/ 72 w 2355"/>
                <a:gd name="T115" fmla="*/ 86 h 1405"/>
                <a:gd name="T116" fmla="*/ 0 w 2355"/>
                <a:gd name="T117" fmla="*/ 93 h 1405"/>
                <a:gd name="T118" fmla="*/ 2 w 2355"/>
                <a:gd name="T119" fmla="*/ 178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2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302 w 1237"/>
                <a:gd name="T1" fmla="*/ 13 h 939"/>
                <a:gd name="T2" fmla="*/ 307 w 1237"/>
                <a:gd name="T3" fmla="*/ 14 h 939"/>
                <a:gd name="T4" fmla="*/ 298 w 1237"/>
                <a:gd name="T5" fmla="*/ 21 h 939"/>
                <a:gd name="T6" fmla="*/ 301 w 1237"/>
                <a:gd name="T7" fmla="*/ 32 h 939"/>
                <a:gd name="T8" fmla="*/ 296 w 1237"/>
                <a:gd name="T9" fmla="*/ 30 h 939"/>
                <a:gd name="T10" fmla="*/ 289 w 1237"/>
                <a:gd name="T11" fmla="*/ 27 h 939"/>
                <a:gd name="T12" fmla="*/ 279 w 1237"/>
                <a:gd name="T13" fmla="*/ 34 h 939"/>
                <a:gd name="T14" fmla="*/ 283 w 1237"/>
                <a:gd name="T15" fmla="*/ 23 h 939"/>
                <a:gd name="T16" fmla="*/ 278 w 1237"/>
                <a:gd name="T17" fmla="*/ 17 h 939"/>
                <a:gd name="T18" fmla="*/ 275 w 1237"/>
                <a:gd name="T19" fmla="*/ 13 h 939"/>
                <a:gd name="T20" fmla="*/ 286 w 1237"/>
                <a:gd name="T21" fmla="*/ 12 h 939"/>
                <a:gd name="T22" fmla="*/ 290 w 1237"/>
                <a:gd name="T23" fmla="*/ 2 h 939"/>
                <a:gd name="T24" fmla="*/ 293 w 1237"/>
                <a:gd name="T25" fmla="*/ 6 h 939"/>
                <a:gd name="T26" fmla="*/ 233 w 1237"/>
                <a:gd name="T27" fmla="*/ 26 h 939"/>
                <a:gd name="T28" fmla="*/ 253 w 1237"/>
                <a:gd name="T29" fmla="*/ 27 h 939"/>
                <a:gd name="T30" fmla="*/ 247 w 1237"/>
                <a:gd name="T31" fmla="*/ 34 h 939"/>
                <a:gd name="T32" fmla="*/ 239 w 1237"/>
                <a:gd name="T33" fmla="*/ 45 h 939"/>
                <a:gd name="T34" fmla="*/ 245 w 1237"/>
                <a:gd name="T35" fmla="*/ 65 h 939"/>
                <a:gd name="T36" fmla="*/ 228 w 1237"/>
                <a:gd name="T37" fmla="*/ 53 h 939"/>
                <a:gd name="T38" fmla="*/ 215 w 1237"/>
                <a:gd name="T39" fmla="*/ 58 h 939"/>
                <a:gd name="T40" fmla="*/ 206 w 1237"/>
                <a:gd name="T41" fmla="*/ 61 h 939"/>
                <a:gd name="T42" fmla="*/ 212 w 1237"/>
                <a:gd name="T43" fmla="*/ 41 h 939"/>
                <a:gd name="T44" fmla="*/ 195 w 1237"/>
                <a:gd name="T45" fmla="*/ 29 h 939"/>
                <a:gd name="T46" fmla="*/ 205 w 1237"/>
                <a:gd name="T47" fmla="*/ 27 h 939"/>
                <a:gd name="T48" fmla="*/ 218 w 1237"/>
                <a:gd name="T49" fmla="*/ 23 h 939"/>
                <a:gd name="T50" fmla="*/ 225 w 1237"/>
                <a:gd name="T51" fmla="*/ 3 h 939"/>
                <a:gd name="T52" fmla="*/ 231 w 1237"/>
                <a:gd name="T53" fmla="*/ 23 h 939"/>
                <a:gd name="T54" fmla="*/ 91 w 1237"/>
                <a:gd name="T55" fmla="*/ 149 h 939"/>
                <a:gd name="T56" fmla="*/ 115 w 1237"/>
                <a:gd name="T57" fmla="*/ 150 h 939"/>
                <a:gd name="T58" fmla="*/ 140 w 1237"/>
                <a:gd name="T59" fmla="*/ 150 h 939"/>
                <a:gd name="T60" fmla="*/ 121 w 1237"/>
                <a:gd name="T61" fmla="*/ 167 h 939"/>
                <a:gd name="T62" fmla="*/ 100 w 1237"/>
                <a:gd name="T63" fmla="*/ 185 h 939"/>
                <a:gd name="T64" fmla="*/ 107 w 1237"/>
                <a:gd name="T65" fmla="*/ 208 h 939"/>
                <a:gd name="T66" fmla="*/ 114 w 1237"/>
                <a:gd name="T67" fmla="*/ 232 h 939"/>
                <a:gd name="T68" fmla="*/ 93 w 1237"/>
                <a:gd name="T69" fmla="*/ 219 h 939"/>
                <a:gd name="T70" fmla="*/ 64 w 1237"/>
                <a:gd name="T71" fmla="*/ 208 h 939"/>
                <a:gd name="T72" fmla="*/ 27 w 1237"/>
                <a:gd name="T73" fmla="*/ 234 h 939"/>
                <a:gd name="T74" fmla="*/ 32 w 1237"/>
                <a:gd name="T75" fmla="*/ 218 h 939"/>
                <a:gd name="T76" fmla="*/ 40 w 1237"/>
                <a:gd name="T77" fmla="*/ 191 h 939"/>
                <a:gd name="T78" fmla="*/ 36 w 1237"/>
                <a:gd name="T79" fmla="*/ 178 h 939"/>
                <a:gd name="T80" fmla="*/ 0 w 1237"/>
                <a:gd name="T81" fmla="*/ 150 h 939"/>
                <a:gd name="T82" fmla="*/ 17 w 1237"/>
                <a:gd name="T83" fmla="*/ 150 h 939"/>
                <a:gd name="T84" fmla="*/ 45 w 1237"/>
                <a:gd name="T85" fmla="*/ 150 h 939"/>
                <a:gd name="T86" fmla="*/ 54 w 1237"/>
                <a:gd name="T87" fmla="*/ 147 h 939"/>
                <a:gd name="T88" fmla="*/ 62 w 1237"/>
                <a:gd name="T89" fmla="*/ 124 h 939"/>
                <a:gd name="T90" fmla="*/ 70 w 1237"/>
                <a:gd name="T91" fmla="*/ 101 h 939"/>
                <a:gd name="T92" fmla="*/ 74 w 1237"/>
                <a:gd name="T93" fmla="*/ 106 h 939"/>
                <a:gd name="T94" fmla="*/ 83 w 1237"/>
                <a:gd name="T95" fmla="*/ 133 h 939"/>
                <a:gd name="T96" fmla="*/ 88 w 1237"/>
                <a:gd name="T97" fmla="*/ 149 h 939"/>
                <a:gd name="T98" fmla="*/ 169 w 1237"/>
                <a:gd name="T99" fmla="*/ 65 h 939"/>
                <a:gd name="T100" fmla="*/ 181 w 1237"/>
                <a:gd name="T101" fmla="*/ 68 h 939"/>
                <a:gd name="T102" fmla="*/ 159 w 1237"/>
                <a:gd name="T103" fmla="*/ 85 h 939"/>
                <a:gd name="T104" fmla="*/ 167 w 1237"/>
                <a:gd name="T105" fmla="*/ 111 h 939"/>
                <a:gd name="T106" fmla="*/ 156 w 1237"/>
                <a:gd name="T107" fmla="*/ 107 h 939"/>
                <a:gd name="T108" fmla="*/ 138 w 1237"/>
                <a:gd name="T109" fmla="*/ 100 h 939"/>
                <a:gd name="T110" fmla="*/ 116 w 1237"/>
                <a:gd name="T111" fmla="*/ 116 h 939"/>
                <a:gd name="T112" fmla="*/ 124 w 1237"/>
                <a:gd name="T113" fmla="*/ 90 h 939"/>
                <a:gd name="T114" fmla="*/ 112 w 1237"/>
                <a:gd name="T115" fmla="*/ 75 h 939"/>
                <a:gd name="T116" fmla="*/ 104 w 1237"/>
                <a:gd name="T117" fmla="*/ 65 h 939"/>
                <a:gd name="T118" fmla="*/ 132 w 1237"/>
                <a:gd name="T119" fmla="*/ 65 h 939"/>
                <a:gd name="T120" fmla="*/ 141 w 1237"/>
                <a:gd name="T121" fmla="*/ 39 h 939"/>
                <a:gd name="T122" fmla="*/ 148 w 1237"/>
                <a:gd name="T123" fmla="*/ 5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3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2 w 1739"/>
                <a:gd name="T1" fmla="*/ 39 h 1107"/>
                <a:gd name="T2" fmla="*/ 15 w 1739"/>
                <a:gd name="T3" fmla="*/ 54 h 1107"/>
                <a:gd name="T4" fmla="*/ 26 w 1739"/>
                <a:gd name="T5" fmla="*/ 32 h 1107"/>
                <a:gd name="T6" fmla="*/ 80 w 1739"/>
                <a:gd name="T7" fmla="*/ 55 h 1107"/>
                <a:gd name="T8" fmla="*/ 131 w 1739"/>
                <a:gd name="T9" fmla="*/ 28 h 1107"/>
                <a:gd name="T10" fmla="*/ 122 w 1739"/>
                <a:gd name="T11" fmla="*/ 75 h 1107"/>
                <a:gd name="T12" fmla="*/ 155 w 1739"/>
                <a:gd name="T13" fmla="*/ 34 h 1107"/>
                <a:gd name="T14" fmla="*/ 202 w 1739"/>
                <a:gd name="T15" fmla="*/ 64 h 1107"/>
                <a:gd name="T16" fmla="*/ 172 w 1739"/>
                <a:gd name="T17" fmla="*/ 64 h 1107"/>
                <a:gd name="T18" fmla="*/ 230 w 1739"/>
                <a:gd name="T19" fmla="*/ 29 h 1107"/>
                <a:gd name="T20" fmla="*/ 259 w 1739"/>
                <a:gd name="T21" fmla="*/ 70 h 1107"/>
                <a:gd name="T22" fmla="*/ 215 w 1739"/>
                <a:gd name="T23" fmla="*/ 26 h 1107"/>
                <a:gd name="T24" fmla="*/ 240 w 1739"/>
                <a:gd name="T25" fmla="*/ 33 h 1107"/>
                <a:gd name="T26" fmla="*/ 299 w 1739"/>
                <a:gd name="T27" fmla="*/ 32 h 1107"/>
                <a:gd name="T28" fmla="*/ 320 w 1739"/>
                <a:gd name="T29" fmla="*/ 66 h 1107"/>
                <a:gd name="T30" fmla="*/ 288 w 1739"/>
                <a:gd name="T31" fmla="*/ 63 h 1107"/>
                <a:gd name="T32" fmla="*/ 275 w 1739"/>
                <a:gd name="T33" fmla="*/ 40 h 1107"/>
                <a:gd name="T34" fmla="*/ 308 w 1739"/>
                <a:gd name="T35" fmla="*/ 39 h 1107"/>
                <a:gd name="T36" fmla="*/ 371 w 1739"/>
                <a:gd name="T37" fmla="*/ 32 h 1107"/>
                <a:gd name="T38" fmla="*/ 400 w 1739"/>
                <a:gd name="T39" fmla="*/ 97 h 1107"/>
                <a:gd name="T40" fmla="*/ 407 w 1739"/>
                <a:gd name="T41" fmla="*/ 55 h 1107"/>
                <a:gd name="T42" fmla="*/ 424 w 1739"/>
                <a:gd name="T43" fmla="*/ 0 h 1107"/>
                <a:gd name="T44" fmla="*/ 37 w 1739"/>
                <a:gd name="T45" fmla="*/ 152 h 1107"/>
                <a:gd name="T46" fmla="*/ 1 w 1739"/>
                <a:gd name="T47" fmla="*/ 162 h 1107"/>
                <a:gd name="T48" fmla="*/ 7 w 1739"/>
                <a:gd name="T49" fmla="*/ 150 h 1107"/>
                <a:gd name="T50" fmla="*/ 69 w 1739"/>
                <a:gd name="T51" fmla="*/ 126 h 1107"/>
                <a:gd name="T52" fmla="*/ 69 w 1739"/>
                <a:gd name="T53" fmla="*/ 177 h 1107"/>
                <a:gd name="T54" fmla="*/ 69 w 1739"/>
                <a:gd name="T55" fmla="*/ 126 h 1107"/>
                <a:gd name="T56" fmla="*/ 58 w 1739"/>
                <a:gd name="T57" fmla="*/ 138 h 1107"/>
                <a:gd name="T58" fmla="*/ 109 w 1739"/>
                <a:gd name="T59" fmla="*/ 137 h 1107"/>
                <a:gd name="T60" fmla="*/ 132 w 1739"/>
                <a:gd name="T61" fmla="*/ 170 h 1107"/>
                <a:gd name="T62" fmla="*/ 101 w 1739"/>
                <a:gd name="T63" fmla="*/ 134 h 1107"/>
                <a:gd name="T64" fmla="*/ 151 w 1739"/>
                <a:gd name="T65" fmla="*/ 111 h 1107"/>
                <a:gd name="T66" fmla="*/ 165 w 1739"/>
                <a:gd name="T67" fmla="*/ 131 h 1107"/>
                <a:gd name="T68" fmla="*/ 203 w 1739"/>
                <a:gd name="T69" fmla="*/ 176 h 1107"/>
                <a:gd name="T70" fmla="*/ 161 w 1739"/>
                <a:gd name="T71" fmla="*/ 153 h 1107"/>
                <a:gd name="T72" fmla="*/ 169 w 1739"/>
                <a:gd name="T73" fmla="*/ 140 h 1107"/>
                <a:gd name="T74" fmla="*/ 191 w 1739"/>
                <a:gd name="T75" fmla="*/ 161 h 1107"/>
                <a:gd name="T76" fmla="*/ 211 w 1739"/>
                <a:gd name="T77" fmla="*/ 109 h 1107"/>
                <a:gd name="T78" fmla="*/ 238 w 1739"/>
                <a:gd name="T79" fmla="*/ 143 h 1107"/>
                <a:gd name="T80" fmla="*/ 255 w 1739"/>
                <a:gd name="T81" fmla="*/ 126 h 1107"/>
                <a:gd name="T82" fmla="*/ 290 w 1739"/>
                <a:gd name="T83" fmla="*/ 151 h 1107"/>
                <a:gd name="T84" fmla="*/ 0 w 1739"/>
                <a:gd name="T85" fmla="*/ 234 h 1107"/>
                <a:gd name="T86" fmla="*/ 23 w 1739"/>
                <a:gd name="T87" fmla="*/ 227 h 1107"/>
                <a:gd name="T88" fmla="*/ 60 w 1739"/>
                <a:gd name="T89" fmla="*/ 273 h 1107"/>
                <a:gd name="T90" fmla="*/ 36 w 1739"/>
                <a:gd name="T91" fmla="*/ 229 h 1107"/>
                <a:gd name="T92" fmla="*/ 44 w 1739"/>
                <a:gd name="T93" fmla="*/ 233 h 1107"/>
                <a:gd name="T94" fmla="*/ 108 w 1739"/>
                <a:gd name="T95" fmla="*/ 238 h 1107"/>
                <a:gd name="T96" fmla="*/ 81 w 1739"/>
                <a:gd name="T97" fmla="*/ 227 h 1107"/>
                <a:gd name="T98" fmla="*/ 160 w 1739"/>
                <a:gd name="T99" fmla="*/ 269 h 1107"/>
                <a:gd name="T100" fmla="*/ 130 w 1739"/>
                <a:gd name="T101" fmla="*/ 233 h 1107"/>
                <a:gd name="T102" fmla="*/ 148 w 1739"/>
                <a:gd name="T103" fmla="*/ 270 h 1107"/>
                <a:gd name="T104" fmla="*/ 134 w 1739"/>
                <a:gd name="T105" fmla="*/ 243 h 1107"/>
                <a:gd name="T106" fmla="*/ 210 w 1739"/>
                <a:gd name="T107" fmla="*/ 268 h 1107"/>
                <a:gd name="T108" fmla="*/ 301 w 1739"/>
                <a:gd name="T109" fmla="*/ 215 h 1107"/>
                <a:gd name="T110" fmla="*/ 295 w 1739"/>
                <a:gd name="T111" fmla="*/ 269 h 1107"/>
                <a:gd name="T112" fmla="*/ 288 w 1739"/>
                <a:gd name="T113" fmla="*/ 276 h 1107"/>
                <a:gd name="T114" fmla="*/ 307 w 1739"/>
                <a:gd name="T115" fmla="*/ 208 h 1107"/>
                <a:gd name="T116" fmla="*/ 283 w 1739"/>
                <a:gd name="T117" fmla="*/ 195 h 1107"/>
                <a:gd name="T118" fmla="*/ 388 w 1739"/>
                <a:gd name="T119" fmla="*/ 220 h 1107"/>
                <a:gd name="T120" fmla="*/ 383 w 1739"/>
                <a:gd name="T121" fmla="*/ 275 h 1107"/>
                <a:gd name="T122" fmla="*/ 371 w 1739"/>
                <a:gd name="T123" fmla="*/ 239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4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31 w 317"/>
                <a:gd name="T1" fmla="*/ 41 h 235"/>
                <a:gd name="T2" fmla="*/ 31 w 317"/>
                <a:gd name="T3" fmla="*/ 38 h 235"/>
                <a:gd name="T4" fmla="*/ 28 w 317"/>
                <a:gd name="T5" fmla="*/ 34 h 235"/>
                <a:gd name="T6" fmla="*/ 24 w 317"/>
                <a:gd name="T7" fmla="*/ 29 h 235"/>
                <a:gd name="T8" fmla="*/ 20 w 317"/>
                <a:gd name="T9" fmla="*/ 27 h 235"/>
                <a:gd name="T10" fmla="*/ 17 w 317"/>
                <a:gd name="T11" fmla="*/ 27 h 235"/>
                <a:gd name="T12" fmla="*/ 14 w 317"/>
                <a:gd name="T13" fmla="*/ 27 h 235"/>
                <a:gd name="T14" fmla="*/ 11 w 317"/>
                <a:gd name="T15" fmla="*/ 27 h 235"/>
                <a:gd name="T16" fmla="*/ 7 w 317"/>
                <a:gd name="T17" fmla="*/ 29 h 235"/>
                <a:gd name="T18" fmla="*/ 2 w 317"/>
                <a:gd name="T19" fmla="*/ 34 h 235"/>
                <a:gd name="T20" fmla="*/ 0 w 317"/>
                <a:gd name="T21" fmla="*/ 38 h 235"/>
                <a:gd name="T22" fmla="*/ 0 w 317"/>
                <a:gd name="T23" fmla="*/ 41 h 235"/>
                <a:gd name="T24" fmla="*/ 0 w 317"/>
                <a:gd name="T25" fmla="*/ 44 h 235"/>
                <a:gd name="T26" fmla="*/ 0 w 317"/>
                <a:gd name="T27" fmla="*/ 47 h 235"/>
                <a:gd name="T28" fmla="*/ 2 w 317"/>
                <a:gd name="T29" fmla="*/ 51 h 235"/>
                <a:gd name="T30" fmla="*/ 7 w 317"/>
                <a:gd name="T31" fmla="*/ 56 h 235"/>
                <a:gd name="T32" fmla="*/ 11 w 317"/>
                <a:gd name="T33" fmla="*/ 57 h 235"/>
                <a:gd name="T34" fmla="*/ 14 w 317"/>
                <a:gd name="T35" fmla="*/ 58 h 235"/>
                <a:gd name="T36" fmla="*/ 17 w 317"/>
                <a:gd name="T37" fmla="*/ 58 h 235"/>
                <a:gd name="T38" fmla="*/ 20 w 317"/>
                <a:gd name="T39" fmla="*/ 57 h 235"/>
                <a:gd name="T40" fmla="*/ 24 w 317"/>
                <a:gd name="T41" fmla="*/ 56 h 235"/>
                <a:gd name="T42" fmla="*/ 28 w 317"/>
                <a:gd name="T43" fmla="*/ 51 h 235"/>
                <a:gd name="T44" fmla="*/ 31 w 317"/>
                <a:gd name="T45" fmla="*/ 47 h 235"/>
                <a:gd name="T46" fmla="*/ 31 w 317"/>
                <a:gd name="T47" fmla="*/ 44 h 235"/>
                <a:gd name="T48" fmla="*/ 79 w 317"/>
                <a:gd name="T49" fmla="*/ 15 h 235"/>
                <a:gd name="T50" fmla="*/ 79 w 317"/>
                <a:gd name="T51" fmla="*/ 12 h 235"/>
                <a:gd name="T52" fmla="*/ 78 w 317"/>
                <a:gd name="T53" fmla="*/ 9 h 235"/>
                <a:gd name="T54" fmla="*/ 74 w 317"/>
                <a:gd name="T55" fmla="*/ 4 h 235"/>
                <a:gd name="T56" fmla="*/ 69 w 317"/>
                <a:gd name="T57" fmla="*/ 1 h 235"/>
                <a:gd name="T58" fmla="*/ 66 w 317"/>
                <a:gd name="T59" fmla="*/ 0 h 235"/>
                <a:gd name="T60" fmla="*/ 63 w 317"/>
                <a:gd name="T61" fmla="*/ 0 h 235"/>
                <a:gd name="T62" fmla="*/ 60 w 317"/>
                <a:gd name="T63" fmla="*/ 0 h 235"/>
                <a:gd name="T64" fmla="*/ 57 w 317"/>
                <a:gd name="T65" fmla="*/ 1 h 235"/>
                <a:gd name="T66" fmla="*/ 52 w 317"/>
                <a:gd name="T67" fmla="*/ 4 h 235"/>
                <a:gd name="T68" fmla="*/ 48 w 317"/>
                <a:gd name="T69" fmla="*/ 9 h 235"/>
                <a:gd name="T70" fmla="*/ 47 w 317"/>
                <a:gd name="T71" fmla="*/ 12 h 235"/>
                <a:gd name="T72" fmla="*/ 47 w 317"/>
                <a:gd name="T73" fmla="*/ 15 h 235"/>
                <a:gd name="T74" fmla="*/ 47 w 317"/>
                <a:gd name="T75" fmla="*/ 19 h 235"/>
                <a:gd name="T76" fmla="*/ 48 w 317"/>
                <a:gd name="T77" fmla="*/ 21 h 235"/>
                <a:gd name="T78" fmla="*/ 52 w 317"/>
                <a:gd name="T79" fmla="*/ 27 h 235"/>
                <a:gd name="T80" fmla="*/ 57 w 317"/>
                <a:gd name="T81" fmla="*/ 30 h 235"/>
                <a:gd name="T82" fmla="*/ 60 w 317"/>
                <a:gd name="T83" fmla="*/ 31 h 235"/>
                <a:gd name="T84" fmla="*/ 63 w 317"/>
                <a:gd name="T85" fmla="*/ 31 h 235"/>
                <a:gd name="T86" fmla="*/ 66 w 317"/>
                <a:gd name="T87" fmla="*/ 31 h 235"/>
                <a:gd name="T88" fmla="*/ 69 w 317"/>
                <a:gd name="T89" fmla="*/ 30 h 235"/>
                <a:gd name="T90" fmla="*/ 74 w 317"/>
                <a:gd name="T91" fmla="*/ 27 h 235"/>
                <a:gd name="T92" fmla="*/ 78 w 317"/>
                <a:gd name="T93" fmla="*/ 21 h 235"/>
                <a:gd name="T94" fmla="*/ 79 w 317"/>
                <a:gd name="T95" fmla="*/ 19 h 235"/>
                <a:gd name="T96" fmla="*/ 79 w 317"/>
                <a:gd name="T97" fmla="*/ 15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5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357 w 1559"/>
                <a:gd name="T1" fmla="*/ 76 h 639"/>
                <a:gd name="T2" fmla="*/ 357 w 1559"/>
                <a:gd name="T3" fmla="*/ 54 h 639"/>
                <a:gd name="T4" fmla="*/ 357 w 1559"/>
                <a:gd name="T5" fmla="*/ 25 h 639"/>
                <a:gd name="T6" fmla="*/ 357 w 1559"/>
                <a:gd name="T7" fmla="*/ 3 h 639"/>
                <a:gd name="T8" fmla="*/ 353 w 1559"/>
                <a:gd name="T9" fmla="*/ 0 h 639"/>
                <a:gd name="T10" fmla="*/ 324 w 1559"/>
                <a:gd name="T11" fmla="*/ 0 h 639"/>
                <a:gd name="T12" fmla="*/ 274 w 1559"/>
                <a:gd name="T13" fmla="*/ 0 h 639"/>
                <a:gd name="T14" fmla="*/ 212 w 1559"/>
                <a:gd name="T15" fmla="*/ 0 h 639"/>
                <a:gd name="T16" fmla="*/ 145 w 1559"/>
                <a:gd name="T17" fmla="*/ 0 h 639"/>
                <a:gd name="T18" fmla="*/ 83 w 1559"/>
                <a:gd name="T19" fmla="*/ 0 h 639"/>
                <a:gd name="T20" fmla="*/ 33 w 1559"/>
                <a:gd name="T21" fmla="*/ 0 h 639"/>
                <a:gd name="T22" fmla="*/ 4 w 1559"/>
                <a:gd name="T23" fmla="*/ 0 h 639"/>
                <a:gd name="T24" fmla="*/ 0 w 1559"/>
                <a:gd name="T25" fmla="*/ 6 h 639"/>
                <a:gd name="T26" fmla="*/ 0 w 1559"/>
                <a:gd name="T27" fmla="*/ 43 h 639"/>
                <a:gd name="T28" fmla="*/ 0 w 1559"/>
                <a:gd name="T29" fmla="*/ 93 h 639"/>
                <a:gd name="T30" fmla="*/ 0 w 1559"/>
                <a:gd name="T31" fmla="*/ 130 h 639"/>
                <a:gd name="T32" fmla="*/ 4 w 1559"/>
                <a:gd name="T33" fmla="*/ 136 h 639"/>
                <a:gd name="T34" fmla="*/ 24 w 1559"/>
                <a:gd name="T35" fmla="*/ 136 h 639"/>
                <a:gd name="T36" fmla="*/ 28 w 1559"/>
                <a:gd name="T37" fmla="*/ 132 h 639"/>
                <a:gd name="T38" fmla="*/ 28 w 1559"/>
                <a:gd name="T39" fmla="*/ 108 h 639"/>
                <a:gd name="T40" fmla="*/ 28 w 1559"/>
                <a:gd name="T41" fmla="*/ 72 h 639"/>
                <a:gd name="T42" fmla="*/ 28 w 1559"/>
                <a:gd name="T43" fmla="*/ 39 h 639"/>
                <a:gd name="T44" fmla="*/ 32 w 1559"/>
                <a:gd name="T45" fmla="*/ 28 h 639"/>
                <a:gd name="T46" fmla="*/ 56 w 1559"/>
                <a:gd name="T47" fmla="*/ 28 h 639"/>
                <a:gd name="T48" fmla="*/ 98 w 1559"/>
                <a:gd name="T49" fmla="*/ 28 h 639"/>
                <a:gd name="T50" fmla="*/ 150 w 1559"/>
                <a:gd name="T51" fmla="*/ 28 h 639"/>
                <a:gd name="T52" fmla="*/ 206 w 1559"/>
                <a:gd name="T53" fmla="*/ 28 h 639"/>
                <a:gd name="T54" fmla="*/ 259 w 1559"/>
                <a:gd name="T55" fmla="*/ 28 h 639"/>
                <a:gd name="T56" fmla="*/ 301 w 1559"/>
                <a:gd name="T57" fmla="*/ 28 h 639"/>
                <a:gd name="T58" fmla="*/ 325 w 1559"/>
                <a:gd name="T59" fmla="*/ 28 h 639"/>
                <a:gd name="T60" fmla="*/ 328 w 1559"/>
                <a:gd name="T61" fmla="*/ 31 h 639"/>
                <a:gd name="T62" fmla="*/ 328 w 1559"/>
                <a:gd name="T63" fmla="*/ 44 h 639"/>
                <a:gd name="T64" fmla="*/ 328 w 1559"/>
                <a:gd name="T65" fmla="*/ 63 h 639"/>
                <a:gd name="T66" fmla="*/ 328 w 1559"/>
                <a:gd name="T67" fmla="*/ 77 h 639"/>
                <a:gd name="T68" fmla="*/ 324 w 1559"/>
                <a:gd name="T69" fmla="*/ 80 h 639"/>
                <a:gd name="T70" fmla="*/ 302 w 1559"/>
                <a:gd name="T71" fmla="*/ 80 h 639"/>
                <a:gd name="T72" fmla="*/ 299 w 1559"/>
                <a:gd name="T73" fmla="*/ 83 h 639"/>
                <a:gd name="T74" fmla="*/ 312 w 1559"/>
                <a:gd name="T75" fmla="*/ 105 h 639"/>
                <a:gd name="T76" fmla="*/ 329 w 1559"/>
                <a:gd name="T77" fmla="*/ 134 h 639"/>
                <a:gd name="T78" fmla="*/ 341 w 1559"/>
                <a:gd name="T79" fmla="*/ 156 h 639"/>
                <a:gd name="T80" fmla="*/ 345 w 1559"/>
                <a:gd name="T81" fmla="*/ 156 h 639"/>
                <a:gd name="T82" fmla="*/ 358 w 1559"/>
                <a:gd name="T83" fmla="*/ 134 h 639"/>
                <a:gd name="T84" fmla="*/ 375 w 1559"/>
                <a:gd name="T85" fmla="*/ 105 h 639"/>
                <a:gd name="T86" fmla="*/ 387 w 1559"/>
                <a:gd name="T87" fmla="*/ 83 h 639"/>
                <a:gd name="T88" fmla="*/ 384 w 1559"/>
                <a:gd name="T89" fmla="*/ 80 h 639"/>
                <a:gd name="T90" fmla="*/ 362 w 1559"/>
                <a:gd name="T91" fmla="*/ 80 h 639"/>
                <a:gd name="T92" fmla="*/ 343 w 1559"/>
                <a:gd name="T93" fmla="*/ 132 h 639"/>
                <a:gd name="T94" fmla="*/ 332 w 1559"/>
                <a:gd name="T95" fmla="*/ 112 h 639"/>
                <a:gd name="T96" fmla="*/ 321 w 1559"/>
                <a:gd name="T97" fmla="*/ 93 h 639"/>
                <a:gd name="T98" fmla="*/ 343 w 1559"/>
                <a:gd name="T99" fmla="*/ 93 h 639"/>
                <a:gd name="T100" fmla="*/ 365 w 1559"/>
                <a:gd name="T101" fmla="*/ 93 h 639"/>
                <a:gd name="T102" fmla="*/ 354 w 1559"/>
                <a:gd name="T103" fmla="*/ 112 h 639"/>
                <a:gd name="T104" fmla="*/ 343 w 1559"/>
                <a:gd name="T105" fmla="*/ 13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6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30 w 468"/>
                <a:gd name="T1" fmla="*/ 150 h 685"/>
                <a:gd name="T2" fmla="*/ 24 w 468"/>
                <a:gd name="T3" fmla="*/ 142 h 685"/>
                <a:gd name="T4" fmla="*/ 17 w 468"/>
                <a:gd name="T5" fmla="*/ 139 h 685"/>
                <a:gd name="T6" fmla="*/ 11 w 468"/>
                <a:gd name="T7" fmla="*/ 140 h 685"/>
                <a:gd name="T8" fmla="*/ 2 w 468"/>
                <a:gd name="T9" fmla="*/ 146 h 685"/>
                <a:gd name="T10" fmla="*/ 0 w 468"/>
                <a:gd name="T11" fmla="*/ 154 h 685"/>
                <a:gd name="T12" fmla="*/ 0 w 468"/>
                <a:gd name="T13" fmla="*/ 160 h 685"/>
                <a:gd name="T14" fmla="*/ 7 w 468"/>
                <a:gd name="T15" fmla="*/ 168 h 685"/>
                <a:gd name="T16" fmla="*/ 14 w 468"/>
                <a:gd name="T17" fmla="*/ 171 h 685"/>
                <a:gd name="T18" fmla="*/ 20 w 468"/>
                <a:gd name="T19" fmla="*/ 170 h 685"/>
                <a:gd name="T20" fmla="*/ 28 w 468"/>
                <a:gd name="T21" fmla="*/ 164 h 685"/>
                <a:gd name="T22" fmla="*/ 31 w 468"/>
                <a:gd name="T23" fmla="*/ 157 h 685"/>
                <a:gd name="T24" fmla="*/ 55 w 468"/>
                <a:gd name="T25" fmla="*/ 94 h 685"/>
                <a:gd name="T26" fmla="*/ 50 w 468"/>
                <a:gd name="T27" fmla="*/ 87 h 685"/>
                <a:gd name="T28" fmla="*/ 42 w 468"/>
                <a:gd name="T29" fmla="*/ 82 h 685"/>
                <a:gd name="T30" fmla="*/ 36 w 468"/>
                <a:gd name="T31" fmla="*/ 82 h 685"/>
                <a:gd name="T32" fmla="*/ 28 w 468"/>
                <a:gd name="T33" fmla="*/ 87 h 685"/>
                <a:gd name="T34" fmla="*/ 24 w 468"/>
                <a:gd name="T35" fmla="*/ 94 h 685"/>
                <a:gd name="T36" fmla="*/ 24 w 468"/>
                <a:gd name="T37" fmla="*/ 101 h 685"/>
                <a:gd name="T38" fmla="*/ 28 w 468"/>
                <a:gd name="T39" fmla="*/ 109 h 685"/>
                <a:gd name="T40" fmla="*/ 36 w 468"/>
                <a:gd name="T41" fmla="*/ 113 h 685"/>
                <a:gd name="T42" fmla="*/ 42 w 468"/>
                <a:gd name="T43" fmla="*/ 113 h 685"/>
                <a:gd name="T44" fmla="*/ 50 w 468"/>
                <a:gd name="T45" fmla="*/ 109 h 685"/>
                <a:gd name="T46" fmla="*/ 55 w 468"/>
                <a:gd name="T47" fmla="*/ 101 h 685"/>
                <a:gd name="T48" fmla="*/ 82 w 468"/>
                <a:gd name="T49" fmla="*/ 53 h 685"/>
                <a:gd name="T50" fmla="*/ 79 w 468"/>
                <a:gd name="T51" fmla="*/ 45 h 685"/>
                <a:gd name="T52" fmla="*/ 70 w 468"/>
                <a:gd name="T53" fmla="*/ 39 h 685"/>
                <a:gd name="T54" fmla="*/ 64 w 468"/>
                <a:gd name="T55" fmla="*/ 38 h 685"/>
                <a:gd name="T56" fmla="*/ 57 w 468"/>
                <a:gd name="T57" fmla="*/ 41 h 685"/>
                <a:gd name="T58" fmla="*/ 51 w 468"/>
                <a:gd name="T59" fmla="*/ 50 h 685"/>
                <a:gd name="T60" fmla="*/ 50 w 468"/>
                <a:gd name="T61" fmla="*/ 56 h 685"/>
                <a:gd name="T62" fmla="*/ 53 w 468"/>
                <a:gd name="T63" fmla="*/ 63 h 685"/>
                <a:gd name="T64" fmla="*/ 61 w 468"/>
                <a:gd name="T65" fmla="*/ 69 h 685"/>
                <a:gd name="T66" fmla="*/ 67 w 468"/>
                <a:gd name="T67" fmla="*/ 70 h 685"/>
                <a:gd name="T68" fmla="*/ 75 w 468"/>
                <a:gd name="T69" fmla="*/ 67 h 685"/>
                <a:gd name="T70" fmla="*/ 81 w 468"/>
                <a:gd name="T71" fmla="*/ 59 h 685"/>
                <a:gd name="T72" fmla="*/ 116 w 468"/>
                <a:gd name="T73" fmla="*/ 15 h 685"/>
                <a:gd name="T74" fmla="*/ 115 w 468"/>
                <a:gd name="T75" fmla="*/ 9 h 685"/>
                <a:gd name="T76" fmla="*/ 107 w 468"/>
                <a:gd name="T77" fmla="*/ 1 h 685"/>
                <a:gd name="T78" fmla="*/ 100 w 468"/>
                <a:gd name="T79" fmla="*/ 0 h 685"/>
                <a:gd name="T80" fmla="*/ 94 w 468"/>
                <a:gd name="T81" fmla="*/ 1 h 685"/>
                <a:gd name="T82" fmla="*/ 86 w 468"/>
                <a:gd name="T83" fmla="*/ 9 h 685"/>
                <a:gd name="T84" fmla="*/ 85 w 468"/>
                <a:gd name="T85" fmla="*/ 15 h 685"/>
                <a:gd name="T86" fmla="*/ 86 w 468"/>
                <a:gd name="T87" fmla="*/ 22 h 685"/>
                <a:gd name="T88" fmla="*/ 94 w 468"/>
                <a:gd name="T89" fmla="*/ 30 h 685"/>
                <a:gd name="T90" fmla="*/ 100 w 468"/>
                <a:gd name="T91" fmla="*/ 31 h 685"/>
                <a:gd name="T92" fmla="*/ 107 w 468"/>
                <a:gd name="T93" fmla="*/ 30 h 685"/>
                <a:gd name="T94" fmla="*/ 115 w 468"/>
                <a:gd name="T95" fmla="*/ 22 h 685"/>
                <a:gd name="T96" fmla="*/ 116 w 468"/>
                <a:gd name="T97" fmla="*/ 15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7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3 w 93"/>
                <a:gd name="T1" fmla="*/ 0 h 553"/>
                <a:gd name="T2" fmla="*/ 15 w 93"/>
                <a:gd name="T3" fmla="*/ 10 h 553"/>
                <a:gd name="T4" fmla="*/ 18 w 93"/>
                <a:gd name="T5" fmla="*/ 8 h 553"/>
                <a:gd name="T6" fmla="*/ 15 w 93"/>
                <a:gd name="T7" fmla="*/ 3 h 553"/>
                <a:gd name="T8" fmla="*/ 22 w 93"/>
                <a:gd name="T9" fmla="*/ 4 h 553"/>
                <a:gd name="T10" fmla="*/ 23 w 93"/>
                <a:gd name="T11" fmla="*/ 14 h 553"/>
                <a:gd name="T12" fmla="*/ 14 w 93"/>
                <a:gd name="T13" fmla="*/ 17 h 553"/>
                <a:gd name="T14" fmla="*/ 6 w 93"/>
                <a:gd name="T15" fmla="*/ 9 h 553"/>
                <a:gd name="T16" fmla="*/ 12 w 93"/>
                <a:gd name="T17" fmla="*/ 38 h 553"/>
                <a:gd name="T18" fmla="*/ 1 w 93"/>
                <a:gd name="T19" fmla="*/ 33 h 553"/>
                <a:gd name="T20" fmla="*/ 4 w 93"/>
                <a:gd name="T21" fmla="*/ 22 h 553"/>
                <a:gd name="T22" fmla="*/ 16 w 93"/>
                <a:gd name="T23" fmla="*/ 21 h 553"/>
                <a:gd name="T24" fmla="*/ 24 w 93"/>
                <a:gd name="T25" fmla="*/ 29 h 553"/>
                <a:gd name="T26" fmla="*/ 16 w 93"/>
                <a:gd name="T27" fmla="*/ 38 h 553"/>
                <a:gd name="T28" fmla="*/ 7 w 93"/>
                <a:gd name="T29" fmla="*/ 27 h 553"/>
                <a:gd name="T30" fmla="*/ 7 w 93"/>
                <a:gd name="T31" fmla="*/ 31 h 553"/>
                <a:gd name="T32" fmla="*/ 17 w 93"/>
                <a:gd name="T33" fmla="*/ 31 h 553"/>
                <a:gd name="T34" fmla="*/ 17 w 93"/>
                <a:gd name="T35" fmla="*/ 27 h 553"/>
                <a:gd name="T36" fmla="*/ 8 w 93"/>
                <a:gd name="T37" fmla="*/ 58 h 553"/>
                <a:gd name="T38" fmla="*/ 0 w 93"/>
                <a:gd name="T39" fmla="*/ 50 h 553"/>
                <a:gd name="T40" fmla="*/ 8 w 93"/>
                <a:gd name="T41" fmla="*/ 41 h 553"/>
                <a:gd name="T42" fmla="*/ 20 w 93"/>
                <a:gd name="T43" fmla="*/ 43 h 553"/>
                <a:gd name="T44" fmla="*/ 23 w 93"/>
                <a:gd name="T45" fmla="*/ 54 h 553"/>
                <a:gd name="T46" fmla="*/ 12 w 93"/>
                <a:gd name="T47" fmla="*/ 59 h 553"/>
                <a:gd name="T48" fmla="*/ 5 w 93"/>
                <a:gd name="T49" fmla="*/ 49 h 553"/>
                <a:gd name="T50" fmla="*/ 10 w 93"/>
                <a:gd name="T51" fmla="*/ 52 h 553"/>
                <a:gd name="T52" fmla="*/ 19 w 93"/>
                <a:gd name="T53" fmla="*/ 51 h 553"/>
                <a:gd name="T54" fmla="*/ 14 w 93"/>
                <a:gd name="T55" fmla="*/ 47 h 553"/>
                <a:gd name="T56" fmla="*/ 11 w 93"/>
                <a:gd name="T57" fmla="*/ 74 h 553"/>
                <a:gd name="T58" fmla="*/ 1 w 93"/>
                <a:gd name="T59" fmla="*/ 73 h 553"/>
                <a:gd name="T60" fmla="*/ 10 w 93"/>
                <a:gd name="T61" fmla="*/ 67 h 553"/>
                <a:gd name="T62" fmla="*/ 18 w 93"/>
                <a:gd name="T63" fmla="*/ 67 h 553"/>
                <a:gd name="T64" fmla="*/ 23 w 93"/>
                <a:gd name="T65" fmla="*/ 70 h 553"/>
                <a:gd name="T66" fmla="*/ 10 w 93"/>
                <a:gd name="T67" fmla="*/ 97 h 553"/>
                <a:gd name="T68" fmla="*/ 10 w 93"/>
                <a:gd name="T69" fmla="*/ 81 h 553"/>
                <a:gd name="T70" fmla="*/ 6 w 93"/>
                <a:gd name="T71" fmla="*/ 117 h 553"/>
                <a:gd name="T72" fmla="*/ 1 w 93"/>
                <a:gd name="T73" fmla="*/ 99 h 553"/>
                <a:gd name="T74" fmla="*/ 11 w 93"/>
                <a:gd name="T75" fmla="*/ 105 h 553"/>
                <a:gd name="T76" fmla="*/ 15 w 93"/>
                <a:gd name="T77" fmla="*/ 100 h 553"/>
                <a:gd name="T78" fmla="*/ 24 w 93"/>
                <a:gd name="T79" fmla="*/ 106 h 553"/>
                <a:gd name="T80" fmla="*/ 6 w 93"/>
                <a:gd name="T81" fmla="*/ 111 h 553"/>
                <a:gd name="T82" fmla="*/ 5 w 93"/>
                <a:gd name="T83" fmla="*/ 127 h 553"/>
                <a:gd name="T84" fmla="*/ 9 w 93"/>
                <a:gd name="T85" fmla="*/ 131 h 553"/>
                <a:gd name="T86" fmla="*/ 12 w 93"/>
                <a:gd name="T87" fmla="*/ 126 h 553"/>
                <a:gd name="T88" fmla="*/ 15 w 93"/>
                <a:gd name="T89" fmla="*/ 130 h 553"/>
                <a:gd name="T90" fmla="*/ 19 w 93"/>
                <a:gd name="T91" fmla="*/ 129 h 553"/>
                <a:gd name="T92" fmla="*/ 17 w 93"/>
                <a:gd name="T93" fmla="*/ 123 h 553"/>
                <a:gd name="T94" fmla="*/ 23 w 93"/>
                <a:gd name="T95" fmla="*/ 125 h 553"/>
                <a:gd name="T96" fmla="*/ 23 w 93"/>
                <a:gd name="T97" fmla="*/ 133 h 553"/>
                <a:gd name="T98" fmla="*/ 16 w 93"/>
                <a:gd name="T99" fmla="*/ 137 h 553"/>
                <a:gd name="T100" fmla="*/ 10 w 93"/>
                <a:gd name="T101" fmla="*/ 137 h 553"/>
                <a:gd name="T102" fmla="*/ 3 w 93"/>
                <a:gd name="T103" fmla="*/ 136 h 553"/>
                <a:gd name="T104" fmla="*/ 0 w 93"/>
                <a:gd name="T105" fmla="*/ 127 h 553"/>
                <a:gd name="T106" fmla="*/ 6 w 93"/>
                <a:gd name="T107" fmla="*/ 12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8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86 w 2753"/>
                <a:gd name="T1" fmla="*/ 114 h 496"/>
                <a:gd name="T2" fmla="*/ 657 w 2753"/>
                <a:gd name="T3" fmla="*/ 95 h 496"/>
                <a:gd name="T4" fmla="*/ 657 w 2753"/>
                <a:gd name="T5" fmla="*/ 107 h 496"/>
                <a:gd name="T6" fmla="*/ 663 w 2753"/>
                <a:gd name="T7" fmla="*/ 87 h 496"/>
                <a:gd name="T8" fmla="*/ 635 w 2753"/>
                <a:gd name="T9" fmla="*/ 105 h 496"/>
                <a:gd name="T10" fmla="*/ 625 w 2753"/>
                <a:gd name="T11" fmla="*/ 83 h 496"/>
                <a:gd name="T12" fmla="*/ 598 w 2753"/>
                <a:gd name="T13" fmla="*/ 114 h 496"/>
                <a:gd name="T14" fmla="*/ 554 w 2753"/>
                <a:gd name="T15" fmla="*/ 106 h 496"/>
                <a:gd name="T16" fmla="*/ 555 w 2753"/>
                <a:gd name="T17" fmla="*/ 85 h 496"/>
                <a:gd name="T18" fmla="*/ 553 w 2753"/>
                <a:gd name="T19" fmla="*/ 111 h 496"/>
                <a:gd name="T20" fmla="*/ 524 w 2753"/>
                <a:gd name="T21" fmla="*/ 89 h 496"/>
                <a:gd name="T22" fmla="*/ 515 w 2753"/>
                <a:gd name="T23" fmla="*/ 87 h 496"/>
                <a:gd name="T24" fmla="*/ 489 w 2753"/>
                <a:gd name="T25" fmla="*/ 92 h 496"/>
                <a:gd name="T26" fmla="*/ 505 w 2753"/>
                <a:gd name="T27" fmla="*/ 90 h 496"/>
                <a:gd name="T28" fmla="*/ 473 w 2753"/>
                <a:gd name="T29" fmla="*/ 105 h 496"/>
                <a:gd name="T30" fmla="*/ 468 w 2753"/>
                <a:gd name="T31" fmla="*/ 85 h 496"/>
                <a:gd name="T32" fmla="*/ 441 w 2753"/>
                <a:gd name="T33" fmla="*/ 109 h 496"/>
                <a:gd name="T34" fmla="*/ 426 w 2753"/>
                <a:gd name="T35" fmla="*/ 103 h 496"/>
                <a:gd name="T36" fmla="*/ 399 w 2753"/>
                <a:gd name="T37" fmla="*/ 89 h 496"/>
                <a:gd name="T38" fmla="*/ 411 w 2753"/>
                <a:gd name="T39" fmla="*/ 107 h 496"/>
                <a:gd name="T40" fmla="*/ 404 w 2753"/>
                <a:gd name="T41" fmla="*/ 84 h 496"/>
                <a:gd name="T42" fmla="*/ 367 w 2753"/>
                <a:gd name="T43" fmla="*/ 107 h 496"/>
                <a:gd name="T44" fmla="*/ 358 w 2753"/>
                <a:gd name="T45" fmla="*/ 85 h 496"/>
                <a:gd name="T46" fmla="*/ 346 w 2753"/>
                <a:gd name="T47" fmla="*/ 95 h 496"/>
                <a:gd name="T48" fmla="*/ 328 w 2753"/>
                <a:gd name="T49" fmla="*/ 84 h 496"/>
                <a:gd name="T50" fmla="*/ 306 w 2753"/>
                <a:gd name="T51" fmla="*/ 106 h 496"/>
                <a:gd name="T52" fmla="*/ 297 w 2753"/>
                <a:gd name="T53" fmla="*/ 83 h 496"/>
                <a:gd name="T54" fmla="*/ 282 w 2753"/>
                <a:gd name="T55" fmla="*/ 92 h 496"/>
                <a:gd name="T56" fmla="*/ 238 w 2753"/>
                <a:gd name="T57" fmla="*/ 113 h 496"/>
                <a:gd name="T58" fmla="*/ 261 w 2753"/>
                <a:gd name="T59" fmla="*/ 99 h 496"/>
                <a:gd name="T60" fmla="*/ 226 w 2753"/>
                <a:gd name="T61" fmla="*/ 84 h 496"/>
                <a:gd name="T62" fmla="*/ 186 w 2753"/>
                <a:gd name="T63" fmla="*/ 114 h 496"/>
                <a:gd name="T64" fmla="*/ 147 w 2753"/>
                <a:gd name="T65" fmla="*/ 108 h 496"/>
                <a:gd name="T66" fmla="*/ 149 w 2753"/>
                <a:gd name="T67" fmla="*/ 115 h 496"/>
                <a:gd name="T68" fmla="*/ 164 w 2753"/>
                <a:gd name="T69" fmla="*/ 99 h 496"/>
                <a:gd name="T70" fmla="*/ 125 w 2753"/>
                <a:gd name="T71" fmla="*/ 92 h 496"/>
                <a:gd name="T72" fmla="*/ 80 w 2753"/>
                <a:gd name="T73" fmla="*/ 102 h 496"/>
                <a:gd name="T74" fmla="*/ 67 w 2753"/>
                <a:gd name="T75" fmla="*/ 83 h 496"/>
                <a:gd name="T76" fmla="*/ 41 w 2753"/>
                <a:gd name="T77" fmla="*/ 108 h 496"/>
                <a:gd name="T78" fmla="*/ 11 w 2753"/>
                <a:gd name="T79" fmla="*/ 91 h 496"/>
                <a:gd name="T80" fmla="*/ 25 w 2753"/>
                <a:gd name="T81" fmla="*/ 110 h 496"/>
                <a:gd name="T82" fmla="*/ 524 w 2753"/>
                <a:gd name="T83" fmla="*/ 14 h 496"/>
                <a:gd name="T84" fmla="*/ 512 w 2753"/>
                <a:gd name="T85" fmla="*/ 18 h 496"/>
                <a:gd name="T86" fmla="*/ 487 w 2753"/>
                <a:gd name="T87" fmla="*/ 18 h 496"/>
                <a:gd name="T88" fmla="*/ 472 w 2753"/>
                <a:gd name="T89" fmla="*/ 2 h 496"/>
                <a:gd name="T90" fmla="*/ 472 w 2753"/>
                <a:gd name="T91" fmla="*/ 24 h 496"/>
                <a:gd name="T92" fmla="*/ 481 w 2753"/>
                <a:gd name="T93" fmla="*/ 20 h 496"/>
                <a:gd name="T94" fmla="*/ 411 w 2753"/>
                <a:gd name="T95" fmla="*/ 29 h 496"/>
                <a:gd name="T96" fmla="*/ 412 w 2753"/>
                <a:gd name="T97" fmla="*/ 44 h 496"/>
                <a:gd name="T98" fmla="*/ 410 w 2753"/>
                <a:gd name="T99" fmla="*/ 20 h 496"/>
                <a:gd name="T100" fmla="*/ 420 w 2753"/>
                <a:gd name="T101" fmla="*/ 32 h 496"/>
                <a:gd name="T102" fmla="*/ 364 w 2753"/>
                <a:gd name="T103" fmla="*/ 0 h 496"/>
                <a:gd name="T104" fmla="*/ 361 w 2753"/>
                <a:gd name="T105" fmla="*/ 45 h 496"/>
                <a:gd name="T106" fmla="*/ 372 w 2753"/>
                <a:gd name="T107" fmla="*/ 22 h 496"/>
                <a:gd name="T108" fmla="*/ 331 w 2753"/>
                <a:gd name="T109" fmla="*/ 27 h 496"/>
                <a:gd name="T110" fmla="*/ 322 w 2753"/>
                <a:gd name="T111" fmla="*/ 13 h 496"/>
                <a:gd name="T112" fmla="*/ 292 w 2753"/>
                <a:gd name="T113" fmla="*/ 28 h 496"/>
                <a:gd name="T114" fmla="*/ 281 w 2753"/>
                <a:gd name="T115" fmla="*/ 3 h 496"/>
                <a:gd name="T116" fmla="*/ 197 w 2753"/>
                <a:gd name="T117" fmla="*/ 38 h 496"/>
                <a:gd name="T118" fmla="*/ 207 w 2753"/>
                <a:gd name="T119" fmla="*/ 31 h 496"/>
                <a:gd name="T120" fmla="*/ 174 w 2753"/>
                <a:gd name="T121" fmla="*/ 10 h 496"/>
                <a:gd name="T122" fmla="*/ 188 w 2753"/>
                <a:gd name="T123" fmla="*/ 10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9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60 w 1400"/>
                <a:gd name="T1" fmla="*/ 129 h 639"/>
                <a:gd name="T2" fmla="*/ 60 w 1400"/>
                <a:gd name="T3" fmla="*/ 115 h 639"/>
                <a:gd name="T4" fmla="*/ 60 w 1400"/>
                <a:gd name="T5" fmla="*/ 96 h 639"/>
                <a:gd name="T6" fmla="*/ 60 w 1400"/>
                <a:gd name="T7" fmla="*/ 82 h 639"/>
                <a:gd name="T8" fmla="*/ 60 w 1400"/>
                <a:gd name="T9" fmla="*/ 80 h 639"/>
                <a:gd name="T10" fmla="*/ 65 w 1400"/>
                <a:gd name="T11" fmla="*/ 80 h 639"/>
                <a:gd name="T12" fmla="*/ 87 w 1400"/>
                <a:gd name="T13" fmla="*/ 80 h 639"/>
                <a:gd name="T14" fmla="*/ 90 w 1400"/>
                <a:gd name="T15" fmla="*/ 76 h 639"/>
                <a:gd name="T16" fmla="*/ 77 w 1400"/>
                <a:gd name="T17" fmla="*/ 54 h 639"/>
                <a:gd name="T18" fmla="*/ 60 w 1400"/>
                <a:gd name="T19" fmla="*/ 25 h 639"/>
                <a:gd name="T20" fmla="*/ 48 w 1400"/>
                <a:gd name="T21" fmla="*/ 3 h 639"/>
                <a:gd name="T22" fmla="*/ 44 w 1400"/>
                <a:gd name="T23" fmla="*/ 3 h 639"/>
                <a:gd name="T24" fmla="*/ 31 w 1400"/>
                <a:gd name="T25" fmla="*/ 25 h 639"/>
                <a:gd name="T26" fmla="*/ 14 w 1400"/>
                <a:gd name="T27" fmla="*/ 54 h 639"/>
                <a:gd name="T28" fmla="*/ 1 w 1400"/>
                <a:gd name="T29" fmla="*/ 76 h 639"/>
                <a:gd name="T30" fmla="*/ 5 w 1400"/>
                <a:gd name="T31" fmla="*/ 80 h 639"/>
                <a:gd name="T32" fmla="*/ 27 w 1400"/>
                <a:gd name="T33" fmla="*/ 80 h 639"/>
                <a:gd name="T34" fmla="*/ 32 w 1400"/>
                <a:gd name="T35" fmla="*/ 83 h 639"/>
                <a:gd name="T36" fmla="*/ 32 w 1400"/>
                <a:gd name="T37" fmla="*/ 105 h 639"/>
                <a:gd name="T38" fmla="*/ 32 w 1400"/>
                <a:gd name="T39" fmla="*/ 134 h 639"/>
                <a:gd name="T40" fmla="*/ 32 w 1400"/>
                <a:gd name="T41" fmla="*/ 156 h 639"/>
                <a:gd name="T42" fmla="*/ 35 w 1400"/>
                <a:gd name="T43" fmla="*/ 159 h 639"/>
                <a:gd name="T44" fmla="*/ 61 w 1400"/>
                <a:gd name="T45" fmla="*/ 159 h 639"/>
                <a:gd name="T46" fmla="*/ 105 w 1400"/>
                <a:gd name="T47" fmla="*/ 159 h 639"/>
                <a:gd name="T48" fmla="*/ 161 w 1400"/>
                <a:gd name="T49" fmla="*/ 159 h 639"/>
                <a:gd name="T50" fmla="*/ 220 w 1400"/>
                <a:gd name="T51" fmla="*/ 159 h 639"/>
                <a:gd name="T52" fmla="*/ 276 w 1400"/>
                <a:gd name="T53" fmla="*/ 159 h 639"/>
                <a:gd name="T54" fmla="*/ 320 w 1400"/>
                <a:gd name="T55" fmla="*/ 159 h 639"/>
                <a:gd name="T56" fmla="*/ 346 w 1400"/>
                <a:gd name="T57" fmla="*/ 159 h 639"/>
                <a:gd name="T58" fmla="*/ 349 w 1400"/>
                <a:gd name="T59" fmla="*/ 155 h 639"/>
                <a:gd name="T60" fmla="*/ 349 w 1400"/>
                <a:gd name="T61" fmla="*/ 135 h 639"/>
                <a:gd name="T62" fmla="*/ 346 w 1400"/>
                <a:gd name="T63" fmla="*/ 131 h 639"/>
                <a:gd name="T64" fmla="*/ 323 w 1400"/>
                <a:gd name="T65" fmla="*/ 131 h 639"/>
                <a:gd name="T66" fmla="*/ 282 w 1400"/>
                <a:gd name="T67" fmla="*/ 131 h 639"/>
                <a:gd name="T68" fmla="*/ 232 w 1400"/>
                <a:gd name="T69" fmla="*/ 131 h 639"/>
                <a:gd name="T70" fmla="*/ 178 w 1400"/>
                <a:gd name="T71" fmla="*/ 131 h 639"/>
                <a:gd name="T72" fmla="*/ 127 w 1400"/>
                <a:gd name="T73" fmla="*/ 131 h 639"/>
                <a:gd name="T74" fmla="*/ 87 w 1400"/>
                <a:gd name="T75" fmla="*/ 131 h 639"/>
                <a:gd name="T76" fmla="*/ 64 w 1400"/>
                <a:gd name="T77" fmla="*/ 131 h 639"/>
                <a:gd name="T78" fmla="*/ 24 w 1400"/>
                <a:gd name="T79" fmla="*/ 66 h 639"/>
                <a:gd name="T80" fmla="*/ 35 w 1400"/>
                <a:gd name="T81" fmla="*/ 47 h 639"/>
                <a:gd name="T82" fmla="*/ 46 w 1400"/>
                <a:gd name="T83" fmla="*/ 28 h 639"/>
                <a:gd name="T84" fmla="*/ 57 w 1400"/>
                <a:gd name="T85" fmla="*/ 47 h 639"/>
                <a:gd name="T86" fmla="*/ 68 w 1400"/>
                <a:gd name="T87" fmla="*/ 66 h 639"/>
                <a:gd name="T88" fmla="*/ 46 w 1400"/>
                <a:gd name="T89" fmla="*/ 66 h 639"/>
                <a:gd name="T90" fmla="*/ 24 w 1400"/>
                <a:gd name="T91" fmla="*/ 6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0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396 w 2101"/>
                <a:gd name="T1" fmla="*/ 5 h 1421"/>
                <a:gd name="T2" fmla="*/ 386 w 2101"/>
                <a:gd name="T3" fmla="*/ 1 h 1421"/>
                <a:gd name="T4" fmla="*/ 339 w 2101"/>
                <a:gd name="T5" fmla="*/ 22 h 1421"/>
                <a:gd name="T6" fmla="*/ 292 w 2101"/>
                <a:gd name="T7" fmla="*/ 1 h 1421"/>
                <a:gd name="T8" fmla="*/ 282 w 2101"/>
                <a:gd name="T9" fmla="*/ 5 h 1421"/>
                <a:gd name="T10" fmla="*/ 331 w 2101"/>
                <a:gd name="T11" fmla="*/ 31 h 1421"/>
                <a:gd name="T12" fmla="*/ 390 w 2101"/>
                <a:gd name="T13" fmla="*/ 197 h 1421"/>
                <a:gd name="T14" fmla="*/ 412 w 2101"/>
                <a:gd name="T15" fmla="*/ 182 h 1421"/>
                <a:gd name="T16" fmla="*/ 420 w 2101"/>
                <a:gd name="T17" fmla="*/ 161 h 1421"/>
                <a:gd name="T18" fmla="*/ 415 w 2101"/>
                <a:gd name="T19" fmla="*/ 147 h 1421"/>
                <a:gd name="T20" fmla="*/ 387 w 2101"/>
                <a:gd name="T21" fmla="*/ 129 h 1421"/>
                <a:gd name="T22" fmla="*/ 318 w 2101"/>
                <a:gd name="T23" fmla="*/ 111 h 1421"/>
                <a:gd name="T24" fmla="*/ 287 w 2101"/>
                <a:gd name="T25" fmla="*/ 96 h 1421"/>
                <a:gd name="T26" fmla="*/ 280 w 2101"/>
                <a:gd name="T27" fmla="*/ 81 h 1421"/>
                <a:gd name="T28" fmla="*/ 289 w 2101"/>
                <a:gd name="T29" fmla="*/ 64 h 1421"/>
                <a:gd name="T30" fmla="*/ 316 w 2101"/>
                <a:gd name="T31" fmla="*/ 50 h 1421"/>
                <a:gd name="T32" fmla="*/ 358 w 2101"/>
                <a:gd name="T33" fmla="*/ 49 h 1421"/>
                <a:gd name="T34" fmla="*/ 383 w 2101"/>
                <a:gd name="T35" fmla="*/ 57 h 1421"/>
                <a:gd name="T36" fmla="*/ 408 w 2101"/>
                <a:gd name="T37" fmla="*/ 63 h 1421"/>
                <a:gd name="T38" fmla="*/ 386 w 2101"/>
                <a:gd name="T39" fmla="*/ 48 h 1421"/>
                <a:gd name="T40" fmla="*/ 347 w 2101"/>
                <a:gd name="T41" fmla="*/ 41 h 1421"/>
                <a:gd name="T42" fmla="*/ 287 w 2101"/>
                <a:gd name="T43" fmla="*/ 48 h 1421"/>
                <a:gd name="T44" fmla="*/ 274 w 2101"/>
                <a:gd name="T45" fmla="*/ 17 h 1421"/>
                <a:gd name="T46" fmla="*/ 235 w 2101"/>
                <a:gd name="T47" fmla="*/ 0 h 1421"/>
                <a:gd name="T48" fmla="*/ 142 w 2101"/>
                <a:gd name="T49" fmla="*/ 121 h 1421"/>
                <a:gd name="T50" fmla="*/ 87 w 2101"/>
                <a:gd name="T51" fmla="*/ 63 h 1421"/>
                <a:gd name="T52" fmla="*/ 6 w 2101"/>
                <a:gd name="T53" fmla="*/ 0 h 1421"/>
                <a:gd name="T54" fmla="*/ 0 w 2101"/>
                <a:gd name="T55" fmla="*/ 131 h 1421"/>
                <a:gd name="T56" fmla="*/ 18 w 2101"/>
                <a:gd name="T57" fmla="*/ 149 h 1421"/>
                <a:gd name="T58" fmla="*/ 18 w 2101"/>
                <a:gd name="T59" fmla="*/ 19 h 1421"/>
                <a:gd name="T60" fmla="*/ 123 w 2101"/>
                <a:gd name="T61" fmla="*/ 152 h 1421"/>
                <a:gd name="T62" fmla="*/ 94 w 2101"/>
                <a:gd name="T63" fmla="*/ 182 h 1421"/>
                <a:gd name="T64" fmla="*/ 97 w 2101"/>
                <a:gd name="T65" fmla="*/ 313 h 1421"/>
                <a:gd name="T66" fmla="*/ 110 w 2101"/>
                <a:gd name="T67" fmla="*/ 245 h 1421"/>
                <a:gd name="T68" fmla="*/ 145 w 2101"/>
                <a:gd name="T69" fmla="*/ 222 h 1421"/>
                <a:gd name="T70" fmla="*/ 221 w 2101"/>
                <a:gd name="T71" fmla="*/ 317 h 1421"/>
                <a:gd name="T72" fmla="*/ 327 w 2101"/>
                <a:gd name="T73" fmla="*/ 181 h 1421"/>
                <a:gd name="T74" fmla="*/ 332 w 2101"/>
                <a:gd name="T75" fmla="*/ 292 h 1421"/>
                <a:gd name="T76" fmla="*/ 365 w 2101"/>
                <a:gd name="T77" fmla="*/ 308 h 1421"/>
                <a:gd name="T78" fmla="*/ 365 w 2101"/>
                <a:gd name="T79" fmla="*/ 210 h 1421"/>
                <a:gd name="T80" fmla="*/ 420 w 2101"/>
                <a:gd name="T81" fmla="*/ 210 h 1421"/>
                <a:gd name="T82" fmla="*/ 422 w 2101"/>
                <a:gd name="T83" fmla="*/ 332 h 1421"/>
                <a:gd name="T84" fmla="*/ 456 w 2101"/>
                <a:gd name="T85" fmla="*/ 348 h 1421"/>
                <a:gd name="T86" fmla="*/ 456 w 2101"/>
                <a:gd name="T87" fmla="*/ 210 h 1421"/>
                <a:gd name="T88" fmla="*/ 523 w 2101"/>
                <a:gd name="T89" fmla="*/ 210 h 1421"/>
                <a:gd name="T90" fmla="*/ 452 w 2101"/>
                <a:gd name="T91" fmla="*/ 202 h 1421"/>
                <a:gd name="T92" fmla="*/ 365 w 2101"/>
                <a:gd name="T93" fmla="*/ 175 h 1421"/>
                <a:gd name="T94" fmla="*/ 322 w 2101"/>
                <a:gd name="T95" fmla="*/ 164 h 1421"/>
                <a:gd name="T96" fmla="*/ 277 w 2101"/>
                <a:gd name="T97" fmla="*/ 191 h 1421"/>
                <a:gd name="T98" fmla="*/ 248 w 2101"/>
                <a:gd name="T99" fmla="*/ 185 h 1421"/>
                <a:gd name="T100" fmla="*/ 277 w 2101"/>
                <a:gd name="T101" fmla="*/ 203 h 1421"/>
                <a:gd name="T102" fmla="*/ 248 w 2101"/>
                <a:gd name="T103" fmla="*/ 260 h 1421"/>
                <a:gd name="T104" fmla="*/ 213 w 2101"/>
                <a:gd name="T105" fmla="*/ 265 h 1421"/>
                <a:gd name="T106" fmla="*/ 135 w 2101"/>
                <a:gd name="T107" fmla="*/ 153 h 1421"/>
                <a:gd name="T108" fmla="*/ 241 w 2101"/>
                <a:gd name="T109" fmla="*/ 18 h 1421"/>
                <a:gd name="T110" fmla="*/ 241 w 2101"/>
                <a:gd name="T111" fmla="*/ 149 h 1421"/>
                <a:gd name="T112" fmla="*/ 274 w 2101"/>
                <a:gd name="T113" fmla="*/ 136 h 1421"/>
                <a:gd name="T114" fmla="*/ 312 w 2101"/>
                <a:gd name="T115" fmla="*/ 128 h 1421"/>
                <a:gd name="T116" fmla="*/ 361 w 2101"/>
                <a:gd name="T117" fmla="*/ 141 h 1421"/>
                <a:gd name="T118" fmla="*/ 381 w 2101"/>
                <a:gd name="T119" fmla="*/ 156 h 1421"/>
                <a:gd name="T120" fmla="*/ 384 w 2101"/>
                <a:gd name="T121" fmla="*/ 172 h 1421"/>
                <a:gd name="T122" fmla="*/ 377 w 2101"/>
                <a:gd name="T123" fmla="*/ 185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1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4 w 4304"/>
                <a:gd name="T1" fmla="*/ 26 h 532"/>
                <a:gd name="T2" fmla="*/ 110 w 4304"/>
                <a:gd name="T3" fmla="*/ 21 h 532"/>
                <a:gd name="T4" fmla="*/ 162 w 4304"/>
                <a:gd name="T5" fmla="*/ 65 h 532"/>
                <a:gd name="T6" fmla="*/ 220 w 4304"/>
                <a:gd name="T7" fmla="*/ 52 h 532"/>
                <a:gd name="T8" fmla="*/ 214 w 4304"/>
                <a:gd name="T9" fmla="*/ 15 h 532"/>
                <a:gd name="T10" fmla="*/ 204 w 4304"/>
                <a:gd name="T11" fmla="*/ 36 h 532"/>
                <a:gd name="T12" fmla="*/ 185 w 4304"/>
                <a:gd name="T13" fmla="*/ 53 h 532"/>
                <a:gd name="T14" fmla="*/ 323 w 4304"/>
                <a:gd name="T15" fmla="*/ 15 h 532"/>
                <a:gd name="T16" fmla="*/ 291 w 4304"/>
                <a:gd name="T17" fmla="*/ 48 h 532"/>
                <a:gd name="T18" fmla="*/ 385 w 4304"/>
                <a:gd name="T19" fmla="*/ 49 h 532"/>
                <a:gd name="T20" fmla="*/ 344 w 4304"/>
                <a:gd name="T21" fmla="*/ 15 h 532"/>
                <a:gd name="T22" fmla="*/ 415 w 4304"/>
                <a:gd name="T23" fmla="*/ 59 h 532"/>
                <a:gd name="T24" fmla="*/ 407 w 4304"/>
                <a:gd name="T25" fmla="*/ 17 h 532"/>
                <a:gd name="T26" fmla="*/ 407 w 4304"/>
                <a:gd name="T27" fmla="*/ 27 h 532"/>
                <a:gd name="T28" fmla="*/ 413 w 4304"/>
                <a:gd name="T29" fmla="*/ 65 h 532"/>
                <a:gd name="T30" fmla="*/ 474 w 4304"/>
                <a:gd name="T31" fmla="*/ 65 h 532"/>
                <a:gd name="T32" fmla="*/ 584 w 4304"/>
                <a:gd name="T33" fmla="*/ 66 h 532"/>
                <a:gd name="T34" fmla="*/ 604 w 4304"/>
                <a:gd name="T35" fmla="*/ 19 h 532"/>
                <a:gd name="T36" fmla="*/ 596 w 4304"/>
                <a:gd name="T37" fmla="*/ 20 h 532"/>
                <a:gd name="T38" fmla="*/ 592 w 4304"/>
                <a:gd name="T39" fmla="*/ 60 h 532"/>
                <a:gd name="T40" fmla="*/ 687 w 4304"/>
                <a:gd name="T41" fmla="*/ 43 h 532"/>
                <a:gd name="T42" fmla="*/ 693 w 4304"/>
                <a:gd name="T43" fmla="*/ 21 h 532"/>
                <a:gd name="T44" fmla="*/ 692 w 4304"/>
                <a:gd name="T45" fmla="*/ 40 h 532"/>
                <a:gd name="T46" fmla="*/ 658 w 4304"/>
                <a:gd name="T47" fmla="*/ 47 h 532"/>
                <a:gd name="T48" fmla="*/ 736 w 4304"/>
                <a:gd name="T49" fmla="*/ 40 h 532"/>
                <a:gd name="T50" fmla="*/ 767 w 4304"/>
                <a:gd name="T51" fmla="*/ 54 h 532"/>
                <a:gd name="T52" fmla="*/ 815 w 4304"/>
                <a:gd name="T53" fmla="*/ 39 h 532"/>
                <a:gd name="T54" fmla="*/ 779 w 4304"/>
                <a:gd name="T55" fmla="*/ 20 h 532"/>
                <a:gd name="T56" fmla="*/ 808 w 4304"/>
                <a:gd name="T57" fmla="*/ 50 h 532"/>
                <a:gd name="T58" fmla="*/ 891 w 4304"/>
                <a:gd name="T59" fmla="*/ 58 h 532"/>
                <a:gd name="T60" fmla="*/ 885 w 4304"/>
                <a:gd name="T61" fmla="*/ 18 h 532"/>
                <a:gd name="T62" fmla="*/ 886 w 4304"/>
                <a:gd name="T63" fmla="*/ 25 h 532"/>
                <a:gd name="T64" fmla="*/ 893 w 4304"/>
                <a:gd name="T65" fmla="*/ 65 h 532"/>
                <a:gd name="T66" fmla="*/ 955 w 4304"/>
                <a:gd name="T67" fmla="*/ 65 h 532"/>
                <a:gd name="T68" fmla="*/ 1045 w 4304"/>
                <a:gd name="T69" fmla="*/ 15 h 532"/>
                <a:gd name="T70" fmla="*/ 1076 w 4304"/>
                <a:gd name="T71" fmla="*/ 66 h 532"/>
                <a:gd name="T72" fmla="*/ 127 w 4304"/>
                <a:gd name="T73" fmla="*/ 132 h 532"/>
                <a:gd name="T74" fmla="*/ 173 w 4304"/>
                <a:gd name="T75" fmla="*/ 132 h 532"/>
                <a:gd name="T76" fmla="*/ 205 w 4304"/>
                <a:gd name="T77" fmla="*/ 105 h 532"/>
                <a:gd name="T78" fmla="*/ 260 w 4304"/>
                <a:gd name="T79" fmla="*/ 130 h 532"/>
                <a:gd name="T80" fmla="*/ 262 w 4304"/>
                <a:gd name="T81" fmla="*/ 124 h 532"/>
                <a:gd name="T82" fmla="*/ 286 w 4304"/>
                <a:gd name="T83" fmla="*/ 102 h 532"/>
                <a:gd name="T84" fmla="*/ 328 w 4304"/>
                <a:gd name="T85" fmla="*/ 95 h 532"/>
                <a:gd name="T86" fmla="*/ 342 w 4304"/>
                <a:gd name="T87" fmla="*/ 84 h 532"/>
                <a:gd name="T88" fmla="*/ 395 w 4304"/>
                <a:gd name="T89" fmla="*/ 132 h 532"/>
                <a:gd name="T90" fmla="*/ 452 w 4304"/>
                <a:gd name="T91" fmla="*/ 97 h 532"/>
                <a:gd name="T92" fmla="*/ 549 w 4304"/>
                <a:gd name="T93" fmla="*/ 91 h 532"/>
                <a:gd name="T94" fmla="*/ 545 w 4304"/>
                <a:gd name="T95" fmla="*/ 125 h 532"/>
                <a:gd name="T96" fmla="*/ 588 w 4304"/>
                <a:gd name="T97" fmla="*/ 97 h 532"/>
                <a:gd name="T98" fmla="*/ 652 w 4304"/>
                <a:gd name="T99" fmla="*/ 91 h 532"/>
                <a:gd name="T100" fmla="*/ 655 w 4304"/>
                <a:gd name="T101" fmla="*/ 97 h 532"/>
                <a:gd name="T102" fmla="*/ 641 w 4304"/>
                <a:gd name="T103" fmla="*/ 129 h 532"/>
                <a:gd name="T104" fmla="*/ 680 w 4304"/>
                <a:gd name="T105" fmla="*/ 111 h 532"/>
                <a:gd name="T106" fmla="*/ 740 w 4304"/>
                <a:gd name="T107" fmla="*/ 87 h 532"/>
                <a:gd name="T108" fmla="*/ 789 w 4304"/>
                <a:gd name="T109" fmla="*/ 129 h 532"/>
                <a:gd name="T110" fmla="*/ 766 w 4304"/>
                <a:gd name="T111" fmla="*/ 118 h 532"/>
                <a:gd name="T112" fmla="*/ 817 w 4304"/>
                <a:gd name="T113" fmla="*/ 91 h 532"/>
                <a:gd name="T114" fmla="*/ 817 w 4304"/>
                <a:gd name="T115" fmla="*/ 111 h 532"/>
                <a:gd name="T116" fmla="*/ 892 w 4304"/>
                <a:gd name="T117" fmla="*/ 91 h 532"/>
                <a:gd name="T118" fmla="*/ 898 w 4304"/>
                <a:gd name="T119" fmla="*/ 98 h 532"/>
                <a:gd name="T120" fmla="*/ 882 w 4304"/>
                <a:gd name="T121" fmla="*/ 129 h 532"/>
                <a:gd name="T122" fmla="*/ 929 w 4304"/>
                <a:gd name="T123" fmla="*/ 125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2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40 w 1529"/>
                <a:gd name="T1" fmla="*/ 141 h 1275"/>
                <a:gd name="T2" fmla="*/ 212 w 1529"/>
                <a:gd name="T3" fmla="*/ 141 h 1275"/>
                <a:gd name="T4" fmla="*/ 212 w 1529"/>
                <a:gd name="T5" fmla="*/ 105 h 1275"/>
                <a:gd name="T6" fmla="*/ 105 w 1529"/>
                <a:gd name="T7" fmla="*/ 105 h 1275"/>
                <a:gd name="T8" fmla="*/ 105 w 1529"/>
                <a:gd name="T9" fmla="*/ 214 h 1275"/>
                <a:gd name="T10" fmla="*/ 283 w 1529"/>
                <a:gd name="T11" fmla="*/ 214 h 1275"/>
                <a:gd name="T12" fmla="*/ 283 w 1529"/>
                <a:gd name="T13" fmla="*/ 35 h 1275"/>
                <a:gd name="T14" fmla="*/ 34 w 1529"/>
                <a:gd name="T15" fmla="*/ 35 h 1275"/>
                <a:gd name="T16" fmla="*/ 34 w 1529"/>
                <a:gd name="T17" fmla="*/ 285 h 1275"/>
                <a:gd name="T18" fmla="*/ 347 w 1529"/>
                <a:gd name="T19" fmla="*/ 285 h 1275"/>
                <a:gd name="T20" fmla="*/ 347 w 1529"/>
                <a:gd name="T21" fmla="*/ 1 h 1275"/>
                <a:gd name="T22" fmla="*/ 382 w 1529"/>
                <a:gd name="T23" fmla="*/ 1 h 1275"/>
                <a:gd name="T24" fmla="*/ 382 w 1529"/>
                <a:gd name="T25" fmla="*/ 319 h 1275"/>
                <a:gd name="T26" fmla="*/ 0 w 1529"/>
                <a:gd name="T27" fmla="*/ 319 h 1275"/>
                <a:gd name="T28" fmla="*/ 0 w 1529"/>
                <a:gd name="T29" fmla="*/ 319 h 1275"/>
                <a:gd name="T30" fmla="*/ 0 w 1529"/>
                <a:gd name="T31" fmla="*/ 0 h 1275"/>
                <a:gd name="T32" fmla="*/ 318 w 1529"/>
                <a:gd name="T33" fmla="*/ 0 h 1275"/>
                <a:gd name="T34" fmla="*/ 318 w 1529"/>
                <a:gd name="T35" fmla="*/ 16 h 1275"/>
                <a:gd name="T36" fmla="*/ 318 w 1529"/>
                <a:gd name="T37" fmla="*/ 32 h 1275"/>
                <a:gd name="T38" fmla="*/ 318 w 1529"/>
                <a:gd name="T39" fmla="*/ 47 h 1275"/>
                <a:gd name="T40" fmla="*/ 318 w 1529"/>
                <a:gd name="T41" fmla="*/ 63 h 1275"/>
                <a:gd name="T42" fmla="*/ 318 w 1529"/>
                <a:gd name="T43" fmla="*/ 78 h 1275"/>
                <a:gd name="T44" fmla="*/ 318 w 1529"/>
                <a:gd name="T45" fmla="*/ 94 h 1275"/>
                <a:gd name="T46" fmla="*/ 318 w 1529"/>
                <a:gd name="T47" fmla="*/ 110 h 1275"/>
                <a:gd name="T48" fmla="*/ 318 w 1529"/>
                <a:gd name="T49" fmla="*/ 125 h 1275"/>
                <a:gd name="T50" fmla="*/ 318 w 1529"/>
                <a:gd name="T51" fmla="*/ 140 h 1275"/>
                <a:gd name="T52" fmla="*/ 318 w 1529"/>
                <a:gd name="T53" fmla="*/ 156 h 1275"/>
                <a:gd name="T54" fmla="*/ 318 w 1529"/>
                <a:gd name="T55" fmla="*/ 172 h 1275"/>
                <a:gd name="T56" fmla="*/ 318 w 1529"/>
                <a:gd name="T57" fmla="*/ 187 h 1275"/>
                <a:gd name="T58" fmla="*/ 318 w 1529"/>
                <a:gd name="T59" fmla="*/ 203 h 1275"/>
                <a:gd name="T60" fmla="*/ 318 w 1529"/>
                <a:gd name="T61" fmla="*/ 218 h 1275"/>
                <a:gd name="T62" fmla="*/ 318 w 1529"/>
                <a:gd name="T63" fmla="*/ 234 h 1275"/>
                <a:gd name="T64" fmla="*/ 318 w 1529"/>
                <a:gd name="T65" fmla="*/ 250 h 1275"/>
                <a:gd name="T66" fmla="*/ 302 w 1529"/>
                <a:gd name="T67" fmla="*/ 250 h 1275"/>
                <a:gd name="T68" fmla="*/ 287 w 1529"/>
                <a:gd name="T69" fmla="*/ 250 h 1275"/>
                <a:gd name="T70" fmla="*/ 271 w 1529"/>
                <a:gd name="T71" fmla="*/ 250 h 1275"/>
                <a:gd name="T72" fmla="*/ 256 w 1529"/>
                <a:gd name="T73" fmla="*/ 250 h 1275"/>
                <a:gd name="T74" fmla="*/ 240 w 1529"/>
                <a:gd name="T75" fmla="*/ 250 h 1275"/>
                <a:gd name="T76" fmla="*/ 225 w 1529"/>
                <a:gd name="T77" fmla="*/ 250 h 1275"/>
                <a:gd name="T78" fmla="*/ 209 w 1529"/>
                <a:gd name="T79" fmla="*/ 250 h 1275"/>
                <a:gd name="T80" fmla="*/ 194 w 1529"/>
                <a:gd name="T81" fmla="*/ 250 h 1275"/>
                <a:gd name="T82" fmla="*/ 179 w 1529"/>
                <a:gd name="T83" fmla="*/ 250 h 1275"/>
                <a:gd name="T84" fmla="*/ 163 w 1529"/>
                <a:gd name="T85" fmla="*/ 250 h 1275"/>
                <a:gd name="T86" fmla="*/ 148 w 1529"/>
                <a:gd name="T87" fmla="*/ 250 h 1275"/>
                <a:gd name="T88" fmla="*/ 132 w 1529"/>
                <a:gd name="T89" fmla="*/ 250 h 1275"/>
                <a:gd name="T90" fmla="*/ 117 w 1529"/>
                <a:gd name="T91" fmla="*/ 250 h 1275"/>
                <a:gd name="T92" fmla="*/ 101 w 1529"/>
                <a:gd name="T93" fmla="*/ 250 h 1275"/>
                <a:gd name="T94" fmla="*/ 86 w 1529"/>
                <a:gd name="T95" fmla="*/ 250 h 1275"/>
                <a:gd name="T96" fmla="*/ 71 w 1529"/>
                <a:gd name="T97" fmla="*/ 250 h 1275"/>
                <a:gd name="T98" fmla="*/ 71 w 1529"/>
                <a:gd name="T99" fmla="*/ 227 h 1275"/>
                <a:gd name="T100" fmla="*/ 71 w 1529"/>
                <a:gd name="T101" fmla="*/ 204 h 1275"/>
                <a:gd name="T102" fmla="*/ 71 w 1529"/>
                <a:gd name="T103" fmla="*/ 182 h 1275"/>
                <a:gd name="T104" fmla="*/ 71 w 1529"/>
                <a:gd name="T105" fmla="*/ 159 h 1275"/>
                <a:gd name="T106" fmla="*/ 71 w 1529"/>
                <a:gd name="T107" fmla="*/ 137 h 1275"/>
                <a:gd name="T108" fmla="*/ 71 w 1529"/>
                <a:gd name="T109" fmla="*/ 114 h 1275"/>
                <a:gd name="T110" fmla="*/ 71 w 1529"/>
                <a:gd name="T111" fmla="*/ 92 h 1275"/>
                <a:gd name="T112" fmla="*/ 71 w 1529"/>
                <a:gd name="T113" fmla="*/ 69 h 1275"/>
                <a:gd name="T114" fmla="*/ 247 w 1529"/>
                <a:gd name="T115" fmla="*/ 69 h 1275"/>
                <a:gd name="T116" fmla="*/ 247 w 1529"/>
                <a:gd name="T117" fmla="*/ 177 h 1275"/>
                <a:gd name="T118" fmla="*/ 140 w 1529"/>
                <a:gd name="T119" fmla="*/ 177 h 1275"/>
                <a:gd name="T120" fmla="*/ 140 w 1529"/>
                <a:gd name="T121" fmla="*/ 14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3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42 w 2467"/>
                <a:gd name="T1" fmla="*/ 23 h 262"/>
                <a:gd name="T2" fmla="*/ 235 w 2467"/>
                <a:gd name="T3" fmla="*/ 14 h 262"/>
                <a:gd name="T4" fmla="*/ 244 w 2467"/>
                <a:gd name="T5" fmla="*/ 53 h 262"/>
                <a:gd name="T6" fmla="*/ 184 w 2467"/>
                <a:gd name="T7" fmla="*/ 53 h 262"/>
                <a:gd name="T8" fmla="*/ 162 w 2467"/>
                <a:gd name="T9" fmla="*/ 43 h 262"/>
                <a:gd name="T10" fmla="*/ 166 w 2467"/>
                <a:gd name="T11" fmla="*/ 40 h 262"/>
                <a:gd name="T12" fmla="*/ 155 w 2467"/>
                <a:gd name="T13" fmla="*/ 17 h 262"/>
                <a:gd name="T14" fmla="*/ 169 w 2467"/>
                <a:gd name="T15" fmla="*/ 23 h 262"/>
                <a:gd name="T16" fmla="*/ 172 w 2467"/>
                <a:gd name="T17" fmla="*/ 31 h 262"/>
                <a:gd name="T18" fmla="*/ 165 w 2467"/>
                <a:gd name="T19" fmla="*/ 54 h 262"/>
                <a:gd name="T20" fmla="*/ 132 w 2467"/>
                <a:gd name="T21" fmla="*/ 1 h 262"/>
                <a:gd name="T22" fmla="*/ 139 w 2467"/>
                <a:gd name="T23" fmla="*/ 44 h 262"/>
                <a:gd name="T24" fmla="*/ 121 w 2467"/>
                <a:gd name="T25" fmla="*/ 23 h 262"/>
                <a:gd name="T26" fmla="*/ 147 w 2467"/>
                <a:gd name="T27" fmla="*/ 19 h 262"/>
                <a:gd name="T28" fmla="*/ 132 w 2467"/>
                <a:gd name="T29" fmla="*/ 24 h 262"/>
                <a:gd name="T30" fmla="*/ 145 w 2467"/>
                <a:gd name="T31" fmla="*/ 51 h 262"/>
                <a:gd name="T32" fmla="*/ 109 w 2467"/>
                <a:gd name="T33" fmla="*/ 14 h 262"/>
                <a:gd name="T34" fmla="*/ 96 w 2467"/>
                <a:gd name="T35" fmla="*/ 57 h 262"/>
                <a:gd name="T36" fmla="*/ 81 w 2467"/>
                <a:gd name="T37" fmla="*/ 53 h 262"/>
                <a:gd name="T38" fmla="*/ 1 w 2467"/>
                <a:gd name="T39" fmla="*/ 47 h 262"/>
                <a:gd name="T40" fmla="*/ 19 w 2467"/>
                <a:gd name="T41" fmla="*/ 25 h 262"/>
                <a:gd name="T42" fmla="*/ 1 w 2467"/>
                <a:gd name="T43" fmla="*/ 23 h 262"/>
                <a:gd name="T44" fmla="*/ 28 w 2467"/>
                <a:gd name="T45" fmla="*/ 18 h 262"/>
                <a:gd name="T46" fmla="*/ 12 w 2467"/>
                <a:gd name="T47" fmla="*/ 40 h 262"/>
                <a:gd name="T48" fmla="*/ 19 w 2467"/>
                <a:gd name="T49" fmla="*/ 34 h 262"/>
                <a:gd name="T50" fmla="*/ 587 w 2467"/>
                <a:gd name="T51" fmla="*/ 45 h 262"/>
                <a:gd name="T52" fmla="*/ 605 w 2467"/>
                <a:gd name="T53" fmla="*/ 23 h 262"/>
                <a:gd name="T54" fmla="*/ 588 w 2467"/>
                <a:gd name="T55" fmla="*/ 21 h 262"/>
                <a:gd name="T56" fmla="*/ 616 w 2467"/>
                <a:gd name="T57" fmla="*/ 20 h 262"/>
                <a:gd name="T58" fmla="*/ 598 w 2467"/>
                <a:gd name="T59" fmla="*/ 43 h 262"/>
                <a:gd name="T60" fmla="*/ 570 w 2467"/>
                <a:gd name="T61" fmla="*/ 53 h 262"/>
                <a:gd name="T62" fmla="*/ 553 w 2467"/>
                <a:gd name="T63" fmla="*/ 44 h 262"/>
                <a:gd name="T64" fmla="*/ 537 w 2467"/>
                <a:gd name="T65" fmla="*/ 19 h 262"/>
                <a:gd name="T66" fmla="*/ 563 w 2467"/>
                <a:gd name="T67" fmla="*/ 47 h 262"/>
                <a:gd name="T68" fmla="*/ 502 w 2467"/>
                <a:gd name="T69" fmla="*/ 2 h 262"/>
                <a:gd name="T70" fmla="*/ 479 w 2467"/>
                <a:gd name="T71" fmla="*/ 10 h 262"/>
                <a:gd name="T72" fmla="*/ 487 w 2467"/>
                <a:gd name="T73" fmla="*/ 45 h 262"/>
                <a:gd name="T74" fmla="*/ 470 w 2467"/>
                <a:gd name="T75" fmla="*/ 27 h 262"/>
                <a:gd name="T76" fmla="*/ 494 w 2467"/>
                <a:gd name="T77" fmla="*/ 17 h 262"/>
                <a:gd name="T78" fmla="*/ 480 w 2467"/>
                <a:gd name="T79" fmla="*/ 23 h 262"/>
                <a:gd name="T80" fmla="*/ 496 w 2467"/>
                <a:gd name="T81" fmla="*/ 49 h 262"/>
                <a:gd name="T82" fmla="*/ 470 w 2467"/>
                <a:gd name="T83" fmla="*/ 41 h 262"/>
                <a:gd name="T84" fmla="*/ 420 w 2467"/>
                <a:gd name="T85" fmla="*/ 53 h 262"/>
                <a:gd name="T86" fmla="*/ 430 w 2467"/>
                <a:gd name="T87" fmla="*/ 29 h 262"/>
                <a:gd name="T88" fmla="*/ 426 w 2467"/>
                <a:gd name="T89" fmla="*/ 24 h 262"/>
                <a:gd name="T90" fmla="*/ 438 w 2467"/>
                <a:gd name="T91" fmla="*/ 15 h 262"/>
                <a:gd name="T92" fmla="*/ 430 w 2467"/>
                <a:gd name="T93" fmla="*/ 36 h 262"/>
                <a:gd name="T94" fmla="*/ 432 w 2467"/>
                <a:gd name="T95" fmla="*/ 44 h 262"/>
                <a:gd name="T96" fmla="*/ 401 w 2467"/>
                <a:gd name="T97" fmla="*/ 13 h 262"/>
                <a:gd name="T98" fmla="*/ 395 w 2467"/>
                <a:gd name="T99" fmla="*/ 23 h 262"/>
                <a:gd name="T100" fmla="*/ 376 w 2467"/>
                <a:gd name="T101" fmla="*/ 13 h 262"/>
                <a:gd name="T102" fmla="*/ 336 w 2467"/>
                <a:gd name="T103" fmla="*/ 43 h 262"/>
                <a:gd name="T104" fmla="*/ 341 w 2467"/>
                <a:gd name="T105" fmla="*/ 22 h 262"/>
                <a:gd name="T106" fmla="*/ 343 w 2467"/>
                <a:gd name="T107" fmla="*/ 14 h 262"/>
                <a:gd name="T108" fmla="*/ 340 w 2467"/>
                <a:gd name="T109" fmla="*/ 54 h 262"/>
                <a:gd name="T110" fmla="*/ 307 w 2467"/>
                <a:gd name="T111" fmla="*/ 45 h 262"/>
                <a:gd name="T112" fmla="*/ 304 w 2467"/>
                <a:gd name="T113" fmla="*/ 23 h 262"/>
                <a:gd name="T114" fmla="*/ 313 w 2467"/>
                <a:gd name="T115" fmla="*/ 14 h 262"/>
                <a:gd name="T116" fmla="*/ 311 w 2467"/>
                <a:gd name="T117" fmla="*/ 54 h 262"/>
                <a:gd name="T118" fmla="*/ 271 w 2467"/>
                <a:gd name="T119" fmla="*/ 53 h 262"/>
                <a:gd name="T120" fmla="*/ 261 w 2467"/>
                <a:gd name="T121" fmla="*/ 17 h 262"/>
                <a:gd name="T122" fmla="*/ 269 w 2467"/>
                <a:gd name="T123" fmla="*/ 40 h 262"/>
                <a:gd name="T124" fmla="*/ 275 w 2467"/>
                <a:gd name="T125" fmla="*/ 25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4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89 w 2131"/>
                <a:gd name="T1" fmla="*/ 15 h 263"/>
                <a:gd name="T2" fmla="*/ 504 w 2131"/>
                <a:gd name="T3" fmla="*/ 16 h 263"/>
                <a:gd name="T4" fmla="*/ 491 w 2131"/>
                <a:gd name="T5" fmla="*/ 23 h 263"/>
                <a:gd name="T6" fmla="*/ 460 w 2131"/>
                <a:gd name="T7" fmla="*/ 52 h 263"/>
                <a:gd name="T8" fmla="*/ 444 w 2131"/>
                <a:gd name="T9" fmla="*/ 43 h 263"/>
                <a:gd name="T10" fmla="*/ 462 w 2131"/>
                <a:gd name="T11" fmla="*/ 26 h 263"/>
                <a:gd name="T12" fmla="*/ 455 w 2131"/>
                <a:gd name="T13" fmla="*/ 24 h 263"/>
                <a:gd name="T14" fmla="*/ 458 w 2131"/>
                <a:gd name="T15" fmla="*/ 14 h 263"/>
                <a:gd name="T16" fmla="*/ 473 w 2131"/>
                <a:gd name="T17" fmla="*/ 50 h 263"/>
                <a:gd name="T18" fmla="*/ 455 w 2131"/>
                <a:gd name="T19" fmla="*/ 44 h 263"/>
                <a:gd name="T20" fmla="*/ 462 w 2131"/>
                <a:gd name="T21" fmla="*/ 34 h 263"/>
                <a:gd name="T22" fmla="*/ 411 w 2131"/>
                <a:gd name="T23" fmla="*/ 53 h 263"/>
                <a:gd name="T24" fmla="*/ 369 w 2131"/>
                <a:gd name="T25" fmla="*/ 15 h 263"/>
                <a:gd name="T26" fmla="*/ 383 w 2131"/>
                <a:gd name="T27" fmla="*/ 16 h 263"/>
                <a:gd name="T28" fmla="*/ 370 w 2131"/>
                <a:gd name="T29" fmla="*/ 23 h 263"/>
                <a:gd name="T30" fmla="*/ 334 w 2131"/>
                <a:gd name="T31" fmla="*/ 54 h 263"/>
                <a:gd name="T32" fmla="*/ 328 w 2131"/>
                <a:gd name="T33" fmla="*/ 17 h 263"/>
                <a:gd name="T34" fmla="*/ 342 w 2131"/>
                <a:gd name="T35" fmla="*/ 53 h 263"/>
                <a:gd name="T36" fmla="*/ 341 w 2131"/>
                <a:gd name="T37" fmla="*/ 44 h 263"/>
                <a:gd name="T38" fmla="*/ 337 w 2131"/>
                <a:gd name="T39" fmla="*/ 23 h 263"/>
                <a:gd name="T40" fmla="*/ 306 w 2131"/>
                <a:gd name="T41" fmla="*/ 46 h 263"/>
                <a:gd name="T42" fmla="*/ 302 w 2131"/>
                <a:gd name="T43" fmla="*/ 24 h 263"/>
                <a:gd name="T44" fmla="*/ 311 w 2131"/>
                <a:gd name="T45" fmla="*/ 14 h 263"/>
                <a:gd name="T46" fmla="*/ 311 w 2131"/>
                <a:gd name="T47" fmla="*/ 53 h 263"/>
                <a:gd name="T48" fmla="*/ 268 w 2131"/>
                <a:gd name="T49" fmla="*/ 41 h 263"/>
                <a:gd name="T50" fmla="*/ 274 w 2131"/>
                <a:gd name="T51" fmla="*/ 25 h 263"/>
                <a:gd name="T52" fmla="*/ 257 w 2131"/>
                <a:gd name="T53" fmla="*/ 15 h 263"/>
                <a:gd name="T54" fmla="*/ 281 w 2131"/>
                <a:gd name="T55" fmla="*/ 15 h 263"/>
                <a:gd name="T56" fmla="*/ 278 w 2131"/>
                <a:gd name="T57" fmla="*/ 53 h 263"/>
                <a:gd name="T58" fmla="*/ 216 w 2131"/>
                <a:gd name="T59" fmla="*/ 52 h 263"/>
                <a:gd name="T60" fmla="*/ 200 w 2131"/>
                <a:gd name="T61" fmla="*/ 43 h 263"/>
                <a:gd name="T62" fmla="*/ 218 w 2131"/>
                <a:gd name="T63" fmla="*/ 26 h 263"/>
                <a:gd name="T64" fmla="*/ 211 w 2131"/>
                <a:gd name="T65" fmla="*/ 24 h 263"/>
                <a:gd name="T66" fmla="*/ 214 w 2131"/>
                <a:gd name="T67" fmla="*/ 14 h 263"/>
                <a:gd name="T68" fmla="*/ 229 w 2131"/>
                <a:gd name="T69" fmla="*/ 50 h 263"/>
                <a:gd name="T70" fmla="*/ 211 w 2131"/>
                <a:gd name="T71" fmla="*/ 44 h 263"/>
                <a:gd name="T72" fmla="*/ 219 w 2131"/>
                <a:gd name="T73" fmla="*/ 34 h 263"/>
                <a:gd name="T74" fmla="*/ 162 w 2131"/>
                <a:gd name="T75" fmla="*/ 42 h 263"/>
                <a:gd name="T76" fmla="*/ 156 w 2131"/>
                <a:gd name="T77" fmla="*/ 26 h 263"/>
                <a:gd name="T78" fmla="*/ 164 w 2131"/>
                <a:gd name="T79" fmla="*/ 14 h 263"/>
                <a:gd name="T80" fmla="*/ 171 w 2131"/>
                <a:gd name="T81" fmla="*/ 50 h 263"/>
                <a:gd name="T82" fmla="*/ 155 w 2131"/>
                <a:gd name="T83" fmla="*/ 53 h 263"/>
                <a:gd name="T84" fmla="*/ 124 w 2131"/>
                <a:gd name="T85" fmla="*/ 21 h 263"/>
                <a:gd name="T86" fmla="*/ 125 w 2131"/>
                <a:gd name="T87" fmla="*/ 46 h 263"/>
                <a:gd name="T88" fmla="*/ 134 w 2131"/>
                <a:gd name="T89" fmla="*/ 52 h 263"/>
                <a:gd name="T90" fmla="*/ 111 w 2131"/>
                <a:gd name="T91" fmla="*/ 43 h 263"/>
                <a:gd name="T92" fmla="*/ 131 w 2131"/>
                <a:gd name="T93" fmla="*/ 14 h 263"/>
                <a:gd name="T94" fmla="*/ 91 w 2131"/>
                <a:gd name="T95" fmla="*/ 10 h 263"/>
                <a:gd name="T96" fmla="*/ 107 w 2131"/>
                <a:gd name="T97" fmla="*/ 53 h 263"/>
                <a:gd name="T98" fmla="*/ 55 w 2131"/>
                <a:gd name="T99" fmla="*/ 53 h 263"/>
                <a:gd name="T100" fmla="*/ 66 w 2131"/>
                <a:gd name="T101" fmla="*/ 45 h 263"/>
                <a:gd name="T102" fmla="*/ 34 w 2131"/>
                <a:gd name="T103" fmla="*/ 53 h 263"/>
                <a:gd name="T104" fmla="*/ 18 w 2131"/>
                <a:gd name="T105" fmla="*/ 45 h 263"/>
                <a:gd name="T106" fmla="*/ 2 w 2131"/>
                <a:gd name="T107" fmla="*/ 31 h 263"/>
                <a:gd name="T108" fmla="*/ 12 w 2131"/>
                <a:gd name="T109" fmla="*/ 14 h 263"/>
                <a:gd name="T110" fmla="*/ 18 w 2131"/>
                <a:gd name="T111" fmla="*/ 24 h 263"/>
                <a:gd name="T112" fmla="*/ 12 w 2131"/>
                <a:gd name="T113" fmla="*/ 26 h 263"/>
                <a:gd name="T114" fmla="*/ 25 w 2131"/>
                <a:gd name="T115" fmla="*/ 50 h 263"/>
                <a:gd name="T116" fmla="*/ 1 w 2131"/>
                <a:gd name="T117" fmla="*/ 47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5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638 w 2582"/>
                <a:gd name="T1" fmla="*/ 59 h 254"/>
                <a:gd name="T2" fmla="*/ 602 w 2582"/>
                <a:gd name="T3" fmla="*/ 53 h 254"/>
                <a:gd name="T4" fmla="*/ 615 w 2582"/>
                <a:gd name="T5" fmla="*/ 15 h 254"/>
                <a:gd name="T6" fmla="*/ 567 w 2582"/>
                <a:gd name="T7" fmla="*/ 52 h 254"/>
                <a:gd name="T8" fmla="*/ 581 w 2582"/>
                <a:gd name="T9" fmla="*/ 19 h 254"/>
                <a:gd name="T10" fmla="*/ 580 w 2582"/>
                <a:gd name="T11" fmla="*/ 45 h 254"/>
                <a:gd name="T12" fmla="*/ 575 w 2582"/>
                <a:gd name="T13" fmla="*/ 26 h 254"/>
                <a:gd name="T14" fmla="*/ 548 w 2582"/>
                <a:gd name="T15" fmla="*/ 24 h 254"/>
                <a:gd name="T16" fmla="*/ 545 w 2582"/>
                <a:gd name="T17" fmla="*/ 14 h 254"/>
                <a:gd name="T18" fmla="*/ 545 w 2582"/>
                <a:gd name="T19" fmla="*/ 55 h 254"/>
                <a:gd name="T20" fmla="*/ 518 w 2582"/>
                <a:gd name="T21" fmla="*/ 14 h 254"/>
                <a:gd name="T22" fmla="*/ 507 w 2582"/>
                <a:gd name="T23" fmla="*/ 25 h 254"/>
                <a:gd name="T24" fmla="*/ 473 w 2582"/>
                <a:gd name="T25" fmla="*/ 55 h 254"/>
                <a:gd name="T26" fmla="*/ 479 w 2582"/>
                <a:gd name="T27" fmla="*/ 14 h 254"/>
                <a:gd name="T28" fmla="*/ 479 w 2582"/>
                <a:gd name="T29" fmla="*/ 22 h 254"/>
                <a:gd name="T30" fmla="*/ 477 w 2582"/>
                <a:gd name="T31" fmla="*/ 47 h 254"/>
                <a:gd name="T32" fmla="*/ 444 w 2582"/>
                <a:gd name="T33" fmla="*/ 46 h 254"/>
                <a:gd name="T34" fmla="*/ 440 w 2582"/>
                <a:gd name="T35" fmla="*/ 27 h 254"/>
                <a:gd name="T36" fmla="*/ 454 w 2582"/>
                <a:gd name="T37" fmla="*/ 17 h 254"/>
                <a:gd name="T38" fmla="*/ 443 w 2582"/>
                <a:gd name="T39" fmla="*/ 53 h 254"/>
                <a:gd name="T40" fmla="*/ 411 w 2582"/>
                <a:gd name="T41" fmla="*/ 46 h 254"/>
                <a:gd name="T42" fmla="*/ 397 w 2582"/>
                <a:gd name="T43" fmla="*/ 20 h 254"/>
                <a:gd name="T44" fmla="*/ 421 w 2582"/>
                <a:gd name="T45" fmla="*/ 50 h 254"/>
                <a:gd name="T46" fmla="*/ 353 w 2582"/>
                <a:gd name="T47" fmla="*/ 53 h 254"/>
                <a:gd name="T48" fmla="*/ 339 w 2582"/>
                <a:gd name="T49" fmla="*/ 36 h 254"/>
                <a:gd name="T50" fmla="*/ 352 w 2582"/>
                <a:gd name="T51" fmla="*/ 22 h 254"/>
                <a:gd name="T52" fmla="*/ 349 w 2582"/>
                <a:gd name="T53" fmla="*/ 15 h 254"/>
                <a:gd name="T54" fmla="*/ 357 w 2582"/>
                <a:gd name="T55" fmla="*/ 53 h 254"/>
                <a:gd name="T56" fmla="*/ 354 w 2582"/>
                <a:gd name="T57" fmla="*/ 46 h 254"/>
                <a:gd name="T58" fmla="*/ 299 w 2582"/>
                <a:gd name="T59" fmla="*/ 46 h 254"/>
                <a:gd name="T60" fmla="*/ 297 w 2582"/>
                <a:gd name="T61" fmla="*/ 26 h 254"/>
                <a:gd name="T62" fmla="*/ 315 w 2582"/>
                <a:gd name="T63" fmla="*/ 23 h 254"/>
                <a:gd name="T64" fmla="*/ 287 w 2582"/>
                <a:gd name="T65" fmla="*/ 46 h 254"/>
                <a:gd name="T66" fmla="*/ 248 w 2582"/>
                <a:gd name="T67" fmla="*/ 1 h 254"/>
                <a:gd name="T68" fmla="*/ 237 w 2582"/>
                <a:gd name="T69" fmla="*/ 46 h 254"/>
                <a:gd name="T70" fmla="*/ 220 w 2582"/>
                <a:gd name="T71" fmla="*/ 28 h 254"/>
                <a:gd name="T72" fmla="*/ 246 w 2582"/>
                <a:gd name="T73" fmla="*/ 19 h 254"/>
                <a:gd name="T74" fmla="*/ 231 w 2582"/>
                <a:gd name="T75" fmla="*/ 25 h 254"/>
                <a:gd name="T76" fmla="*/ 240 w 2582"/>
                <a:gd name="T77" fmla="*/ 54 h 254"/>
                <a:gd name="T78" fmla="*/ 182 w 2582"/>
                <a:gd name="T79" fmla="*/ 53 h 254"/>
                <a:gd name="T80" fmla="*/ 168 w 2582"/>
                <a:gd name="T81" fmla="*/ 15 h 254"/>
                <a:gd name="T82" fmla="*/ 159 w 2582"/>
                <a:gd name="T83" fmla="*/ 25 h 254"/>
                <a:gd name="T84" fmla="*/ 115 w 2582"/>
                <a:gd name="T85" fmla="*/ 49 h 254"/>
                <a:gd name="T86" fmla="*/ 131 w 2582"/>
                <a:gd name="T87" fmla="*/ 19 h 254"/>
                <a:gd name="T88" fmla="*/ 131 w 2582"/>
                <a:gd name="T89" fmla="*/ 44 h 254"/>
                <a:gd name="T90" fmla="*/ 124 w 2582"/>
                <a:gd name="T91" fmla="*/ 28 h 254"/>
                <a:gd name="T92" fmla="*/ 90 w 2582"/>
                <a:gd name="T93" fmla="*/ 28 h 254"/>
                <a:gd name="T94" fmla="*/ 108 w 2582"/>
                <a:gd name="T95" fmla="*/ 45 h 254"/>
                <a:gd name="T96" fmla="*/ 80 w 2582"/>
                <a:gd name="T97" fmla="*/ 43 h 254"/>
                <a:gd name="T98" fmla="*/ 107 w 2582"/>
                <a:gd name="T99" fmla="*/ 20 h 254"/>
                <a:gd name="T100" fmla="*/ 69 w 2582"/>
                <a:gd name="T101" fmla="*/ 20 h 254"/>
                <a:gd name="T102" fmla="*/ 69 w 2582"/>
                <a:gd name="T103" fmla="*/ 29 h 254"/>
                <a:gd name="T104" fmla="*/ 50 w 2582"/>
                <a:gd name="T105" fmla="*/ 46 h 254"/>
                <a:gd name="T106" fmla="*/ 38 w 2582"/>
                <a:gd name="T107" fmla="*/ 23 h 254"/>
                <a:gd name="T108" fmla="*/ 18 w 2582"/>
                <a:gd name="T109" fmla="*/ 45 h 254"/>
                <a:gd name="T110" fmla="*/ 1 w 2582"/>
                <a:gd name="T111" fmla="*/ 22 h 254"/>
                <a:gd name="T112" fmla="*/ 25 w 2582"/>
                <a:gd name="T113" fmla="*/ 5 h 254"/>
                <a:gd name="T114" fmla="*/ 17 w 2582"/>
                <a:gd name="T115" fmla="*/ 11 h 254"/>
                <a:gd name="T116" fmla="*/ 27 w 2582"/>
                <a:gd name="T117" fmla="*/ 29 h 254"/>
                <a:gd name="T118" fmla="*/ 21 w 2582"/>
                <a:gd name="T119" fmla="*/ 5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</p:sp>
        <p:sp>
          <p:nvSpPr>
            <p:cNvPr id="28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48 w 4312"/>
                <a:gd name="T1" fmla="*/ 23 h 228"/>
                <a:gd name="T2" fmla="*/ 76 w 4312"/>
                <a:gd name="T3" fmla="*/ 38 h 228"/>
                <a:gd name="T4" fmla="*/ 73 w 4312"/>
                <a:gd name="T5" fmla="*/ 21 h 228"/>
                <a:gd name="T6" fmla="*/ 67 w 4312"/>
                <a:gd name="T7" fmla="*/ 12 h 228"/>
                <a:gd name="T8" fmla="*/ 115 w 4312"/>
                <a:gd name="T9" fmla="*/ 40 h 228"/>
                <a:gd name="T10" fmla="*/ 114 w 4312"/>
                <a:gd name="T11" fmla="*/ 25 h 228"/>
                <a:gd name="T12" fmla="*/ 106 w 4312"/>
                <a:gd name="T13" fmla="*/ 47 h 228"/>
                <a:gd name="T14" fmla="*/ 167 w 4312"/>
                <a:gd name="T15" fmla="*/ 19 h 228"/>
                <a:gd name="T16" fmla="*/ 163 w 4312"/>
                <a:gd name="T17" fmla="*/ 42 h 228"/>
                <a:gd name="T18" fmla="*/ 193 w 4312"/>
                <a:gd name="T19" fmla="*/ 27 h 228"/>
                <a:gd name="T20" fmla="*/ 189 w 4312"/>
                <a:gd name="T21" fmla="*/ 19 h 228"/>
                <a:gd name="T22" fmla="*/ 246 w 4312"/>
                <a:gd name="T23" fmla="*/ 20 h 228"/>
                <a:gd name="T24" fmla="*/ 241 w 4312"/>
                <a:gd name="T25" fmla="*/ 42 h 228"/>
                <a:gd name="T26" fmla="*/ 268 w 4312"/>
                <a:gd name="T27" fmla="*/ 28 h 228"/>
                <a:gd name="T28" fmla="*/ 278 w 4312"/>
                <a:gd name="T29" fmla="*/ 22 h 228"/>
                <a:gd name="T30" fmla="*/ 294 w 4312"/>
                <a:gd name="T31" fmla="*/ 35 h 228"/>
                <a:gd name="T32" fmla="*/ 314 w 4312"/>
                <a:gd name="T33" fmla="*/ 47 h 228"/>
                <a:gd name="T34" fmla="*/ 328 w 4312"/>
                <a:gd name="T35" fmla="*/ 46 h 228"/>
                <a:gd name="T36" fmla="*/ 327 w 4312"/>
                <a:gd name="T37" fmla="*/ 29 h 228"/>
                <a:gd name="T38" fmla="*/ 389 w 4312"/>
                <a:gd name="T39" fmla="*/ 28 h 228"/>
                <a:gd name="T40" fmla="*/ 381 w 4312"/>
                <a:gd name="T41" fmla="*/ 39 h 228"/>
                <a:gd name="T42" fmla="*/ 385 w 4312"/>
                <a:gd name="T43" fmla="*/ 17 h 228"/>
                <a:gd name="T44" fmla="*/ 394 w 4312"/>
                <a:gd name="T45" fmla="*/ 20 h 228"/>
                <a:gd name="T46" fmla="*/ 403 w 4312"/>
                <a:gd name="T47" fmla="*/ 46 h 228"/>
                <a:gd name="T48" fmla="*/ 406 w 4312"/>
                <a:gd name="T49" fmla="*/ 26 h 228"/>
                <a:gd name="T50" fmla="*/ 413 w 4312"/>
                <a:gd name="T51" fmla="*/ 11 h 228"/>
                <a:gd name="T52" fmla="*/ 451 w 4312"/>
                <a:gd name="T53" fmla="*/ 40 h 228"/>
                <a:gd name="T54" fmla="*/ 527 w 4312"/>
                <a:gd name="T55" fmla="*/ 28 h 228"/>
                <a:gd name="T56" fmla="*/ 519 w 4312"/>
                <a:gd name="T57" fmla="*/ 39 h 228"/>
                <a:gd name="T58" fmla="*/ 523 w 4312"/>
                <a:gd name="T59" fmla="*/ 17 h 228"/>
                <a:gd name="T60" fmla="*/ 532 w 4312"/>
                <a:gd name="T61" fmla="*/ 20 h 228"/>
                <a:gd name="T62" fmla="*/ 552 w 4312"/>
                <a:gd name="T63" fmla="*/ 31 h 228"/>
                <a:gd name="T64" fmla="*/ 573 w 4312"/>
                <a:gd name="T65" fmla="*/ 41 h 228"/>
                <a:gd name="T66" fmla="*/ 577 w 4312"/>
                <a:gd name="T67" fmla="*/ 48 h 228"/>
                <a:gd name="T68" fmla="*/ 619 w 4312"/>
                <a:gd name="T69" fmla="*/ 38 h 228"/>
                <a:gd name="T70" fmla="*/ 631 w 4312"/>
                <a:gd name="T71" fmla="*/ 44 h 228"/>
                <a:gd name="T72" fmla="*/ 649 w 4312"/>
                <a:gd name="T73" fmla="*/ 34 h 228"/>
                <a:gd name="T74" fmla="*/ 693 w 4312"/>
                <a:gd name="T75" fmla="*/ 10 h 228"/>
                <a:gd name="T76" fmla="*/ 695 w 4312"/>
                <a:gd name="T77" fmla="*/ 41 h 228"/>
                <a:gd name="T78" fmla="*/ 735 w 4312"/>
                <a:gd name="T79" fmla="*/ 38 h 228"/>
                <a:gd name="T80" fmla="*/ 732 w 4312"/>
                <a:gd name="T81" fmla="*/ 21 h 228"/>
                <a:gd name="T82" fmla="*/ 752 w 4312"/>
                <a:gd name="T83" fmla="*/ 42 h 228"/>
                <a:gd name="T84" fmla="*/ 752 w 4312"/>
                <a:gd name="T85" fmla="*/ 28 h 228"/>
                <a:gd name="T86" fmla="*/ 747 w 4312"/>
                <a:gd name="T87" fmla="*/ 48 h 228"/>
                <a:gd name="T88" fmla="*/ 804 w 4312"/>
                <a:gd name="T89" fmla="*/ 42 h 228"/>
                <a:gd name="T90" fmla="*/ 800 w 4312"/>
                <a:gd name="T91" fmla="*/ 19 h 228"/>
                <a:gd name="T92" fmla="*/ 811 w 4312"/>
                <a:gd name="T93" fmla="*/ 9 h 228"/>
                <a:gd name="T94" fmla="*/ 859 w 4312"/>
                <a:gd name="T95" fmla="*/ 44 h 228"/>
                <a:gd name="T96" fmla="*/ 852 w 4312"/>
                <a:gd name="T97" fmla="*/ 23 h 228"/>
                <a:gd name="T98" fmla="*/ 878 w 4312"/>
                <a:gd name="T99" fmla="*/ 42 h 228"/>
                <a:gd name="T100" fmla="*/ 903 w 4312"/>
                <a:gd name="T101" fmla="*/ 28 h 228"/>
                <a:gd name="T102" fmla="*/ 907 w 4312"/>
                <a:gd name="T103" fmla="*/ 11 h 228"/>
                <a:gd name="T104" fmla="*/ 925 w 4312"/>
                <a:gd name="T105" fmla="*/ 47 h 228"/>
                <a:gd name="T106" fmla="*/ 934 w 4312"/>
                <a:gd name="T107" fmla="*/ 25 h 228"/>
                <a:gd name="T108" fmla="*/ 951 w 4312"/>
                <a:gd name="T109" fmla="*/ 56 h 228"/>
                <a:gd name="T110" fmla="*/ 983 w 4312"/>
                <a:gd name="T111" fmla="*/ 24 h 228"/>
                <a:gd name="T112" fmla="*/ 976 w 4312"/>
                <a:gd name="T113" fmla="*/ 40 h 228"/>
                <a:gd name="T114" fmla="*/ 1051 w 4312"/>
                <a:gd name="T115" fmla="*/ 36 h 228"/>
                <a:gd name="T116" fmla="*/ 1047 w 4312"/>
                <a:gd name="T117" fmla="*/ 20 h 228"/>
                <a:gd name="T118" fmla="*/ 1065 w 4312"/>
                <a:gd name="T119" fmla="*/ 41 h 228"/>
                <a:gd name="T120" fmla="*/ 1058 w 4312"/>
                <a:gd name="T121" fmla="*/ 26 h 228"/>
                <a:gd name="T122" fmla="*/ 1065 w 4312"/>
                <a:gd name="T123" fmla="*/ 27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2708920"/>
            <a:ext cx="8215370" cy="3720476"/>
          </a:xfrm>
        </p:spPr>
        <p:txBody>
          <a:bodyPr>
            <a:normAutofit fontScale="92500" lnSpcReduction="20000"/>
          </a:bodyPr>
          <a:lstStyle/>
          <a:p>
            <a:pPr algn="l"/>
            <a:endParaRPr lang="cs-CZ" sz="1500" b="1" dirty="0" smtClean="0"/>
          </a:p>
          <a:p>
            <a:pPr algn="l"/>
            <a:endParaRPr lang="cs-CZ" sz="1500" b="1" dirty="0"/>
          </a:p>
          <a:p>
            <a:pPr algn="l"/>
            <a:endParaRPr lang="cs-CZ" sz="1500" b="1" dirty="0" smtClean="0"/>
          </a:p>
          <a:p>
            <a:pPr algn="ctr"/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Jméno </a:t>
            </a:r>
            <a:r>
              <a:rPr lang="cs-CZ" sz="1900" b="1" dirty="0">
                <a:solidFill>
                  <a:schemeClr val="tx1"/>
                </a:solidFill>
                <a:latin typeface="Calibri" pitchFamily="34" charset="0"/>
              </a:rPr>
              <a:t>autora</a:t>
            </a:r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: Mgr. Vlasta </a:t>
            </a:r>
            <a:r>
              <a:rPr lang="cs-CZ" sz="1900" b="1" dirty="0" err="1" smtClean="0">
                <a:solidFill>
                  <a:schemeClr val="tx1"/>
                </a:solidFill>
                <a:latin typeface="Calibri" pitchFamily="34" charset="0"/>
              </a:rPr>
              <a:t>Kollariková</a:t>
            </a:r>
            <a:r>
              <a:rPr lang="cs-CZ" sz="1900" b="1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cs-CZ" sz="1900" b="1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1900" b="1" dirty="0">
                <a:solidFill>
                  <a:schemeClr val="tx1"/>
                </a:solidFill>
                <a:latin typeface="Calibri" pitchFamily="34" charset="0"/>
              </a:rPr>
              <a:t>Datum vytvoření</a:t>
            </a:r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: 10.03.2013</a:t>
            </a:r>
          </a:p>
          <a:p>
            <a:pPr algn="ctr"/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Číslo </a:t>
            </a:r>
            <a:r>
              <a:rPr lang="cs-CZ" sz="1900" b="1" dirty="0" err="1" smtClean="0">
                <a:solidFill>
                  <a:schemeClr val="tx1"/>
                </a:solidFill>
                <a:latin typeface="Calibri" pitchFamily="34" charset="0"/>
              </a:rPr>
              <a:t>DUMu</a:t>
            </a:r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: VY_32_INOVACE_14_OSVZ_ZSVa</a:t>
            </a:r>
            <a:r>
              <a:rPr lang="cs-CZ" sz="1900" b="1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cs-CZ" sz="1900" b="1" dirty="0">
                <a:solidFill>
                  <a:schemeClr val="tx1"/>
                </a:solidFill>
                <a:latin typeface="Calibri" pitchFamily="34" charset="0"/>
              </a:rPr>
            </a:br>
            <a:endParaRPr lang="cs-CZ" sz="19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Ročník</a:t>
            </a:r>
            <a:r>
              <a:rPr lang="cs-CZ" sz="1500" b="1" dirty="0">
                <a:solidFill>
                  <a:schemeClr val="tx1"/>
                </a:solidFill>
              </a:rPr>
              <a:t>: </a:t>
            </a:r>
            <a:r>
              <a:rPr lang="cs-CZ" sz="1500" b="1" dirty="0" smtClean="0">
                <a:solidFill>
                  <a:schemeClr val="tx1"/>
                </a:solidFill>
              </a:rPr>
              <a:t>I.</a:t>
            </a:r>
          </a:p>
          <a:p>
            <a:pPr algn="ctr"/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Vzdělávací oblast: Společenskovědní vzdělávání </a:t>
            </a:r>
          </a:p>
          <a:p>
            <a:pPr algn="ctr"/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 Vzdělávací obor: Základy společenských věd </a:t>
            </a:r>
          </a:p>
          <a:p>
            <a:pPr algn="ctr"/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Tematický okruh: Praktická filozofie a filozofická antropologie</a:t>
            </a:r>
          </a:p>
          <a:p>
            <a:pPr algn="ctr"/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Téma: Základní filozofické myšlenky ve vývoji společnosti, </a:t>
            </a:r>
            <a:r>
              <a:rPr lang="cs-CZ" sz="1900" b="1" dirty="0" smtClean="0">
                <a:latin typeface="Calibri" pitchFamily="34" charset="0"/>
              </a:rPr>
              <a:t>Německá klasická</a:t>
            </a:r>
            <a:r>
              <a:rPr lang="cs-CZ" sz="1900" b="1" dirty="0" smtClean="0">
                <a:solidFill>
                  <a:srgbClr val="C00000"/>
                </a:solidFill>
                <a:latin typeface="Calibri" pitchFamily="34" charset="0"/>
              </a:rPr>
              <a:t>           </a:t>
            </a:r>
            <a:r>
              <a:rPr lang="cs-CZ" sz="1900" b="1" dirty="0" smtClean="0">
                <a:latin typeface="Calibri" pitchFamily="34" charset="0"/>
              </a:rPr>
              <a:t>filozofie</a:t>
            </a:r>
          </a:p>
          <a:p>
            <a:pPr algn="ctr"/>
            <a:r>
              <a:rPr lang="cs-CZ" sz="1900" b="1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cs-CZ" sz="1900" b="1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Prezentaci lze využít k doplnění učiva a k poznámkám do sešitů</a:t>
            </a:r>
            <a:endParaRPr lang="cs-CZ" sz="1500" b="1" dirty="0">
              <a:solidFill>
                <a:schemeClr val="tx1"/>
              </a:solidFill>
            </a:endParaRPr>
          </a:p>
          <a:p>
            <a:r>
              <a:rPr lang="cs-CZ" sz="1500" b="1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76777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Německá osvícenská filozofie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cs-CZ" dirty="0" smtClean="0"/>
              <a:t>Společenské podmínky, zlatý věk německé </a:t>
            </a:r>
            <a:r>
              <a:rPr lang="cs-CZ" dirty="0" smtClean="0"/>
              <a:t>literatury,  </a:t>
            </a:r>
            <a:r>
              <a:rPr lang="cs-CZ" dirty="0" smtClean="0"/>
              <a:t>zlatý věk německé </a:t>
            </a:r>
            <a:r>
              <a:rPr lang="cs-CZ" dirty="0" smtClean="0"/>
              <a:t>filozofie</a:t>
            </a:r>
            <a:r>
              <a:rPr lang="cs-CZ" dirty="0" smtClean="0"/>
              <a:t>, hlavní představitelé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35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Společenské podmínky, zlatý věk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Německo = nejednotný</a:t>
            </a:r>
            <a:r>
              <a:rPr lang="cs-CZ" dirty="0" smtClean="0"/>
              <a:t>, roztříštěný stát založený na zemědělství, největšími vlastníky půdy byly šlechta a církev, přesto na přelomu </a:t>
            </a:r>
            <a:r>
              <a:rPr lang="cs-CZ" u="sng" dirty="0" smtClean="0"/>
              <a:t>18. a 19. století </a:t>
            </a:r>
            <a:r>
              <a:rPr lang="cs-CZ" dirty="0" smtClean="0"/>
              <a:t>nastává „zlatý věk německé filozofie a literatury.“</a:t>
            </a:r>
          </a:p>
          <a:p>
            <a:r>
              <a:rPr lang="cs-CZ" dirty="0" smtClean="0"/>
              <a:t>Němečtí filozofové dávají přednost myšlení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a</a:t>
            </a:r>
            <a:r>
              <a:rPr lang="cs-CZ" dirty="0" smtClean="0"/>
              <a:t> </a:t>
            </a:r>
            <a:r>
              <a:rPr lang="cs-CZ" dirty="0" smtClean="0"/>
              <a:t>idejím před hmotou, vytvářejí </a:t>
            </a:r>
            <a:r>
              <a:rPr lang="cs-CZ" dirty="0" smtClean="0"/>
              <a:t>složité    idealistické </a:t>
            </a:r>
            <a:r>
              <a:rPr lang="cs-CZ" dirty="0" smtClean="0"/>
              <a:t>systémy, hypotézy a nové pojmy.</a:t>
            </a:r>
          </a:p>
          <a:p>
            <a:r>
              <a:rPr lang="cs-CZ" dirty="0" smtClean="0"/>
              <a:t>Zakladatelem je </a:t>
            </a:r>
            <a:r>
              <a:rPr lang="cs-CZ" b="1" dirty="0" smtClean="0"/>
              <a:t>Immanuel Kant.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7041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představitelé německé osvícenské filozofie (NOF)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Immanuel Kant </a:t>
            </a:r>
            <a:r>
              <a:rPr lang="cs-CZ" b="1" dirty="0" smtClean="0"/>
              <a:t>- </a:t>
            </a:r>
            <a:r>
              <a:rPr lang="cs-CZ" dirty="0" smtClean="0"/>
              <a:t>zakladatel </a:t>
            </a:r>
            <a:r>
              <a:rPr lang="cs-CZ" dirty="0" smtClean="0"/>
              <a:t>NOF, profesor na vysoké škole, rektor </a:t>
            </a:r>
            <a:r>
              <a:rPr lang="cs-CZ" dirty="0" smtClean="0"/>
              <a:t>univerzity, Královec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Dvě období v jeho filozofickém vývoji: </a:t>
            </a:r>
            <a:r>
              <a:rPr lang="cs-CZ" i="1" u="sng" dirty="0" err="1" smtClean="0"/>
              <a:t>předkritické</a:t>
            </a:r>
            <a:r>
              <a:rPr lang="cs-CZ" i="1" u="sng" dirty="0" smtClean="0"/>
              <a:t> </a:t>
            </a:r>
            <a:r>
              <a:rPr lang="cs-CZ" dirty="0" smtClean="0"/>
              <a:t>(vznik sluneční soustavy; fyzika, astronomie) a </a:t>
            </a:r>
            <a:r>
              <a:rPr lang="cs-CZ" i="1" u="sng" dirty="0" smtClean="0"/>
              <a:t>kritické</a:t>
            </a:r>
            <a:r>
              <a:rPr lang="cs-CZ" dirty="0" smtClean="0"/>
              <a:t> (možnosti poznání), </a:t>
            </a:r>
            <a:r>
              <a:rPr lang="cs-CZ" dirty="0" smtClean="0"/>
              <a:t>rozlišuje  </a:t>
            </a:r>
            <a:r>
              <a:rPr lang="cs-CZ" i="1" dirty="0" smtClean="0"/>
              <a:t>„svět </a:t>
            </a:r>
            <a:r>
              <a:rPr lang="cs-CZ" i="1" dirty="0" smtClean="0"/>
              <a:t>o sobě</a:t>
            </a:r>
            <a:r>
              <a:rPr lang="cs-CZ" i="1" dirty="0" smtClean="0"/>
              <a:t>“ </a:t>
            </a:r>
            <a:r>
              <a:rPr lang="cs-CZ" dirty="0" smtClean="0"/>
              <a:t>a </a:t>
            </a:r>
            <a:r>
              <a:rPr lang="cs-CZ" i="1" dirty="0" smtClean="0"/>
              <a:t>„</a:t>
            </a:r>
            <a:r>
              <a:rPr lang="cs-CZ" i="1" dirty="0" smtClean="0"/>
              <a:t>svět </a:t>
            </a:r>
            <a:r>
              <a:rPr lang="cs-CZ" i="1" dirty="0" smtClean="0"/>
              <a:t>pro</a:t>
            </a:r>
            <a:r>
              <a:rPr lang="cs-CZ" i="1" dirty="0" smtClean="0"/>
              <a:t> </a:t>
            </a:r>
            <a:r>
              <a:rPr lang="cs-CZ" i="1" dirty="0" smtClean="0"/>
              <a:t>nás</a:t>
            </a:r>
            <a:r>
              <a:rPr lang="cs-CZ" i="1" dirty="0" smtClean="0"/>
              <a:t>“. </a:t>
            </a:r>
            <a:r>
              <a:rPr lang="cs-CZ" dirty="0" smtClean="0"/>
              <a:t>Tři </a:t>
            </a:r>
            <a:r>
              <a:rPr lang="cs-CZ" dirty="0" smtClean="0"/>
              <a:t>díla</a:t>
            </a:r>
            <a:r>
              <a:rPr lang="cs-CZ" dirty="0"/>
              <a:t>: </a:t>
            </a:r>
            <a:r>
              <a:rPr lang="cs-CZ" u="sng" dirty="0"/>
              <a:t>Kritika čistého rozumu</a:t>
            </a:r>
            <a:r>
              <a:rPr lang="cs-CZ" dirty="0"/>
              <a:t>, </a:t>
            </a:r>
            <a:r>
              <a:rPr lang="cs-CZ" u="sng" dirty="0" smtClean="0"/>
              <a:t>Kritika </a:t>
            </a:r>
            <a:r>
              <a:rPr lang="cs-CZ" u="sng" dirty="0"/>
              <a:t>praktického rozumu</a:t>
            </a:r>
            <a:r>
              <a:rPr lang="cs-CZ" dirty="0"/>
              <a:t>, </a:t>
            </a:r>
            <a:r>
              <a:rPr lang="cs-CZ" u="sng" dirty="0"/>
              <a:t>Kritika </a:t>
            </a:r>
            <a:r>
              <a:rPr lang="cs-CZ" u="sng" dirty="0" smtClean="0"/>
              <a:t> soudnosti</a:t>
            </a:r>
            <a:r>
              <a:rPr lang="cs-CZ" dirty="0" smtClean="0"/>
              <a:t> (pojmy</a:t>
            </a:r>
            <a:r>
              <a:rPr lang="cs-CZ" dirty="0"/>
              <a:t>, jednání, názory)</a:t>
            </a:r>
          </a:p>
          <a:p>
            <a:pPr marL="109728" indent="0">
              <a:buNone/>
            </a:pPr>
            <a:endParaRPr lang="cs-CZ" i="1" dirty="0" smtClean="0"/>
          </a:p>
          <a:p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22592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Fichte, </a:t>
            </a:r>
            <a:r>
              <a:rPr lang="cs-CZ" dirty="0" err="1" smtClean="0"/>
              <a:t>Hegel</a:t>
            </a:r>
            <a:r>
              <a:rPr lang="cs-CZ" dirty="0" smtClean="0"/>
              <a:t>, Feuerbach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91264" cy="4972008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cs-CZ" b="1" dirty="0" smtClean="0"/>
              <a:t>Johann </a:t>
            </a:r>
            <a:r>
              <a:rPr lang="cs-CZ" b="1" dirty="0" err="1" smtClean="0"/>
              <a:t>Gottlieb</a:t>
            </a:r>
            <a:r>
              <a:rPr lang="cs-CZ" b="1" dirty="0" smtClean="0"/>
              <a:t> </a:t>
            </a:r>
            <a:r>
              <a:rPr lang="cs-CZ" b="1" dirty="0" err="1" smtClean="0"/>
              <a:t>Fichte</a:t>
            </a:r>
            <a:r>
              <a:rPr lang="cs-CZ" b="1" dirty="0" smtClean="0"/>
              <a:t> – </a:t>
            </a:r>
            <a:r>
              <a:rPr lang="cs-CZ" dirty="0" smtClean="0"/>
              <a:t>„</a:t>
            </a:r>
            <a:r>
              <a:rPr lang="fi-FI" dirty="0" smtClean="0"/>
              <a:t>Filo</a:t>
            </a:r>
            <a:r>
              <a:rPr lang="cs-CZ" dirty="0" smtClean="0"/>
              <a:t>z</a:t>
            </a:r>
            <a:r>
              <a:rPr lang="fi-FI" dirty="0" smtClean="0"/>
              <a:t>ofii </a:t>
            </a:r>
            <a:r>
              <a:rPr lang="fi-FI" dirty="0"/>
              <a:t>si volíme takovou, jací jsme</a:t>
            </a:r>
            <a:r>
              <a:rPr lang="fi-FI" dirty="0" smtClean="0"/>
              <a:t>.</a:t>
            </a:r>
            <a:r>
              <a:rPr lang="cs-CZ" dirty="0" smtClean="0"/>
              <a:t>“ Kantův žák, kritik jeho </a:t>
            </a:r>
            <a:r>
              <a:rPr lang="cs-CZ" i="1" dirty="0" smtClean="0"/>
              <a:t>filozofického pojetí světa; </a:t>
            </a:r>
            <a:r>
              <a:rPr lang="cs-CZ" dirty="0" smtClean="0"/>
              <a:t>pojmy </a:t>
            </a:r>
            <a:r>
              <a:rPr lang="cs-CZ" dirty="0" smtClean="0"/>
              <a:t>JÁ a NEJÁ ve třech fázích (v první JÁ, v druhé NEJÁ, ve třetí JÁ)</a:t>
            </a:r>
          </a:p>
          <a:p>
            <a:pPr marL="109728" indent="0">
              <a:buNone/>
            </a:pPr>
            <a:r>
              <a:rPr lang="cs-CZ" b="1" u="sng" dirty="0" smtClean="0">
                <a:solidFill>
                  <a:srgbClr val="00B050"/>
                </a:solidFill>
              </a:rPr>
              <a:t>Georg </a:t>
            </a:r>
            <a:r>
              <a:rPr lang="cs-CZ" b="1" u="sng" dirty="0" smtClean="0">
                <a:solidFill>
                  <a:srgbClr val="00B050"/>
                </a:solidFill>
              </a:rPr>
              <a:t>Wilhelm Friedrich </a:t>
            </a:r>
            <a:r>
              <a:rPr lang="cs-CZ" b="1" u="sng" dirty="0" err="1" smtClean="0">
                <a:solidFill>
                  <a:srgbClr val="00B050"/>
                </a:solidFill>
              </a:rPr>
              <a:t>Hegel</a:t>
            </a:r>
            <a:r>
              <a:rPr lang="cs-CZ" b="1" u="sng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- vytváří </a:t>
            </a:r>
            <a:r>
              <a:rPr lang="cs-CZ" dirty="0"/>
              <a:t>pojem </a:t>
            </a:r>
            <a:r>
              <a:rPr lang="cs-CZ" i="1" dirty="0" smtClean="0"/>
              <a:t>vývojová </a:t>
            </a:r>
            <a:r>
              <a:rPr lang="cs-CZ" i="1" dirty="0"/>
              <a:t>spirála</a:t>
            </a:r>
            <a:r>
              <a:rPr lang="cs-CZ" dirty="0"/>
              <a:t>. V</a:t>
            </a:r>
            <a:r>
              <a:rPr lang="cs-CZ" dirty="0" smtClean="0"/>
              <a:t>ývoj </a:t>
            </a:r>
            <a:r>
              <a:rPr lang="cs-CZ" dirty="0"/>
              <a:t>probíhá po </a:t>
            </a:r>
            <a:r>
              <a:rPr lang="cs-CZ" dirty="0" smtClean="0"/>
              <a:t>spirále, </a:t>
            </a:r>
            <a:r>
              <a:rPr lang="cs-CZ" dirty="0" smtClean="0"/>
              <a:t>vlastně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v </a:t>
            </a:r>
            <a:r>
              <a:rPr lang="cs-CZ" dirty="0" smtClean="0"/>
              <a:t>kruzích</a:t>
            </a:r>
            <a:r>
              <a:rPr lang="cs-CZ" dirty="0" smtClean="0"/>
              <a:t>. V </a:t>
            </a:r>
            <a:r>
              <a:rPr lang="cs-CZ" dirty="0"/>
              <a:t>určitých fázích </a:t>
            </a:r>
            <a:r>
              <a:rPr lang="cs-CZ" dirty="0" smtClean="0"/>
              <a:t>života </a:t>
            </a:r>
            <a:r>
              <a:rPr lang="cs-CZ" dirty="0"/>
              <a:t>se kruh </a:t>
            </a:r>
            <a:r>
              <a:rPr lang="cs-CZ" dirty="0" smtClean="0"/>
              <a:t>uzavírá, </a:t>
            </a:r>
            <a:r>
              <a:rPr lang="cs-CZ" dirty="0"/>
              <a:t>člověk </a:t>
            </a:r>
            <a:r>
              <a:rPr lang="cs-CZ" dirty="0" smtClean="0"/>
              <a:t>postupuje na </a:t>
            </a:r>
            <a:r>
              <a:rPr lang="cs-CZ" dirty="0"/>
              <a:t>vyšší </a:t>
            </a:r>
            <a:r>
              <a:rPr lang="cs-CZ" dirty="0" smtClean="0"/>
              <a:t>úroveň</a:t>
            </a:r>
            <a:r>
              <a:rPr lang="cs-CZ" dirty="0"/>
              <a:t>.</a:t>
            </a:r>
            <a:r>
              <a:rPr lang="cs-CZ" dirty="0" smtClean="0"/>
              <a:t> V </a:t>
            </a:r>
            <a:r>
              <a:rPr lang="cs-CZ" dirty="0"/>
              <a:t>případě spirály se objeví bod, </a:t>
            </a:r>
            <a:r>
              <a:rPr lang="cs-CZ" dirty="0" smtClean="0"/>
              <a:t>který </a:t>
            </a:r>
            <a:r>
              <a:rPr lang="cs-CZ" dirty="0"/>
              <a:t>vytyčuje předchozí vývojové body vztahující se k dané </a:t>
            </a:r>
            <a:r>
              <a:rPr lang="cs-CZ" dirty="0" smtClean="0"/>
              <a:t>problematice. Člověk </a:t>
            </a:r>
            <a:r>
              <a:rPr lang="cs-CZ" dirty="0"/>
              <a:t>tak může dál stavět na již poznaném</a:t>
            </a:r>
            <a:r>
              <a:rPr lang="cs-CZ" dirty="0" smtClean="0"/>
              <a:t>.</a:t>
            </a:r>
          </a:p>
          <a:p>
            <a:pPr marL="109728" indent="0">
              <a:buNone/>
            </a:pPr>
            <a:r>
              <a:rPr lang="cs-CZ" dirty="0" smtClean="0"/>
              <a:t>4. </a:t>
            </a:r>
            <a:r>
              <a:rPr lang="cs-CZ" b="1" dirty="0" smtClean="0"/>
              <a:t>Ludwig </a:t>
            </a:r>
            <a:r>
              <a:rPr lang="cs-CZ" b="1" dirty="0" smtClean="0"/>
              <a:t>Feuerbach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smtClean="0"/>
              <a:t>materialistický </a:t>
            </a:r>
            <a:r>
              <a:rPr lang="cs-CZ" dirty="0" smtClean="0"/>
              <a:t>filozof</a:t>
            </a:r>
          </a:p>
          <a:p>
            <a:pPr marL="109728" indent="0">
              <a:buNone/>
            </a:pP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4138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Herder a Goethe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Johann </a:t>
            </a:r>
            <a:r>
              <a:rPr lang="cs-CZ" b="1" dirty="0" smtClean="0"/>
              <a:t>Gottfried Herder</a:t>
            </a:r>
            <a:r>
              <a:rPr lang="cs-CZ" dirty="0" smtClean="0"/>
              <a:t> – Kantův žák, úvahy o jazyce, přátelství s Goethem (literární hnutí </a:t>
            </a:r>
            <a:r>
              <a:rPr lang="cs-CZ" dirty="0" err="1" smtClean="0"/>
              <a:t>Sturm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Drang</a:t>
            </a:r>
            <a:r>
              <a:rPr lang="cs-CZ" dirty="0" smtClean="0"/>
              <a:t>), prosazování národního jazyka (němčiny)</a:t>
            </a:r>
          </a:p>
          <a:p>
            <a:endParaRPr lang="cs-CZ" dirty="0" smtClean="0"/>
          </a:p>
          <a:p>
            <a:r>
              <a:rPr lang="cs-CZ" b="1" dirty="0" smtClean="0"/>
              <a:t>Johann </a:t>
            </a:r>
            <a:r>
              <a:rPr lang="cs-CZ" b="1" dirty="0" smtClean="0"/>
              <a:t>Wolfgang Goethe</a:t>
            </a:r>
            <a:r>
              <a:rPr lang="cs-CZ" dirty="0" smtClean="0"/>
              <a:t> – významný německý </a:t>
            </a:r>
            <a:r>
              <a:rPr lang="cs-CZ" dirty="0" smtClean="0"/>
              <a:t>spisovatel; filozofická </a:t>
            </a:r>
            <a:r>
              <a:rPr lang="cs-CZ" dirty="0" smtClean="0"/>
              <a:t>dvoudílná báseň Faust řeší otázku, </a:t>
            </a:r>
            <a:r>
              <a:rPr lang="cs-CZ" dirty="0"/>
              <a:t>c</a:t>
            </a:r>
            <a:r>
              <a:rPr lang="cs-CZ" dirty="0" smtClean="0"/>
              <a:t>o člověka činí šťastným a spokojeným.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283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DVOŘÁK</a:t>
            </a:r>
            <a:r>
              <a:rPr lang="cs-CZ" sz="2800" dirty="0"/>
              <a:t>, Jan a kol. </a:t>
            </a:r>
            <a:r>
              <a:rPr lang="cs-CZ" sz="2800" i="1" dirty="0"/>
              <a:t>Odmaturuj ze společenských věd</a:t>
            </a:r>
            <a:r>
              <a:rPr lang="cs-CZ" sz="2800" dirty="0"/>
              <a:t>. Brno: </a:t>
            </a:r>
            <a:r>
              <a:rPr lang="cs-CZ" sz="2800" dirty="0" err="1"/>
              <a:t>Didaktis</a:t>
            </a:r>
            <a:r>
              <a:rPr lang="cs-CZ" sz="2800" dirty="0"/>
              <a:t>, 2008, ISBN 978-80-7358-122-0. </a:t>
            </a:r>
          </a:p>
          <a:p>
            <a:pPr marL="0" indent="0">
              <a:buNone/>
            </a:pPr>
            <a:r>
              <a:rPr lang="cs-CZ" sz="2800" dirty="0" smtClean="0"/>
              <a:t>ČADOVÁ</a:t>
            </a:r>
            <a:r>
              <a:rPr lang="cs-CZ" sz="2800" dirty="0"/>
              <a:t>, Barbara a kol. </a:t>
            </a:r>
            <a:r>
              <a:rPr lang="cs-CZ" sz="2800" i="1" dirty="0"/>
              <a:t>Maturitní otázky</a:t>
            </a:r>
            <a:r>
              <a:rPr lang="cs-CZ" sz="2800" dirty="0"/>
              <a:t>. Havlíčkův Brod: Fragment, 2008, ISBN 978-80-253-0600-0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/>
              <a:t>HLADÍK. </a:t>
            </a:r>
            <a:r>
              <a:rPr lang="cs-CZ" sz="2800" i="1" dirty="0"/>
              <a:t>Společenské vědy v kostce</a:t>
            </a:r>
            <a:r>
              <a:rPr lang="cs-CZ" sz="2800" dirty="0"/>
              <a:t>. Havlíčkův Brod</a:t>
            </a:r>
            <a:r>
              <a:rPr lang="cs-CZ" sz="2800" dirty="0"/>
              <a:t>: Fragment, 1996, ISBN 80-7200-044-6.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52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102</TotalTime>
  <Words>396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Lití písma</vt:lpstr>
      <vt:lpstr>Prezentace aplikace PowerPoint</vt:lpstr>
      <vt:lpstr>Německá osvícenská filozofie  </vt:lpstr>
      <vt:lpstr>Společenské podmínky, zlatý věk</vt:lpstr>
      <vt:lpstr>Hlavní představitelé německé osvícenské filozofie (NOF)</vt:lpstr>
      <vt:lpstr>Fichte, Hegel, Feuerbach</vt:lpstr>
      <vt:lpstr>Herder a Goethe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Německá osvícenská filozofie</dc:title>
  <dc:creator>Lenovo</dc:creator>
  <cp:lastModifiedBy>Kabinet 318</cp:lastModifiedBy>
  <cp:revision>18</cp:revision>
  <dcterms:created xsi:type="dcterms:W3CDTF">2013-03-12T21:01:21Z</dcterms:created>
  <dcterms:modified xsi:type="dcterms:W3CDTF">2013-05-23T08:39:29Z</dcterms:modified>
</cp:coreProperties>
</file>