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4" r:id="rId2"/>
    <p:sldId id="256" r:id="rId3"/>
    <p:sldId id="257" r:id="rId4"/>
    <p:sldId id="262" r:id="rId5"/>
    <p:sldId id="258" r:id="rId6"/>
    <p:sldId id="275" r:id="rId7"/>
    <p:sldId id="259" r:id="rId8"/>
    <p:sldId id="268" r:id="rId9"/>
    <p:sldId id="276" r:id="rId10"/>
    <p:sldId id="261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06" autoAdjust="0"/>
    <p:restoredTop sz="94660" autoAdjust="0"/>
  </p:normalViewPr>
  <p:slideViewPr>
    <p:cSldViewPr>
      <p:cViewPr varScale="1">
        <p:scale>
          <a:sx n="90" d="100"/>
          <a:sy n="90" d="100"/>
        </p:scale>
        <p:origin x="-14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E86081E-1321-4CBF-AF14-EE48EBE7BDDD}" type="datetimeFigureOut">
              <a:rPr lang="cs-CZ"/>
              <a:pPr>
                <a:defRPr/>
              </a:pPr>
              <a:t>20.8.2013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21154F3-B302-4409-B8A7-BE94779330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16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mtClean="0"/>
              <a:t>875 517 </a:t>
            </a:r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EA03B4A-F1B5-444E-BC9D-8BB6B0591500}" type="slidenum">
              <a:rPr lang="cs-CZ" smtClean="0"/>
              <a:pPr eaLnBrk="1" hangingPunct="1"/>
              <a:t>3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693B1-7772-468E-A6FC-B1CCC0EB5B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33D9C-5E8F-4642-A493-5BA80EE755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404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1DD3A-3B54-49BB-A61A-FAA73CED15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96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B625C-0AAC-441D-BEB4-6E1C2944C2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87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AB0DF-01EE-4449-8D1E-9F549EBA95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05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2D447-A83C-4B96-BFC6-3679A6532B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19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7709-4A87-49EC-B15D-EC4C142A0E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718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86CD9-5A26-4B06-BF4D-DCFD466682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68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CABF9-E086-4852-BA38-C6CF0242D8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71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EC342-BC5D-4181-BDEB-F4B74C1B1C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1728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063A1-1475-4BE7-B80E-CB52DDBE5C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667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FFF7768-D21A-488B-B31D-6B9B3749EE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ain_Page" TargetMode="External"/><Relationship Id="rId2" Type="http://schemas.openxmlformats.org/officeDocument/2006/relationships/hyperlink" Target="http://pixabay.com/cs/vesm%C3%ADrnou-proch%C3%A1zku-astronaut-nasa-991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3.xml"/><Relationship Id="rId7" Type="http://schemas.openxmlformats.org/officeDocument/2006/relationships/slide" Target="slide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obsah 2"/>
          <p:cNvSpPr>
            <a:spLocks noGrp="1"/>
          </p:cNvSpPr>
          <p:nvPr>
            <p:ph idx="1"/>
          </p:nvPr>
        </p:nvSpPr>
        <p:spPr>
          <a:xfrm>
            <a:off x="457200" y="1874838"/>
            <a:ext cx="8229600" cy="4794522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Jméno autora: Mgr. Zdeněk Chalupský</a:t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Datum vytvoření: 19. 11. 2012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Číslo DUM: VY_32_INOVACE_14_FY_B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Ročník: I.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oblast: Přírodovědné vzdělávání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obor: 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Tematický okruh: Mechanika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Téma: </a:t>
            </a:r>
            <a:r>
              <a:rPr lang="cs-CZ" sz="1200" b="1" dirty="0"/>
              <a:t>Inerciální a neinerciální vztažné soustavy</a:t>
            </a:r>
            <a:endParaRPr lang="cs-CZ" sz="1200" b="1" dirty="0" smtClean="0"/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Metodický list/anotace: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cs-CZ" sz="1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Definice a popis vztažných soustav.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Porovnání inerciálních a neinerciálních soustav.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>
                <a:latin typeface="Verdana" pitchFamily="34" charset="0"/>
              </a:rPr>
              <a:t>P</a:t>
            </a:r>
            <a:r>
              <a:rPr lang="cs-CZ" sz="1200" i="1" dirty="0" smtClean="0">
                <a:latin typeface="Verdana" pitchFamily="34" charset="0"/>
              </a:rPr>
              <a:t>říklady pohybu v inerciální a neinerciální soustavě.</a:t>
            </a:r>
            <a:endParaRPr lang="cs-CZ" sz="1200" i="1" dirty="0" smtClean="0"/>
          </a:p>
        </p:txBody>
      </p:sp>
      <p:grpSp>
        <p:nvGrpSpPr>
          <p:cNvPr id="2051" name="Group 43"/>
          <p:cNvGrpSpPr>
            <a:grpSpLocks noGrp="1" noChangeAspect="1"/>
          </p:cNvGrpSpPr>
          <p:nvPr/>
        </p:nvGrpSpPr>
        <p:grpSpPr bwMode="auto">
          <a:xfrm>
            <a:off x="642938" y="404813"/>
            <a:ext cx="7772400" cy="1470025"/>
            <a:chOff x="0" y="0"/>
            <a:chExt cx="9765" cy="1637"/>
          </a:xfrm>
        </p:grpSpPr>
        <p:sp>
          <p:nvSpPr>
            <p:cNvPr id="205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1 w 7514"/>
                <a:gd name="T1" fmla="*/ 1 h 385"/>
                <a:gd name="T2" fmla="*/ 1 w 7514"/>
                <a:gd name="T3" fmla="*/ 0 h 385"/>
                <a:gd name="T4" fmla="*/ 1 w 7514"/>
                <a:gd name="T5" fmla="*/ 1 h 385"/>
                <a:gd name="T6" fmla="*/ 3 w 7514"/>
                <a:gd name="T7" fmla="*/ 0 h 385"/>
                <a:gd name="T8" fmla="*/ 2 w 7514"/>
                <a:gd name="T9" fmla="*/ 1 h 385"/>
                <a:gd name="T10" fmla="*/ 4 w 7514"/>
                <a:gd name="T11" fmla="*/ 1 h 385"/>
                <a:gd name="T12" fmla="*/ 3 w 7514"/>
                <a:gd name="T13" fmla="*/ 0 h 385"/>
                <a:gd name="T14" fmla="*/ 4 w 7514"/>
                <a:gd name="T15" fmla="*/ 0 h 385"/>
                <a:gd name="T16" fmla="*/ 4 w 7514"/>
                <a:gd name="T17" fmla="*/ 0 h 385"/>
                <a:gd name="T18" fmla="*/ 3 w 7514"/>
                <a:gd name="T19" fmla="*/ 1 h 385"/>
                <a:gd name="T20" fmla="*/ 5 w 7514"/>
                <a:gd name="T21" fmla="*/ 0 h 385"/>
                <a:gd name="T22" fmla="*/ 6 w 7514"/>
                <a:gd name="T23" fmla="*/ 0 h 385"/>
                <a:gd name="T24" fmla="*/ 6 w 7514"/>
                <a:gd name="T25" fmla="*/ 1 h 385"/>
                <a:gd name="T26" fmla="*/ 6 w 7514"/>
                <a:gd name="T27" fmla="*/ 1 h 385"/>
                <a:gd name="T28" fmla="*/ 6 w 7514"/>
                <a:gd name="T29" fmla="*/ 0 h 385"/>
                <a:gd name="T30" fmla="*/ 7 w 7514"/>
                <a:gd name="T31" fmla="*/ 0 h 385"/>
                <a:gd name="T32" fmla="*/ 7 w 7514"/>
                <a:gd name="T33" fmla="*/ 1 h 385"/>
                <a:gd name="T34" fmla="*/ 9 w 7514"/>
                <a:gd name="T35" fmla="*/ 0 h 385"/>
                <a:gd name="T36" fmla="*/ 8 w 7514"/>
                <a:gd name="T37" fmla="*/ 1 h 385"/>
                <a:gd name="T38" fmla="*/ 9 w 7514"/>
                <a:gd name="T39" fmla="*/ 0 h 385"/>
                <a:gd name="T40" fmla="*/ 10 w 7514"/>
                <a:gd name="T41" fmla="*/ 0 h 385"/>
                <a:gd name="T42" fmla="*/ 10 w 7514"/>
                <a:gd name="T43" fmla="*/ 1 h 385"/>
                <a:gd name="T44" fmla="*/ 10 w 7514"/>
                <a:gd name="T45" fmla="*/ 1 h 385"/>
                <a:gd name="T46" fmla="*/ 10 w 7514"/>
                <a:gd name="T47" fmla="*/ 0 h 385"/>
                <a:gd name="T48" fmla="*/ 11 w 7514"/>
                <a:gd name="T49" fmla="*/ 0 h 385"/>
                <a:gd name="T50" fmla="*/ 12 w 7514"/>
                <a:gd name="T51" fmla="*/ 0 h 385"/>
                <a:gd name="T52" fmla="*/ 12 w 7514"/>
                <a:gd name="T53" fmla="*/ 0 h 385"/>
                <a:gd name="T54" fmla="*/ 12 w 7514"/>
                <a:gd name="T55" fmla="*/ 0 h 385"/>
                <a:gd name="T56" fmla="*/ 13 w 7514"/>
                <a:gd name="T57" fmla="*/ 0 h 385"/>
                <a:gd name="T58" fmla="*/ 13 w 7514"/>
                <a:gd name="T59" fmla="*/ 1 h 385"/>
                <a:gd name="T60" fmla="*/ 13 w 7514"/>
                <a:gd name="T61" fmla="*/ 0 h 385"/>
                <a:gd name="T62" fmla="*/ 13 w 7514"/>
                <a:gd name="T63" fmla="*/ 0 h 385"/>
                <a:gd name="T64" fmla="*/ 13 w 7514"/>
                <a:gd name="T65" fmla="*/ 1 h 385"/>
                <a:gd name="T66" fmla="*/ 14 w 7514"/>
                <a:gd name="T67" fmla="*/ 1 h 385"/>
                <a:gd name="T68" fmla="*/ 15 w 7514"/>
                <a:gd name="T69" fmla="*/ 0 h 385"/>
                <a:gd name="T70" fmla="*/ 15 w 7514"/>
                <a:gd name="T71" fmla="*/ 0 h 385"/>
                <a:gd name="T72" fmla="*/ 16 w 7514"/>
                <a:gd name="T73" fmla="*/ 1 h 385"/>
                <a:gd name="T74" fmla="*/ 16 w 7514"/>
                <a:gd name="T75" fmla="*/ 0 h 385"/>
                <a:gd name="T76" fmla="*/ 16 w 7514"/>
                <a:gd name="T77" fmla="*/ 0 h 385"/>
                <a:gd name="T78" fmla="*/ 16 w 7514"/>
                <a:gd name="T79" fmla="*/ 1 h 385"/>
                <a:gd name="T80" fmla="*/ 17 w 7514"/>
                <a:gd name="T81" fmla="*/ 1 h 385"/>
                <a:gd name="T82" fmla="*/ 17 w 7514"/>
                <a:gd name="T83" fmla="*/ 1 h 385"/>
                <a:gd name="T84" fmla="*/ 18 w 7514"/>
                <a:gd name="T85" fmla="*/ 0 h 385"/>
                <a:gd name="T86" fmla="*/ 19 w 7514"/>
                <a:gd name="T87" fmla="*/ 1 h 385"/>
                <a:gd name="T88" fmla="*/ 20 w 7514"/>
                <a:gd name="T89" fmla="*/ 1 h 385"/>
                <a:gd name="T90" fmla="*/ 21 w 7514"/>
                <a:gd name="T91" fmla="*/ 0 h 385"/>
                <a:gd name="T92" fmla="*/ 20 w 7514"/>
                <a:gd name="T93" fmla="*/ 1 h 385"/>
                <a:gd name="T94" fmla="*/ 22 w 7514"/>
                <a:gd name="T95" fmla="*/ 0 h 385"/>
                <a:gd name="T96" fmla="*/ 21 w 7514"/>
                <a:gd name="T97" fmla="*/ 0 h 385"/>
                <a:gd name="T98" fmla="*/ 22 w 7514"/>
                <a:gd name="T99" fmla="*/ 0 h 385"/>
                <a:gd name="T100" fmla="*/ 23 w 7514"/>
                <a:gd name="T101" fmla="*/ 0 h 385"/>
                <a:gd name="T102" fmla="*/ 23 w 7514"/>
                <a:gd name="T103" fmla="*/ 1 h 385"/>
                <a:gd name="T104" fmla="*/ 23 w 7514"/>
                <a:gd name="T105" fmla="*/ 0 h 385"/>
                <a:gd name="T106" fmla="*/ 24 w 7514"/>
                <a:gd name="T107" fmla="*/ 1 h 385"/>
                <a:gd name="T108" fmla="*/ 25 w 7514"/>
                <a:gd name="T109" fmla="*/ 1 h 385"/>
                <a:gd name="T110" fmla="*/ 25 w 7514"/>
                <a:gd name="T111" fmla="*/ 0 h 385"/>
                <a:gd name="T112" fmla="*/ 26 w 7514"/>
                <a:gd name="T113" fmla="*/ 0 h 385"/>
                <a:gd name="T114" fmla="*/ 27 w 7514"/>
                <a:gd name="T115" fmla="*/ 1 h 385"/>
                <a:gd name="T116" fmla="*/ 27 w 7514"/>
                <a:gd name="T117" fmla="*/ 0 h 385"/>
                <a:gd name="T118" fmla="*/ 28 w 7514"/>
                <a:gd name="T119" fmla="*/ 0 h 385"/>
                <a:gd name="T120" fmla="*/ 27 w 7514"/>
                <a:gd name="T121" fmla="*/ 1 h 385"/>
                <a:gd name="T122" fmla="*/ 29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6 h 1689"/>
                <a:gd name="T2" fmla="*/ 1 w 2517"/>
                <a:gd name="T3" fmla="*/ 6 h 1689"/>
                <a:gd name="T4" fmla="*/ 3 w 2517"/>
                <a:gd name="T5" fmla="*/ 6 h 1689"/>
                <a:gd name="T6" fmla="*/ 4 w 2517"/>
                <a:gd name="T7" fmla="*/ 6 h 1689"/>
                <a:gd name="T8" fmla="*/ 6 w 2517"/>
                <a:gd name="T9" fmla="*/ 6 h 1689"/>
                <a:gd name="T10" fmla="*/ 8 w 2517"/>
                <a:gd name="T11" fmla="*/ 6 h 1689"/>
                <a:gd name="T12" fmla="*/ 9 w 2517"/>
                <a:gd name="T13" fmla="*/ 6 h 1689"/>
                <a:gd name="T14" fmla="*/ 10 w 2517"/>
                <a:gd name="T15" fmla="*/ 6 h 1689"/>
                <a:gd name="T16" fmla="*/ 10 w 2517"/>
                <a:gd name="T17" fmla="*/ 6 h 1689"/>
                <a:gd name="T18" fmla="*/ 10 w 2517"/>
                <a:gd name="T19" fmla="*/ 5 h 1689"/>
                <a:gd name="T20" fmla="*/ 10 w 2517"/>
                <a:gd name="T21" fmla="*/ 5 h 1689"/>
                <a:gd name="T22" fmla="*/ 10 w 2517"/>
                <a:gd name="T23" fmla="*/ 3 h 1689"/>
                <a:gd name="T24" fmla="*/ 10 w 2517"/>
                <a:gd name="T25" fmla="*/ 2 h 1689"/>
                <a:gd name="T26" fmla="*/ 10 w 2517"/>
                <a:gd name="T27" fmla="*/ 1 h 1689"/>
                <a:gd name="T28" fmla="*/ 10 w 2517"/>
                <a:gd name="T29" fmla="*/ 0 h 1689"/>
                <a:gd name="T30" fmla="*/ 10 w 2517"/>
                <a:gd name="T31" fmla="*/ 0 h 1689"/>
                <a:gd name="T32" fmla="*/ 10 w 2517"/>
                <a:gd name="T33" fmla="*/ 0 h 1689"/>
                <a:gd name="T34" fmla="*/ 9 w 2517"/>
                <a:gd name="T35" fmla="*/ 0 h 1689"/>
                <a:gd name="T36" fmla="*/ 8 w 2517"/>
                <a:gd name="T37" fmla="*/ 0 h 1689"/>
                <a:gd name="T38" fmla="*/ 6 w 2517"/>
                <a:gd name="T39" fmla="*/ 0 h 1689"/>
                <a:gd name="T40" fmla="*/ 4 w 2517"/>
                <a:gd name="T41" fmla="*/ 0 h 1689"/>
                <a:gd name="T42" fmla="*/ 3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1 h 1689"/>
                <a:gd name="T54" fmla="*/ 0 w 2517"/>
                <a:gd name="T55" fmla="*/ 2 h 1689"/>
                <a:gd name="T56" fmla="*/ 0 w 2517"/>
                <a:gd name="T57" fmla="*/ 3 h 1689"/>
                <a:gd name="T58" fmla="*/ 0 w 2517"/>
                <a:gd name="T59" fmla="*/ 5 h 1689"/>
                <a:gd name="T60" fmla="*/ 0 w 2517"/>
                <a:gd name="T61" fmla="*/ 5 h 1689"/>
                <a:gd name="T62" fmla="*/ 0 w 2517"/>
                <a:gd name="T63" fmla="*/ 6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3 w 1310"/>
                <a:gd name="T1" fmla="*/ 1 h 1309"/>
                <a:gd name="T2" fmla="*/ 3 w 1310"/>
                <a:gd name="T3" fmla="*/ 1 h 1309"/>
                <a:gd name="T4" fmla="*/ 3 w 1310"/>
                <a:gd name="T5" fmla="*/ 1 h 1309"/>
                <a:gd name="T6" fmla="*/ 3 w 1310"/>
                <a:gd name="T7" fmla="*/ 1 h 1309"/>
                <a:gd name="T8" fmla="*/ 3 w 1310"/>
                <a:gd name="T9" fmla="*/ 1 h 1309"/>
                <a:gd name="T10" fmla="*/ 2 w 1310"/>
                <a:gd name="T11" fmla="*/ 1 h 1309"/>
                <a:gd name="T12" fmla="*/ 2 w 1310"/>
                <a:gd name="T13" fmla="*/ 1 h 1309"/>
                <a:gd name="T14" fmla="*/ 2 w 1310"/>
                <a:gd name="T15" fmla="*/ 1 h 1309"/>
                <a:gd name="T16" fmla="*/ 2 w 1310"/>
                <a:gd name="T17" fmla="*/ 1 h 1309"/>
                <a:gd name="T18" fmla="*/ 2 w 1310"/>
                <a:gd name="T19" fmla="*/ 1 h 1309"/>
                <a:gd name="T20" fmla="*/ 1 w 1310"/>
                <a:gd name="T21" fmla="*/ 2 h 1309"/>
                <a:gd name="T22" fmla="*/ 1 w 1310"/>
                <a:gd name="T23" fmla="*/ 2 h 1309"/>
                <a:gd name="T24" fmla="*/ 1 w 1310"/>
                <a:gd name="T25" fmla="*/ 2 h 1309"/>
                <a:gd name="T26" fmla="*/ 1 w 1310"/>
                <a:gd name="T27" fmla="*/ 2 h 1309"/>
                <a:gd name="T28" fmla="*/ 1 w 1310"/>
                <a:gd name="T29" fmla="*/ 2 h 1309"/>
                <a:gd name="T30" fmla="*/ 1 w 1310"/>
                <a:gd name="T31" fmla="*/ 3 h 1309"/>
                <a:gd name="T32" fmla="*/ 1 w 1310"/>
                <a:gd name="T33" fmla="*/ 3 h 1309"/>
                <a:gd name="T34" fmla="*/ 1 w 1310"/>
                <a:gd name="T35" fmla="*/ 3 h 1309"/>
                <a:gd name="T36" fmla="*/ 0 w 1310"/>
                <a:gd name="T37" fmla="*/ 3 h 1309"/>
                <a:gd name="T38" fmla="*/ 1 w 1310"/>
                <a:gd name="T39" fmla="*/ 3 h 1309"/>
                <a:gd name="T40" fmla="*/ 1 w 1310"/>
                <a:gd name="T41" fmla="*/ 4 h 1309"/>
                <a:gd name="T42" fmla="*/ 1 w 1310"/>
                <a:gd name="T43" fmla="*/ 4 h 1309"/>
                <a:gd name="T44" fmla="*/ 1 w 1310"/>
                <a:gd name="T45" fmla="*/ 5 h 1309"/>
                <a:gd name="T46" fmla="*/ 1 w 1310"/>
                <a:gd name="T47" fmla="*/ 4 h 1309"/>
                <a:gd name="T48" fmla="*/ 1 w 1310"/>
                <a:gd name="T49" fmla="*/ 4 h 1309"/>
                <a:gd name="T50" fmla="*/ 2 w 1310"/>
                <a:gd name="T51" fmla="*/ 5 h 1309"/>
                <a:gd name="T52" fmla="*/ 2 w 1310"/>
                <a:gd name="T53" fmla="*/ 5 h 1309"/>
                <a:gd name="T54" fmla="*/ 2 w 1310"/>
                <a:gd name="T55" fmla="*/ 5 h 1309"/>
                <a:gd name="T56" fmla="*/ 2 w 1310"/>
                <a:gd name="T57" fmla="*/ 5 h 1309"/>
                <a:gd name="T58" fmla="*/ 2 w 1310"/>
                <a:gd name="T59" fmla="*/ 5 h 1309"/>
                <a:gd name="T60" fmla="*/ 3 w 1310"/>
                <a:gd name="T61" fmla="*/ 5 h 1309"/>
                <a:gd name="T62" fmla="*/ 3 w 1310"/>
                <a:gd name="T63" fmla="*/ 5 h 1309"/>
                <a:gd name="T64" fmla="*/ 3 w 1310"/>
                <a:gd name="T65" fmla="*/ 5 h 1309"/>
                <a:gd name="T66" fmla="*/ 3 w 1310"/>
                <a:gd name="T67" fmla="*/ 5 h 1309"/>
                <a:gd name="T68" fmla="*/ 3 w 1310"/>
                <a:gd name="T69" fmla="*/ 5 h 1309"/>
                <a:gd name="T70" fmla="*/ 4 w 1310"/>
                <a:gd name="T71" fmla="*/ 5 h 1309"/>
                <a:gd name="T72" fmla="*/ 4 w 1310"/>
                <a:gd name="T73" fmla="*/ 5 h 1309"/>
                <a:gd name="T74" fmla="*/ 4 w 1310"/>
                <a:gd name="T75" fmla="*/ 5 h 1309"/>
                <a:gd name="T76" fmla="*/ 4 w 1310"/>
                <a:gd name="T77" fmla="*/ 5 h 1309"/>
                <a:gd name="T78" fmla="*/ 4 w 1310"/>
                <a:gd name="T79" fmla="*/ 5 h 1309"/>
                <a:gd name="T80" fmla="*/ 4 w 1310"/>
                <a:gd name="T81" fmla="*/ 5 h 1309"/>
                <a:gd name="T82" fmla="*/ 5 w 1310"/>
                <a:gd name="T83" fmla="*/ 4 h 1309"/>
                <a:gd name="T84" fmla="*/ 5 w 1310"/>
                <a:gd name="T85" fmla="*/ 4 h 1309"/>
                <a:gd name="T86" fmla="*/ 5 w 1310"/>
                <a:gd name="T87" fmla="*/ 4 h 1309"/>
                <a:gd name="T88" fmla="*/ 5 w 1310"/>
                <a:gd name="T89" fmla="*/ 4 h 1309"/>
                <a:gd name="T90" fmla="*/ 5 w 1310"/>
                <a:gd name="T91" fmla="*/ 4 h 1309"/>
                <a:gd name="T92" fmla="*/ 6 w 1310"/>
                <a:gd name="T93" fmla="*/ 3 h 1309"/>
                <a:gd name="T94" fmla="*/ 5 w 1310"/>
                <a:gd name="T95" fmla="*/ 3 h 1309"/>
                <a:gd name="T96" fmla="*/ 5 w 1310"/>
                <a:gd name="T97" fmla="*/ 3 h 1309"/>
                <a:gd name="T98" fmla="*/ 5 w 1310"/>
                <a:gd name="T99" fmla="*/ 3 h 1309"/>
                <a:gd name="T100" fmla="*/ 5 w 1310"/>
                <a:gd name="T101" fmla="*/ 3 h 1309"/>
                <a:gd name="T102" fmla="*/ 5 w 1310"/>
                <a:gd name="T103" fmla="*/ 2 h 1309"/>
                <a:gd name="T104" fmla="*/ 5 w 1310"/>
                <a:gd name="T105" fmla="*/ 2 h 1309"/>
                <a:gd name="T106" fmla="*/ 5 w 1310"/>
                <a:gd name="T107" fmla="*/ 2 h 1309"/>
                <a:gd name="T108" fmla="*/ 5 w 1310"/>
                <a:gd name="T109" fmla="*/ 2 h 1309"/>
                <a:gd name="T110" fmla="*/ 5 w 1310"/>
                <a:gd name="T111" fmla="*/ 2 h 1309"/>
                <a:gd name="T112" fmla="*/ 4 w 1310"/>
                <a:gd name="T113" fmla="*/ 1 h 1309"/>
                <a:gd name="T114" fmla="*/ 4 w 1310"/>
                <a:gd name="T115" fmla="*/ 1 h 1309"/>
                <a:gd name="T116" fmla="*/ 4 w 1310"/>
                <a:gd name="T117" fmla="*/ 2 h 1309"/>
                <a:gd name="T118" fmla="*/ 4 w 1310"/>
                <a:gd name="T119" fmla="*/ 1 h 1309"/>
                <a:gd name="T120" fmla="*/ 4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2 w 2521"/>
                <a:gd name="T7" fmla="*/ 1 h 294"/>
                <a:gd name="T8" fmla="*/ 2 w 2521"/>
                <a:gd name="T9" fmla="*/ 1 h 294"/>
                <a:gd name="T10" fmla="*/ 1 w 2521"/>
                <a:gd name="T11" fmla="*/ 1 h 294"/>
                <a:gd name="T12" fmla="*/ 3 w 2521"/>
                <a:gd name="T13" fmla="*/ 1 h 294"/>
                <a:gd name="T14" fmla="*/ 3 w 2521"/>
                <a:gd name="T15" fmla="*/ 1 h 294"/>
                <a:gd name="T16" fmla="*/ 3 w 2521"/>
                <a:gd name="T17" fmla="*/ 2 h 294"/>
                <a:gd name="T18" fmla="*/ 3 w 2521"/>
                <a:gd name="T19" fmla="*/ 1 h 294"/>
                <a:gd name="T20" fmla="*/ 2 w 2521"/>
                <a:gd name="T21" fmla="*/ 1 h 294"/>
                <a:gd name="T22" fmla="*/ 2 w 2521"/>
                <a:gd name="T23" fmla="*/ 1 h 294"/>
                <a:gd name="T24" fmla="*/ 3 w 2521"/>
                <a:gd name="T25" fmla="*/ 1 h 294"/>
                <a:gd name="T26" fmla="*/ 2 w 2521"/>
                <a:gd name="T27" fmla="*/ 1 h 294"/>
                <a:gd name="T28" fmla="*/ 4 w 2521"/>
                <a:gd name="T29" fmla="*/ 1 h 294"/>
                <a:gd name="T30" fmla="*/ 4 w 2521"/>
                <a:gd name="T31" fmla="*/ 2 h 294"/>
                <a:gd name="T32" fmla="*/ 3 w 2521"/>
                <a:gd name="T33" fmla="*/ 1 h 294"/>
                <a:gd name="T34" fmla="*/ 3 w 2521"/>
                <a:gd name="T35" fmla="*/ 1 h 294"/>
                <a:gd name="T36" fmla="*/ 4 w 2521"/>
                <a:gd name="T37" fmla="*/ 1 h 294"/>
                <a:gd name="T38" fmla="*/ 4 w 2521"/>
                <a:gd name="T39" fmla="*/ 1 h 294"/>
                <a:gd name="T40" fmla="*/ 3 w 2521"/>
                <a:gd name="T41" fmla="*/ 1 h 294"/>
                <a:gd name="T42" fmla="*/ 3 w 2521"/>
                <a:gd name="T43" fmla="*/ 1 h 294"/>
                <a:gd name="T44" fmla="*/ 3 w 2521"/>
                <a:gd name="T45" fmla="*/ 2 h 294"/>
                <a:gd name="T46" fmla="*/ 4 w 2521"/>
                <a:gd name="T47" fmla="*/ 1 h 294"/>
                <a:gd name="T48" fmla="*/ 5 w 2521"/>
                <a:gd name="T49" fmla="*/ 1 h 294"/>
                <a:gd name="T50" fmla="*/ 4 w 2521"/>
                <a:gd name="T51" fmla="*/ 1 h 294"/>
                <a:gd name="T52" fmla="*/ 4 w 2521"/>
                <a:gd name="T53" fmla="*/ 1 h 294"/>
                <a:gd name="T54" fmla="*/ 4 w 2521"/>
                <a:gd name="T55" fmla="*/ 1 h 294"/>
                <a:gd name="T56" fmla="*/ 4 w 2521"/>
                <a:gd name="T57" fmla="*/ 1 h 294"/>
                <a:gd name="T58" fmla="*/ 5 w 2521"/>
                <a:gd name="T59" fmla="*/ 2 h 294"/>
                <a:gd name="T60" fmla="*/ 5 w 2521"/>
                <a:gd name="T61" fmla="*/ 1 h 294"/>
                <a:gd name="T62" fmla="*/ 5 w 2521"/>
                <a:gd name="T63" fmla="*/ 1 h 294"/>
                <a:gd name="T64" fmla="*/ 5 w 2521"/>
                <a:gd name="T65" fmla="*/ 1 h 294"/>
                <a:gd name="T66" fmla="*/ 5 w 2521"/>
                <a:gd name="T67" fmla="*/ 1 h 294"/>
                <a:gd name="T68" fmla="*/ 5 w 2521"/>
                <a:gd name="T69" fmla="*/ 1 h 294"/>
                <a:gd name="T70" fmla="*/ 5 w 2521"/>
                <a:gd name="T71" fmla="*/ 1 h 294"/>
                <a:gd name="T72" fmla="*/ 5 w 2521"/>
                <a:gd name="T73" fmla="*/ 1 h 294"/>
                <a:gd name="T74" fmla="*/ 5 w 2521"/>
                <a:gd name="T75" fmla="*/ 1 h 294"/>
                <a:gd name="T76" fmla="*/ 5 w 2521"/>
                <a:gd name="T77" fmla="*/ 2 h 294"/>
                <a:gd name="T78" fmla="*/ 5 w 2521"/>
                <a:gd name="T79" fmla="*/ 1 h 294"/>
                <a:gd name="T80" fmla="*/ 6 w 2521"/>
                <a:gd name="T81" fmla="*/ 1 h 294"/>
                <a:gd name="T82" fmla="*/ 6 w 2521"/>
                <a:gd name="T83" fmla="*/ 2 h 294"/>
                <a:gd name="T84" fmla="*/ 6 w 2521"/>
                <a:gd name="T85" fmla="*/ 2 h 294"/>
                <a:gd name="T86" fmla="*/ 7 w 2521"/>
                <a:gd name="T87" fmla="*/ 1 h 294"/>
                <a:gd name="T88" fmla="*/ 7 w 2521"/>
                <a:gd name="T89" fmla="*/ 1 h 294"/>
                <a:gd name="T90" fmla="*/ 7 w 2521"/>
                <a:gd name="T91" fmla="*/ 1 h 294"/>
                <a:gd name="T92" fmla="*/ 7 w 2521"/>
                <a:gd name="T93" fmla="*/ 1 h 294"/>
                <a:gd name="T94" fmla="*/ 7 w 2521"/>
                <a:gd name="T95" fmla="*/ 0 h 294"/>
                <a:gd name="T96" fmla="*/ 8 w 2521"/>
                <a:gd name="T97" fmla="*/ 2 h 294"/>
                <a:gd name="T98" fmla="*/ 8 w 2521"/>
                <a:gd name="T99" fmla="*/ 1 h 294"/>
                <a:gd name="T100" fmla="*/ 8 w 2521"/>
                <a:gd name="T101" fmla="*/ 1 h 294"/>
                <a:gd name="T102" fmla="*/ 8 w 2521"/>
                <a:gd name="T103" fmla="*/ 2 h 294"/>
                <a:gd name="T104" fmla="*/ 8 w 2521"/>
                <a:gd name="T105" fmla="*/ 1 h 294"/>
                <a:gd name="T106" fmla="*/ 9 w 2521"/>
                <a:gd name="T107" fmla="*/ 1 h 294"/>
                <a:gd name="T108" fmla="*/ 9 w 2521"/>
                <a:gd name="T109" fmla="*/ 2 h 294"/>
                <a:gd name="T110" fmla="*/ 9 w 2521"/>
                <a:gd name="T111" fmla="*/ 1 h 294"/>
                <a:gd name="T112" fmla="*/ 8 w 2521"/>
                <a:gd name="T113" fmla="*/ 1 h 294"/>
                <a:gd name="T114" fmla="*/ 9 w 2521"/>
                <a:gd name="T115" fmla="*/ 1 h 294"/>
                <a:gd name="T116" fmla="*/ 10 w 2521"/>
                <a:gd name="T117" fmla="*/ 1 h 294"/>
                <a:gd name="T118" fmla="*/ 10 w 2521"/>
                <a:gd name="T119" fmla="*/ 1 h 294"/>
                <a:gd name="T120" fmla="*/ 10 w 2521"/>
                <a:gd name="T121" fmla="*/ 2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4 h 1049"/>
                <a:gd name="T2" fmla="*/ 1 w 1777"/>
                <a:gd name="T3" fmla="*/ 4 h 1049"/>
                <a:gd name="T4" fmla="*/ 2 w 1777"/>
                <a:gd name="T5" fmla="*/ 4 h 1049"/>
                <a:gd name="T6" fmla="*/ 3 w 1777"/>
                <a:gd name="T7" fmla="*/ 4 h 1049"/>
                <a:gd name="T8" fmla="*/ 5 w 1777"/>
                <a:gd name="T9" fmla="*/ 4 h 1049"/>
                <a:gd name="T10" fmla="*/ 6 w 1777"/>
                <a:gd name="T11" fmla="*/ 4 h 1049"/>
                <a:gd name="T12" fmla="*/ 7 w 1777"/>
                <a:gd name="T13" fmla="*/ 4 h 1049"/>
                <a:gd name="T14" fmla="*/ 7 w 1777"/>
                <a:gd name="T15" fmla="*/ 4 h 1049"/>
                <a:gd name="T16" fmla="*/ 7 w 1777"/>
                <a:gd name="T17" fmla="*/ 4 h 1049"/>
                <a:gd name="T18" fmla="*/ 7 w 1777"/>
                <a:gd name="T19" fmla="*/ 3 h 1049"/>
                <a:gd name="T20" fmla="*/ 7 w 1777"/>
                <a:gd name="T21" fmla="*/ 3 h 1049"/>
                <a:gd name="T22" fmla="*/ 7 w 1777"/>
                <a:gd name="T23" fmla="*/ 2 h 1049"/>
                <a:gd name="T24" fmla="*/ 7 w 1777"/>
                <a:gd name="T25" fmla="*/ 1 h 1049"/>
                <a:gd name="T26" fmla="*/ 7 w 1777"/>
                <a:gd name="T27" fmla="*/ 0 h 1049"/>
                <a:gd name="T28" fmla="*/ 7 w 1777"/>
                <a:gd name="T29" fmla="*/ 0 h 1049"/>
                <a:gd name="T30" fmla="*/ 7 w 1777"/>
                <a:gd name="T31" fmla="*/ 0 h 1049"/>
                <a:gd name="T32" fmla="*/ 7 w 1777"/>
                <a:gd name="T33" fmla="*/ 0 h 1049"/>
                <a:gd name="T34" fmla="*/ 7 w 1777"/>
                <a:gd name="T35" fmla="*/ 0 h 1049"/>
                <a:gd name="T36" fmla="*/ 6 w 1777"/>
                <a:gd name="T37" fmla="*/ 0 h 1049"/>
                <a:gd name="T38" fmla="*/ 5 w 1777"/>
                <a:gd name="T39" fmla="*/ 0 h 1049"/>
                <a:gd name="T40" fmla="*/ 3 w 1777"/>
                <a:gd name="T41" fmla="*/ 0 h 1049"/>
                <a:gd name="T42" fmla="*/ 2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1 h 1049"/>
                <a:gd name="T56" fmla="*/ 0 w 1777"/>
                <a:gd name="T57" fmla="*/ 2 h 1049"/>
                <a:gd name="T58" fmla="*/ 0 w 1777"/>
                <a:gd name="T59" fmla="*/ 3 h 1049"/>
                <a:gd name="T60" fmla="*/ 0 w 1777"/>
                <a:gd name="T61" fmla="*/ 3 h 1049"/>
                <a:gd name="T62" fmla="*/ 0 w 1777"/>
                <a:gd name="T63" fmla="*/ 4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9 w 2355"/>
                <a:gd name="T1" fmla="*/ 1 h 1405"/>
                <a:gd name="T2" fmla="*/ 8 w 2355"/>
                <a:gd name="T3" fmla="*/ 1 h 1405"/>
                <a:gd name="T4" fmla="*/ 8 w 2355"/>
                <a:gd name="T5" fmla="*/ 2 h 1405"/>
                <a:gd name="T6" fmla="*/ 9 w 2355"/>
                <a:gd name="T7" fmla="*/ 2 h 1405"/>
                <a:gd name="T8" fmla="*/ 9 w 2355"/>
                <a:gd name="T9" fmla="*/ 3 h 1405"/>
                <a:gd name="T10" fmla="*/ 8 w 2355"/>
                <a:gd name="T11" fmla="*/ 6 h 1405"/>
                <a:gd name="T12" fmla="*/ 7 w 2355"/>
                <a:gd name="T13" fmla="*/ 6 h 1405"/>
                <a:gd name="T14" fmla="*/ 7 w 2355"/>
                <a:gd name="T15" fmla="*/ 3 h 1405"/>
                <a:gd name="T16" fmla="*/ 7 w 2355"/>
                <a:gd name="T17" fmla="*/ 2 h 1405"/>
                <a:gd name="T18" fmla="*/ 7 w 2355"/>
                <a:gd name="T19" fmla="*/ 1 h 1405"/>
                <a:gd name="T20" fmla="*/ 7 w 2355"/>
                <a:gd name="T21" fmla="*/ 1 h 1405"/>
                <a:gd name="T22" fmla="*/ 8 w 2355"/>
                <a:gd name="T23" fmla="*/ 1 h 1405"/>
                <a:gd name="T24" fmla="*/ 4 w 2355"/>
                <a:gd name="T25" fmla="*/ 5 h 1405"/>
                <a:gd name="T26" fmla="*/ 4 w 2355"/>
                <a:gd name="T27" fmla="*/ 5 h 1405"/>
                <a:gd name="T28" fmla="*/ 5 w 2355"/>
                <a:gd name="T29" fmla="*/ 5 h 1405"/>
                <a:gd name="T30" fmla="*/ 5 w 2355"/>
                <a:gd name="T31" fmla="*/ 5 h 1405"/>
                <a:gd name="T32" fmla="*/ 5 w 2355"/>
                <a:gd name="T33" fmla="*/ 5 h 1405"/>
                <a:gd name="T34" fmla="*/ 4 w 2355"/>
                <a:gd name="T35" fmla="*/ 4 h 1405"/>
                <a:gd name="T36" fmla="*/ 3 w 2355"/>
                <a:gd name="T37" fmla="*/ 4 h 1405"/>
                <a:gd name="T38" fmla="*/ 3 w 2355"/>
                <a:gd name="T39" fmla="*/ 4 h 1405"/>
                <a:gd name="T40" fmla="*/ 3 w 2355"/>
                <a:gd name="T41" fmla="*/ 3 h 1405"/>
                <a:gd name="T42" fmla="*/ 3 w 2355"/>
                <a:gd name="T43" fmla="*/ 2 h 1405"/>
                <a:gd name="T44" fmla="*/ 4 w 2355"/>
                <a:gd name="T45" fmla="*/ 2 h 1405"/>
                <a:gd name="T46" fmla="*/ 5 w 2355"/>
                <a:gd name="T47" fmla="*/ 2 h 1405"/>
                <a:gd name="T48" fmla="*/ 5 w 2355"/>
                <a:gd name="T49" fmla="*/ 2 h 1405"/>
                <a:gd name="T50" fmla="*/ 6 w 2355"/>
                <a:gd name="T51" fmla="*/ 2 h 1405"/>
                <a:gd name="T52" fmla="*/ 6 w 2355"/>
                <a:gd name="T53" fmla="*/ 3 h 1405"/>
                <a:gd name="T54" fmla="*/ 5 w 2355"/>
                <a:gd name="T55" fmla="*/ 3 h 1405"/>
                <a:gd name="T56" fmla="*/ 5 w 2355"/>
                <a:gd name="T57" fmla="*/ 3 h 1405"/>
                <a:gd name="T58" fmla="*/ 4 w 2355"/>
                <a:gd name="T59" fmla="*/ 3 h 1405"/>
                <a:gd name="T60" fmla="*/ 4 w 2355"/>
                <a:gd name="T61" fmla="*/ 3 h 1405"/>
                <a:gd name="T62" fmla="*/ 4 w 2355"/>
                <a:gd name="T63" fmla="*/ 3 h 1405"/>
                <a:gd name="T64" fmla="*/ 5 w 2355"/>
                <a:gd name="T65" fmla="*/ 4 h 1405"/>
                <a:gd name="T66" fmla="*/ 6 w 2355"/>
                <a:gd name="T67" fmla="*/ 4 h 1405"/>
                <a:gd name="T68" fmla="*/ 6 w 2355"/>
                <a:gd name="T69" fmla="*/ 5 h 1405"/>
                <a:gd name="T70" fmla="*/ 6 w 2355"/>
                <a:gd name="T71" fmla="*/ 5 h 1405"/>
                <a:gd name="T72" fmla="*/ 6 w 2355"/>
                <a:gd name="T73" fmla="*/ 6 h 1405"/>
                <a:gd name="T74" fmla="*/ 5 w 2355"/>
                <a:gd name="T75" fmla="*/ 6 h 1405"/>
                <a:gd name="T76" fmla="*/ 4 w 2355"/>
                <a:gd name="T77" fmla="*/ 6 h 1405"/>
                <a:gd name="T78" fmla="*/ 3 w 2355"/>
                <a:gd name="T79" fmla="*/ 6 h 1405"/>
                <a:gd name="T80" fmla="*/ 3 w 2355"/>
                <a:gd name="T81" fmla="*/ 5 h 1405"/>
                <a:gd name="T82" fmla="*/ 3 w 2355"/>
                <a:gd name="T83" fmla="*/ 5 h 1405"/>
                <a:gd name="T84" fmla="*/ 1 w 2355"/>
                <a:gd name="T85" fmla="*/ 6 h 1405"/>
                <a:gd name="T86" fmla="*/ 2 w 2355"/>
                <a:gd name="T87" fmla="*/ 5 h 1405"/>
                <a:gd name="T88" fmla="*/ 2 w 2355"/>
                <a:gd name="T89" fmla="*/ 5 h 1405"/>
                <a:gd name="T90" fmla="*/ 1 w 2355"/>
                <a:gd name="T91" fmla="*/ 5 h 1405"/>
                <a:gd name="T92" fmla="*/ 1 w 2355"/>
                <a:gd name="T93" fmla="*/ 5 h 1405"/>
                <a:gd name="T94" fmla="*/ 0 w 2355"/>
                <a:gd name="T95" fmla="*/ 5 h 1405"/>
                <a:gd name="T96" fmla="*/ 0 w 2355"/>
                <a:gd name="T97" fmla="*/ 5 h 1405"/>
                <a:gd name="T98" fmla="*/ 0 w 2355"/>
                <a:gd name="T99" fmla="*/ 6 h 1405"/>
                <a:gd name="T100" fmla="*/ 0 w 2355"/>
                <a:gd name="T101" fmla="*/ 3 h 1405"/>
                <a:gd name="T102" fmla="*/ 1 w 2355"/>
                <a:gd name="T103" fmla="*/ 3 h 1405"/>
                <a:gd name="T104" fmla="*/ 1 w 2355"/>
                <a:gd name="T105" fmla="*/ 3 h 1405"/>
                <a:gd name="T106" fmla="*/ 0 w 2355"/>
                <a:gd name="T107" fmla="*/ 4 h 1405"/>
                <a:gd name="T108" fmla="*/ 2 w 2355"/>
                <a:gd name="T109" fmla="*/ 4 h 1405"/>
                <a:gd name="T110" fmla="*/ 2 w 2355"/>
                <a:gd name="T111" fmla="*/ 3 h 1405"/>
                <a:gd name="T112" fmla="*/ 2 w 2355"/>
                <a:gd name="T113" fmla="*/ 2 h 1405"/>
                <a:gd name="T114" fmla="*/ 1 w 2355"/>
                <a:gd name="T115" fmla="*/ 2 h 1405"/>
                <a:gd name="T116" fmla="*/ 0 w 2355"/>
                <a:gd name="T117" fmla="*/ 2 h 1405"/>
                <a:gd name="T118" fmla="*/ 0 w 2355"/>
                <a:gd name="T119" fmla="*/ 3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4 w 1237"/>
                <a:gd name="T1" fmla="*/ 0 h 939"/>
                <a:gd name="T2" fmla="*/ 4 w 1237"/>
                <a:gd name="T3" fmla="*/ 0 h 939"/>
                <a:gd name="T4" fmla="*/ 4 w 1237"/>
                <a:gd name="T5" fmla="*/ 0 h 939"/>
                <a:gd name="T6" fmla="*/ 4 w 1237"/>
                <a:gd name="T7" fmla="*/ 0 h 939"/>
                <a:gd name="T8" fmla="*/ 4 w 1237"/>
                <a:gd name="T9" fmla="*/ 0 h 939"/>
                <a:gd name="T10" fmla="*/ 4 w 1237"/>
                <a:gd name="T11" fmla="*/ 0 h 939"/>
                <a:gd name="T12" fmla="*/ 4 w 1237"/>
                <a:gd name="T13" fmla="*/ 0 h 939"/>
                <a:gd name="T14" fmla="*/ 4 w 1237"/>
                <a:gd name="T15" fmla="*/ 0 h 939"/>
                <a:gd name="T16" fmla="*/ 4 w 1237"/>
                <a:gd name="T17" fmla="*/ 0 h 939"/>
                <a:gd name="T18" fmla="*/ 4 w 1237"/>
                <a:gd name="T19" fmla="*/ 0 h 939"/>
                <a:gd name="T20" fmla="*/ 4 w 1237"/>
                <a:gd name="T21" fmla="*/ 0 h 939"/>
                <a:gd name="T22" fmla="*/ 4 w 1237"/>
                <a:gd name="T23" fmla="*/ 0 h 939"/>
                <a:gd name="T24" fmla="*/ 4 w 1237"/>
                <a:gd name="T25" fmla="*/ 0 h 939"/>
                <a:gd name="T26" fmla="*/ 3 w 1237"/>
                <a:gd name="T27" fmla="*/ 0 h 939"/>
                <a:gd name="T28" fmla="*/ 3 w 1237"/>
                <a:gd name="T29" fmla="*/ 0 h 939"/>
                <a:gd name="T30" fmla="*/ 3 w 1237"/>
                <a:gd name="T31" fmla="*/ 0 h 939"/>
                <a:gd name="T32" fmla="*/ 3 w 1237"/>
                <a:gd name="T33" fmla="*/ 0 h 939"/>
                <a:gd name="T34" fmla="*/ 3 w 1237"/>
                <a:gd name="T35" fmla="*/ 1 h 939"/>
                <a:gd name="T36" fmla="*/ 3 w 1237"/>
                <a:gd name="T37" fmla="*/ 0 h 939"/>
                <a:gd name="T38" fmla="*/ 3 w 1237"/>
                <a:gd name="T39" fmla="*/ 0 h 939"/>
                <a:gd name="T40" fmla="*/ 3 w 1237"/>
                <a:gd name="T41" fmla="*/ 0 h 939"/>
                <a:gd name="T42" fmla="*/ 3 w 1237"/>
                <a:gd name="T43" fmla="*/ 0 h 939"/>
                <a:gd name="T44" fmla="*/ 3 w 1237"/>
                <a:gd name="T45" fmla="*/ 0 h 939"/>
                <a:gd name="T46" fmla="*/ 3 w 1237"/>
                <a:gd name="T47" fmla="*/ 0 h 939"/>
                <a:gd name="T48" fmla="*/ 3 w 1237"/>
                <a:gd name="T49" fmla="*/ 0 h 939"/>
                <a:gd name="T50" fmla="*/ 3 w 1237"/>
                <a:gd name="T51" fmla="*/ 0 h 939"/>
                <a:gd name="T52" fmla="*/ 3 w 1237"/>
                <a:gd name="T53" fmla="*/ 0 h 939"/>
                <a:gd name="T54" fmla="*/ 1 w 1237"/>
                <a:gd name="T55" fmla="*/ 2 h 939"/>
                <a:gd name="T56" fmla="*/ 1 w 1237"/>
                <a:gd name="T57" fmla="*/ 2 h 939"/>
                <a:gd name="T58" fmla="*/ 2 w 1237"/>
                <a:gd name="T59" fmla="*/ 2 h 939"/>
                <a:gd name="T60" fmla="*/ 1 w 1237"/>
                <a:gd name="T61" fmla="*/ 2 h 939"/>
                <a:gd name="T62" fmla="*/ 1 w 1237"/>
                <a:gd name="T63" fmla="*/ 2 h 939"/>
                <a:gd name="T64" fmla="*/ 1 w 1237"/>
                <a:gd name="T65" fmla="*/ 3 h 939"/>
                <a:gd name="T66" fmla="*/ 1 w 1237"/>
                <a:gd name="T67" fmla="*/ 3 h 939"/>
                <a:gd name="T68" fmla="*/ 1 w 1237"/>
                <a:gd name="T69" fmla="*/ 3 h 939"/>
                <a:gd name="T70" fmla="*/ 1 w 1237"/>
                <a:gd name="T71" fmla="*/ 3 h 939"/>
                <a:gd name="T72" fmla="*/ 0 w 1237"/>
                <a:gd name="T73" fmla="*/ 3 h 939"/>
                <a:gd name="T74" fmla="*/ 0 w 1237"/>
                <a:gd name="T75" fmla="*/ 3 h 939"/>
                <a:gd name="T76" fmla="*/ 0 w 1237"/>
                <a:gd name="T77" fmla="*/ 2 h 939"/>
                <a:gd name="T78" fmla="*/ 0 w 1237"/>
                <a:gd name="T79" fmla="*/ 2 h 939"/>
                <a:gd name="T80" fmla="*/ 0 w 1237"/>
                <a:gd name="T81" fmla="*/ 2 h 939"/>
                <a:gd name="T82" fmla="*/ 0 w 1237"/>
                <a:gd name="T83" fmla="*/ 2 h 939"/>
                <a:gd name="T84" fmla="*/ 0 w 1237"/>
                <a:gd name="T85" fmla="*/ 2 h 939"/>
                <a:gd name="T86" fmla="*/ 0 w 1237"/>
                <a:gd name="T87" fmla="*/ 2 h 939"/>
                <a:gd name="T88" fmla="*/ 0 w 1237"/>
                <a:gd name="T89" fmla="*/ 1 h 939"/>
                <a:gd name="T90" fmla="*/ 1 w 1237"/>
                <a:gd name="T91" fmla="*/ 1 h 939"/>
                <a:gd name="T92" fmla="*/ 1 w 1237"/>
                <a:gd name="T93" fmla="*/ 1 h 939"/>
                <a:gd name="T94" fmla="*/ 1 w 1237"/>
                <a:gd name="T95" fmla="*/ 2 h 939"/>
                <a:gd name="T96" fmla="*/ 1 w 1237"/>
                <a:gd name="T97" fmla="*/ 2 h 939"/>
                <a:gd name="T98" fmla="*/ 2 w 1237"/>
                <a:gd name="T99" fmla="*/ 1 h 939"/>
                <a:gd name="T100" fmla="*/ 2 w 1237"/>
                <a:gd name="T101" fmla="*/ 1 h 939"/>
                <a:gd name="T102" fmla="*/ 2 w 1237"/>
                <a:gd name="T103" fmla="*/ 1 h 939"/>
                <a:gd name="T104" fmla="*/ 2 w 1237"/>
                <a:gd name="T105" fmla="*/ 1 h 939"/>
                <a:gd name="T106" fmla="*/ 2 w 1237"/>
                <a:gd name="T107" fmla="*/ 1 h 939"/>
                <a:gd name="T108" fmla="*/ 2 w 1237"/>
                <a:gd name="T109" fmla="*/ 1 h 939"/>
                <a:gd name="T110" fmla="*/ 1 w 1237"/>
                <a:gd name="T111" fmla="*/ 1 h 939"/>
                <a:gd name="T112" fmla="*/ 1 w 1237"/>
                <a:gd name="T113" fmla="*/ 1 h 939"/>
                <a:gd name="T114" fmla="*/ 1 w 1237"/>
                <a:gd name="T115" fmla="*/ 1 h 939"/>
                <a:gd name="T116" fmla="*/ 1 w 1237"/>
                <a:gd name="T117" fmla="*/ 1 h 939"/>
                <a:gd name="T118" fmla="*/ 2 w 1237"/>
                <a:gd name="T119" fmla="*/ 1 h 939"/>
                <a:gd name="T120" fmla="*/ 2 w 1237"/>
                <a:gd name="T121" fmla="*/ 0 h 939"/>
                <a:gd name="T122" fmla="*/ 2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1 w 1739"/>
                <a:gd name="T7" fmla="*/ 1 h 1107"/>
                <a:gd name="T8" fmla="*/ 2 w 1739"/>
                <a:gd name="T9" fmla="*/ 1 h 1107"/>
                <a:gd name="T10" fmla="*/ 1 w 1739"/>
                <a:gd name="T11" fmla="*/ 2 h 1107"/>
                <a:gd name="T12" fmla="*/ 2 w 1739"/>
                <a:gd name="T13" fmla="*/ 1 h 1107"/>
                <a:gd name="T14" fmla="*/ 3 w 1739"/>
                <a:gd name="T15" fmla="*/ 1 h 1107"/>
                <a:gd name="T16" fmla="*/ 2 w 1739"/>
                <a:gd name="T17" fmla="*/ 1 h 1107"/>
                <a:gd name="T18" fmla="*/ 3 w 1739"/>
                <a:gd name="T19" fmla="*/ 1 h 1107"/>
                <a:gd name="T20" fmla="*/ 4 w 1739"/>
                <a:gd name="T21" fmla="*/ 2 h 1107"/>
                <a:gd name="T22" fmla="*/ 3 w 1739"/>
                <a:gd name="T23" fmla="*/ 1 h 1107"/>
                <a:gd name="T24" fmla="*/ 3 w 1739"/>
                <a:gd name="T25" fmla="*/ 1 h 1107"/>
                <a:gd name="T26" fmla="*/ 4 w 1739"/>
                <a:gd name="T27" fmla="*/ 1 h 1107"/>
                <a:gd name="T28" fmla="*/ 5 w 1739"/>
                <a:gd name="T29" fmla="*/ 2 h 1107"/>
                <a:gd name="T30" fmla="*/ 4 w 1739"/>
                <a:gd name="T31" fmla="*/ 1 h 1107"/>
                <a:gd name="T32" fmla="*/ 4 w 1739"/>
                <a:gd name="T33" fmla="*/ 1 h 1107"/>
                <a:gd name="T34" fmla="*/ 4 w 1739"/>
                <a:gd name="T35" fmla="*/ 1 h 1107"/>
                <a:gd name="T36" fmla="*/ 5 w 1739"/>
                <a:gd name="T37" fmla="*/ 1 h 1107"/>
                <a:gd name="T38" fmla="*/ 6 w 1739"/>
                <a:gd name="T39" fmla="*/ 2 h 1107"/>
                <a:gd name="T40" fmla="*/ 6 w 1739"/>
                <a:gd name="T41" fmla="*/ 1 h 1107"/>
                <a:gd name="T42" fmla="*/ 6 w 1739"/>
                <a:gd name="T43" fmla="*/ 0 h 1107"/>
                <a:gd name="T44" fmla="*/ 0 w 1739"/>
                <a:gd name="T45" fmla="*/ 3 h 1107"/>
                <a:gd name="T46" fmla="*/ 0 w 1739"/>
                <a:gd name="T47" fmla="*/ 3 h 1107"/>
                <a:gd name="T48" fmla="*/ 0 w 1739"/>
                <a:gd name="T49" fmla="*/ 3 h 1107"/>
                <a:gd name="T50" fmla="*/ 1 w 1739"/>
                <a:gd name="T51" fmla="*/ 2 h 1107"/>
                <a:gd name="T52" fmla="*/ 1 w 1739"/>
                <a:gd name="T53" fmla="*/ 3 h 1107"/>
                <a:gd name="T54" fmla="*/ 1 w 1739"/>
                <a:gd name="T55" fmla="*/ 2 h 1107"/>
                <a:gd name="T56" fmla="*/ 0 w 1739"/>
                <a:gd name="T57" fmla="*/ 3 h 1107"/>
                <a:gd name="T58" fmla="*/ 1 w 1739"/>
                <a:gd name="T59" fmla="*/ 3 h 1107"/>
                <a:gd name="T60" fmla="*/ 2 w 1739"/>
                <a:gd name="T61" fmla="*/ 3 h 1107"/>
                <a:gd name="T62" fmla="*/ 1 w 1739"/>
                <a:gd name="T63" fmla="*/ 3 h 1107"/>
                <a:gd name="T64" fmla="*/ 2 w 1739"/>
                <a:gd name="T65" fmla="*/ 2 h 1107"/>
                <a:gd name="T66" fmla="*/ 2 w 1739"/>
                <a:gd name="T67" fmla="*/ 3 h 1107"/>
                <a:gd name="T68" fmla="*/ 3 w 1739"/>
                <a:gd name="T69" fmla="*/ 3 h 1107"/>
                <a:gd name="T70" fmla="*/ 2 w 1739"/>
                <a:gd name="T71" fmla="*/ 3 h 1107"/>
                <a:gd name="T72" fmla="*/ 2 w 1739"/>
                <a:gd name="T73" fmla="*/ 3 h 1107"/>
                <a:gd name="T74" fmla="*/ 2 w 1739"/>
                <a:gd name="T75" fmla="*/ 3 h 1107"/>
                <a:gd name="T76" fmla="*/ 3 w 1739"/>
                <a:gd name="T77" fmla="*/ 2 h 1107"/>
                <a:gd name="T78" fmla="*/ 3 w 1739"/>
                <a:gd name="T79" fmla="*/ 3 h 1107"/>
                <a:gd name="T80" fmla="*/ 3 w 1739"/>
                <a:gd name="T81" fmla="*/ 2 h 1107"/>
                <a:gd name="T82" fmla="*/ 4 w 1739"/>
                <a:gd name="T83" fmla="*/ 3 h 1107"/>
                <a:gd name="T84" fmla="*/ 0 w 1739"/>
                <a:gd name="T85" fmla="*/ 4 h 1107"/>
                <a:gd name="T86" fmla="*/ 0 w 1739"/>
                <a:gd name="T87" fmla="*/ 4 h 1107"/>
                <a:gd name="T88" fmla="*/ 0 w 1739"/>
                <a:gd name="T89" fmla="*/ 5 h 1107"/>
                <a:gd name="T90" fmla="*/ 0 w 1739"/>
                <a:gd name="T91" fmla="*/ 4 h 1107"/>
                <a:gd name="T92" fmla="*/ 0 w 1739"/>
                <a:gd name="T93" fmla="*/ 4 h 1107"/>
                <a:gd name="T94" fmla="*/ 1 w 1739"/>
                <a:gd name="T95" fmla="*/ 4 h 1107"/>
                <a:gd name="T96" fmla="*/ 1 w 1739"/>
                <a:gd name="T97" fmla="*/ 4 h 1107"/>
                <a:gd name="T98" fmla="*/ 2 w 1739"/>
                <a:gd name="T99" fmla="*/ 5 h 1107"/>
                <a:gd name="T100" fmla="*/ 2 w 1739"/>
                <a:gd name="T101" fmla="*/ 4 h 1107"/>
                <a:gd name="T102" fmla="*/ 2 w 1739"/>
                <a:gd name="T103" fmla="*/ 5 h 1107"/>
                <a:gd name="T104" fmla="*/ 2 w 1739"/>
                <a:gd name="T105" fmla="*/ 4 h 1107"/>
                <a:gd name="T106" fmla="*/ 3 w 1739"/>
                <a:gd name="T107" fmla="*/ 5 h 1107"/>
                <a:gd name="T108" fmla="*/ 4 w 1739"/>
                <a:gd name="T109" fmla="*/ 4 h 1107"/>
                <a:gd name="T110" fmla="*/ 4 w 1739"/>
                <a:gd name="T111" fmla="*/ 5 h 1107"/>
                <a:gd name="T112" fmla="*/ 4 w 1739"/>
                <a:gd name="T113" fmla="*/ 5 h 1107"/>
                <a:gd name="T114" fmla="*/ 4 w 1739"/>
                <a:gd name="T115" fmla="*/ 4 h 1107"/>
                <a:gd name="T116" fmla="*/ 4 w 1739"/>
                <a:gd name="T117" fmla="*/ 4 h 1107"/>
                <a:gd name="T118" fmla="*/ 6 w 1739"/>
                <a:gd name="T119" fmla="*/ 4 h 1107"/>
                <a:gd name="T120" fmla="*/ 5 w 1739"/>
                <a:gd name="T121" fmla="*/ 5 h 1107"/>
                <a:gd name="T122" fmla="*/ 5 w 1739"/>
                <a:gd name="T123" fmla="*/ 4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1 w 317"/>
                <a:gd name="T49" fmla="*/ 0 h 235"/>
                <a:gd name="T50" fmla="*/ 1 w 317"/>
                <a:gd name="T51" fmla="*/ 0 h 235"/>
                <a:gd name="T52" fmla="*/ 1 w 317"/>
                <a:gd name="T53" fmla="*/ 0 h 235"/>
                <a:gd name="T54" fmla="*/ 1 w 317"/>
                <a:gd name="T55" fmla="*/ 0 h 235"/>
                <a:gd name="T56" fmla="*/ 1 w 317"/>
                <a:gd name="T57" fmla="*/ 0 h 235"/>
                <a:gd name="T58" fmla="*/ 1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1 w 317"/>
                <a:gd name="T87" fmla="*/ 0 h 235"/>
                <a:gd name="T88" fmla="*/ 1 w 317"/>
                <a:gd name="T89" fmla="*/ 0 h 235"/>
                <a:gd name="T90" fmla="*/ 1 w 317"/>
                <a:gd name="T91" fmla="*/ 0 h 235"/>
                <a:gd name="T92" fmla="*/ 1 w 317"/>
                <a:gd name="T93" fmla="*/ 0 h 235"/>
                <a:gd name="T94" fmla="*/ 1 w 317"/>
                <a:gd name="T95" fmla="*/ 0 h 235"/>
                <a:gd name="T96" fmla="*/ 1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5 w 1559"/>
                <a:gd name="T1" fmla="*/ 1 h 639"/>
                <a:gd name="T2" fmla="*/ 5 w 1559"/>
                <a:gd name="T3" fmla="*/ 0 h 639"/>
                <a:gd name="T4" fmla="*/ 5 w 1559"/>
                <a:gd name="T5" fmla="*/ 0 h 639"/>
                <a:gd name="T6" fmla="*/ 5 w 1559"/>
                <a:gd name="T7" fmla="*/ 0 h 639"/>
                <a:gd name="T8" fmla="*/ 5 w 1559"/>
                <a:gd name="T9" fmla="*/ 0 h 639"/>
                <a:gd name="T10" fmla="*/ 5 w 1559"/>
                <a:gd name="T11" fmla="*/ 0 h 639"/>
                <a:gd name="T12" fmla="*/ 4 w 1559"/>
                <a:gd name="T13" fmla="*/ 0 h 639"/>
                <a:gd name="T14" fmla="*/ 3 w 1559"/>
                <a:gd name="T15" fmla="*/ 0 h 639"/>
                <a:gd name="T16" fmla="*/ 2 w 1559"/>
                <a:gd name="T17" fmla="*/ 0 h 639"/>
                <a:gd name="T18" fmla="*/ 1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1 h 639"/>
                <a:gd name="T30" fmla="*/ 0 w 1559"/>
                <a:gd name="T31" fmla="*/ 2 h 639"/>
                <a:gd name="T32" fmla="*/ 0 w 1559"/>
                <a:gd name="T33" fmla="*/ 2 h 639"/>
                <a:gd name="T34" fmla="*/ 0 w 1559"/>
                <a:gd name="T35" fmla="*/ 2 h 639"/>
                <a:gd name="T36" fmla="*/ 0 w 1559"/>
                <a:gd name="T37" fmla="*/ 2 h 639"/>
                <a:gd name="T38" fmla="*/ 0 w 1559"/>
                <a:gd name="T39" fmla="*/ 1 h 639"/>
                <a:gd name="T40" fmla="*/ 0 w 1559"/>
                <a:gd name="T41" fmla="*/ 1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1 w 1559"/>
                <a:gd name="T49" fmla="*/ 0 h 639"/>
                <a:gd name="T50" fmla="*/ 2 w 1559"/>
                <a:gd name="T51" fmla="*/ 0 h 639"/>
                <a:gd name="T52" fmla="*/ 3 w 1559"/>
                <a:gd name="T53" fmla="*/ 0 h 639"/>
                <a:gd name="T54" fmla="*/ 4 w 1559"/>
                <a:gd name="T55" fmla="*/ 0 h 639"/>
                <a:gd name="T56" fmla="*/ 4 w 1559"/>
                <a:gd name="T57" fmla="*/ 0 h 639"/>
                <a:gd name="T58" fmla="*/ 5 w 1559"/>
                <a:gd name="T59" fmla="*/ 0 h 639"/>
                <a:gd name="T60" fmla="*/ 5 w 1559"/>
                <a:gd name="T61" fmla="*/ 0 h 639"/>
                <a:gd name="T62" fmla="*/ 5 w 1559"/>
                <a:gd name="T63" fmla="*/ 0 h 639"/>
                <a:gd name="T64" fmla="*/ 5 w 1559"/>
                <a:gd name="T65" fmla="*/ 0 h 639"/>
                <a:gd name="T66" fmla="*/ 5 w 1559"/>
                <a:gd name="T67" fmla="*/ 1 h 639"/>
                <a:gd name="T68" fmla="*/ 5 w 1559"/>
                <a:gd name="T69" fmla="*/ 1 h 639"/>
                <a:gd name="T70" fmla="*/ 4 w 1559"/>
                <a:gd name="T71" fmla="*/ 1 h 639"/>
                <a:gd name="T72" fmla="*/ 4 w 1559"/>
                <a:gd name="T73" fmla="*/ 1 h 639"/>
                <a:gd name="T74" fmla="*/ 4 w 1559"/>
                <a:gd name="T75" fmla="*/ 1 h 639"/>
                <a:gd name="T76" fmla="*/ 5 w 1559"/>
                <a:gd name="T77" fmla="*/ 2 h 639"/>
                <a:gd name="T78" fmla="*/ 5 w 1559"/>
                <a:gd name="T79" fmla="*/ 2 h 639"/>
                <a:gd name="T80" fmla="*/ 5 w 1559"/>
                <a:gd name="T81" fmla="*/ 2 h 639"/>
                <a:gd name="T82" fmla="*/ 5 w 1559"/>
                <a:gd name="T83" fmla="*/ 2 h 639"/>
                <a:gd name="T84" fmla="*/ 5 w 1559"/>
                <a:gd name="T85" fmla="*/ 1 h 639"/>
                <a:gd name="T86" fmla="*/ 6 w 1559"/>
                <a:gd name="T87" fmla="*/ 1 h 639"/>
                <a:gd name="T88" fmla="*/ 6 w 1559"/>
                <a:gd name="T89" fmla="*/ 1 h 639"/>
                <a:gd name="T90" fmla="*/ 5 w 1559"/>
                <a:gd name="T91" fmla="*/ 1 h 639"/>
                <a:gd name="T92" fmla="*/ 5 w 1559"/>
                <a:gd name="T93" fmla="*/ 2 h 639"/>
                <a:gd name="T94" fmla="*/ 5 w 1559"/>
                <a:gd name="T95" fmla="*/ 1 h 639"/>
                <a:gd name="T96" fmla="*/ 5 w 1559"/>
                <a:gd name="T97" fmla="*/ 1 h 639"/>
                <a:gd name="T98" fmla="*/ 5 w 1559"/>
                <a:gd name="T99" fmla="*/ 1 h 639"/>
                <a:gd name="T100" fmla="*/ 5 w 1559"/>
                <a:gd name="T101" fmla="*/ 1 h 639"/>
                <a:gd name="T102" fmla="*/ 5 w 1559"/>
                <a:gd name="T103" fmla="*/ 1 h 639"/>
                <a:gd name="T104" fmla="*/ 5 w 1559"/>
                <a:gd name="T105" fmla="*/ 2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2 h 685"/>
                <a:gd name="T2" fmla="*/ 0 w 468"/>
                <a:gd name="T3" fmla="*/ 2 h 685"/>
                <a:gd name="T4" fmla="*/ 0 w 468"/>
                <a:gd name="T5" fmla="*/ 2 h 685"/>
                <a:gd name="T6" fmla="*/ 0 w 468"/>
                <a:gd name="T7" fmla="*/ 2 h 685"/>
                <a:gd name="T8" fmla="*/ 0 w 468"/>
                <a:gd name="T9" fmla="*/ 2 h 685"/>
                <a:gd name="T10" fmla="*/ 0 w 468"/>
                <a:gd name="T11" fmla="*/ 2 h 685"/>
                <a:gd name="T12" fmla="*/ 0 w 468"/>
                <a:gd name="T13" fmla="*/ 2 h 685"/>
                <a:gd name="T14" fmla="*/ 0 w 468"/>
                <a:gd name="T15" fmla="*/ 2 h 685"/>
                <a:gd name="T16" fmla="*/ 0 w 468"/>
                <a:gd name="T17" fmla="*/ 2 h 685"/>
                <a:gd name="T18" fmla="*/ 0 w 468"/>
                <a:gd name="T19" fmla="*/ 2 h 685"/>
                <a:gd name="T20" fmla="*/ 0 w 468"/>
                <a:gd name="T21" fmla="*/ 2 h 685"/>
                <a:gd name="T22" fmla="*/ 0 w 468"/>
                <a:gd name="T23" fmla="*/ 2 h 685"/>
                <a:gd name="T24" fmla="*/ 0 w 468"/>
                <a:gd name="T25" fmla="*/ 1 h 685"/>
                <a:gd name="T26" fmla="*/ 0 w 468"/>
                <a:gd name="T27" fmla="*/ 1 h 685"/>
                <a:gd name="T28" fmla="*/ 0 w 468"/>
                <a:gd name="T29" fmla="*/ 1 h 685"/>
                <a:gd name="T30" fmla="*/ 0 w 468"/>
                <a:gd name="T31" fmla="*/ 1 h 685"/>
                <a:gd name="T32" fmla="*/ 0 w 468"/>
                <a:gd name="T33" fmla="*/ 1 h 685"/>
                <a:gd name="T34" fmla="*/ 0 w 468"/>
                <a:gd name="T35" fmla="*/ 1 h 685"/>
                <a:gd name="T36" fmla="*/ 0 w 468"/>
                <a:gd name="T37" fmla="*/ 1 h 685"/>
                <a:gd name="T38" fmla="*/ 0 w 468"/>
                <a:gd name="T39" fmla="*/ 1 h 685"/>
                <a:gd name="T40" fmla="*/ 0 w 468"/>
                <a:gd name="T41" fmla="*/ 1 h 685"/>
                <a:gd name="T42" fmla="*/ 0 w 468"/>
                <a:gd name="T43" fmla="*/ 1 h 685"/>
                <a:gd name="T44" fmla="*/ 0 w 468"/>
                <a:gd name="T45" fmla="*/ 1 h 685"/>
                <a:gd name="T46" fmla="*/ 0 w 468"/>
                <a:gd name="T47" fmla="*/ 1 h 685"/>
                <a:gd name="T48" fmla="*/ 1 w 468"/>
                <a:gd name="T49" fmla="*/ 0 h 685"/>
                <a:gd name="T50" fmla="*/ 1 w 468"/>
                <a:gd name="T51" fmla="*/ 0 h 685"/>
                <a:gd name="T52" fmla="*/ 1 w 468"/>
                <a:gd name="T53" fmla="*/ 0 h 685"/>
                <a:gd name="T54" fmla="*/ 1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1 h 685"/>
                <a:gd name="T66" fmla="*/ 1 w 468"/>
                <a:gd name="T67" fmla="*/ 1 h 685"/>
                <a:gd name="T68" fmla="*/ 1 w 468"/>
                <a:gd name="T69" fmla="*/ 1 h 685"/>
                <a:gd name="T70" fmla="*/ 1 w 468"/>
                <a:gd name="T71" fmla="*/ 0 h 685"/>
                <a:gd name="T72" fmla="*/ 1 w 468"/>
                <a:gd name="T73" fmla="*/ 0 h 685"/>
                <a:gd name="T74" fmla="*/ 1 w 468"/>
                <a:gd name="T75" fmla="*/ 0 h 685"/>
                <a:gd name="T76" fmla="*/ 1 w 468"/>
                <a:gd name="T77" fmla="*/ 0 h 685"/>
                <a:gd name="T78" fmla="*/ 1 w 468"/>
                <a:gd name="T79" fmla="*/ 0 h 685"/>
                <a:gd name="T80" fmla="*/ 1 w 468"/>
                <a:gd name="T81" fmla="*/ 0 h 685"/>
                <a:gd name="T82" fmla="*/ 1 w 468"/>
                <a:gd name="T83" fmla="*/ 0 h 685"/>
                <a:gd name="T84" fmla="*/ 1 w 468"/>
                <a:gd name="T85" fmla="*/ 0 h 685"/>
                <a:gd name="T86" fmla="*/ 1 w 468"/>
                <a:gd name="T87" fmla="*/ 0 h 685"/>
                <a:gd name="T88" fmla="*/ 1 w 468"/>
                <a:gd name="T89" fmla="*/ 0 h 685"/>
                <a:gd name="T90" fmla="*/ 1 w 468"/>
                <a:gd name="T91" fmla="*/ 0 h 685"/>
                <a:gd name="T92" fmla="*/ 1 w 468"/>
                <a:gd name="T93" fmla="*/ 0 h 685"/>
                <a:gd name="T94" fmla="*/ 1 w 468"/>
                <a:gd name="T95" fmla="*/ 0 h 685"/>
                <a:gd name="T96" fmla="*/ 1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1 h 553"/>
                <a:gd name="T58" fmla="*/ 1 w 93"/>
                <a:gd name="T59" fmla="*/ 1 h 553"/>
                <a:gd name="T60" fmla="*/ 1 w 93"/>
                <a:gd name="T61" fmla="*/ 1 h 553"/>
                <a:gd name="T62" fmla="*/ 1 w 93"/>
                <a:gd name="T63" fmla="*/ 1 h 553"/>
                <a:gd name="T64" fmla="*/ 1 w 93"/>
                <a:gd name="T65" fmla="*/ 1 h 553"/>
                <a:gd name="T66" fmla="*/ 1 w 93"/>
                <a:gd name="T67" fmla="*/ 1 h 553"/>
                <a:gd name="T68" fmla="*/ 1 w 93"/>
                <a:gd name="T69" fmla="*/ 1 h 553"/>
                <a:gd name="T70" fmla="*/ 1 w 93"/>
                <a:gd name="T71" fmla="*/ 1 h 553"/>
                <a:gd name="T72" fmla="*/ 1 w 93"/>
                <a:gd name="T73" fmla="*/ 1 h 553"/>
                <a:gd name="T74" fmla="*/ 1 w 93"/>
                <a:gd name="T75" fmla="*/ 1 h 553"/>
                <a:gd name="T76" fmla="*/ 1 w 93"/>
                <a:gd name="T77" fmla="*/ 1 h 553"/>
                <a:gd name="T78" fmla="*/ 1 w 93"/>
                <a:gd name="T79" fmla="*/ 1 h 553"/>
                <a:gd name="T80" fmla="*/ 1 w 93"/>
                <a:gd name="T81" fmla="*/ 1 h 553"/>
                <a:gd name="T82" fmla="*/ 1 w 93"/>
                <a:gd name="T83" fmla="*/ 1 h 553"/>
                <a:gd name="T84" fmla="*/ 1 w 93"/>
                <a:gd name="T85" fmla="*/ 2 h 553"/>
                <a:gd name="T86" fmla="*/ 1 w 93"/>
                <a:gd name="T87" fmla="*/ 1 h 553"/>
                <a:gd name="T88" fmla="*/ 1 w 93"/>
                <a:gd name="T89" fmla="*/ 2 h 553"/>
                <a:gd name="T90" fmla="*/ 1 w 93"/>
                <a:gd name="T91" fmla="*/ 2 h 553"/>
                <a:gd name="T92" fmla="*/ 1 w 93"/>
                <a:gd name="T93" fmla="*/ 1 h 553"/>
                <a:gd name="T94" fmla="*/ 1 w 93"/>
                <a:gd name="T95" fmla="*/ 1 h 553"/>
                <a:gd name="T96" fmla="*/ 1 w 93"/>
                <a:gd name="T97" fmla="*/ 2 h 553"/>
                <a:gd name="T98" fmla="*/ 1 w 93"/>
                <a:gd name="T99" fmla="*/ 2 h 553"/>
                <a:gd name="T100" fmla="*/ 1 w 93"/>
                <a:gd name="T101" fmla="*/ 2 h 553"/>
                <a:gd name="T102" fmla="*/ 1 w 93"/>
                <a:gd name="T103" fmla="*/ 2 h 553"/>
                <a:gd name="T104" fmla="*/ 0 w 93"/>
                <a:gd name="T105" fmla="*/ 1 h 553"/>
                <a:gd name="T106" fmla="*/ 1 w 93"/>
                <a:gd name="T107" fmla="*/ 1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1 w 2753"/>
                <a:gd name="T1" fmla="*/ 2 h 496"/>
                <a:gd name="T2" fmla="*/ 11 w 2753"/>
                <a:gd name="T3" fmla="*/ 2 h 496"/>
                <a:gd name="T4" fmla="*/ 11 w 2753"/>
                <a:gd name="T5" fmla="*/ 2 h 496"/>
                <a:gd name="T6" fmla="*/ 11 w 2753"/>
                <a:gd name="T7" fmla="*/ 2 h 496"/>
                <a:gd name="T8" fmla="*/ 10 w 2753"/>
                <a:gd name="T9" fmla="*/ 2 h 496"/>
                <a:gd name="T10" fmla="*/ 10 w 2753"/>
                <a:gd name="T11" fmla="*/ 2 h 496"/>
                <a:gd name="T12" fmla="*/ 10 w 2753"/>
                <a:gd name="T13" fmla="*/ 2 h 496"/>
                <a:gd name="T14" fmla="*/ 9 w 2753"/>
                <a:gd name="T15" fmla="*/ 2 h 496"/>
                <a:gd name="T16" fmla="*/ 9 w 2753"/>
                <a:gd name="T17" fmla="*/ 2 h 496"/>
                <a:gd name="T18" fmla="*/ 9 w 2753"/>
                <a:gd name="T19" fmla="*/ 2 h 496"/>
                <a:gd name="T20" fmla="*/ 9 w 2753"/>
                <a:gd name="T21" fmla="*/ 2 h 496"/>
                <a:gd name="T22" fmla="*/ 9 w 2753"/>
                <a:gd name="T23" fmla="*/ 2 h 496"/>
                <a:gd name="T24" fmla="*/ 8 w 2753"/>
                <a:gd name="T25" fmla="*/ 2 h 496"/>
                <a:gd name="T26" fmla="*/ 8 w 2753"/>
                <a:gd name="T27" fmla="*/ 2 h 496"/>
                <a:gd name="T28" fmla="*/ 8 w 2753"/>
                <a:gd name="T29" fmla="*/ 2 h 496"/>
                <a:gd name="T30" fmla="*/ 8 w 2753"/>
                <a:gd name="T31" fmla="*/ 2 h 496"/>
                <a:gd name="T32" fmla="*/ 7 w 2753"/>
                <a:gd name="T33" fmla="*/ 2 h 496"/>
                <a:gd name="T34" fmla="*/ 7 w 2753"/>
                <a:gd name="T35" fmla="*/ 2 h 496"/>
                <a:gd name="T36" fmla="*/ 7 w 2753"/>
                <a:gd name="T37" fmla="*/ 2 h 496"/>
                <a:gd name="T38" fmla="*/ 7 w 2753"/>
                <a:gd name="T39" fmla="*/ 2 h 496"/>
                <a:gd name="T40" fmla="*/ 7 w 2753"/>
                <a:gd name="T41" fmla="*/ 2 h 496"/>
                <a:gd name="T42" fmla="*/ 6 w 2753"/>
                <a:gd name="T43" fmla="*/ 2 h 496"/>
                <a:gd name="T44" fmla="*/ 6 w 2753"/>
                <a:gd name="T45" fmla="*/ 2 h 496"/>
                <a:gd name="T46" fmla="*/ 6 w 2753"/>
                <a:gd name="T47" fmla="*/ 2 h 496"/>
                <a:gd name="T48" fmla="*/ 6 w 2753"/>
                <a:gd name="T49" fmla="*/ 2 h 496"/>
                <a:gd name="T50" fmla="*/ 5 w 2753"/>
                <a:gd name="T51" fmla="*/ 2 h 496"/>
                <a:gd name="T52" fmla="*/ 5 w 2753"/>
                <a:gd name="T53" fmla="*/ 2 h 496"/>
                <a:gd name="T54" fmla="*/ 5 w 2753"/>
                <a:gd name="T55" fmla="*/ 2 h 496"/>
                <a:gd name="T56" fmla="*/ 4 w 2753"/>
                <a:gd name="T57" fmla="*/ 2 h 496"/>
                <a:gd name="T58" fmla="*/ 5 w 2753"/>
                <a:gd name="T59" fmla="*/ 2 h 496"/>
                <a:gd name="T60" fmla="*/ 4 w 2753"/>
                <a:gd name="T61" fmla="*/ 2 h 496"/>
                <a:gd name="T62" fmla="*/ 3 w 2753"/>
                <a:gd name="T63" fmla="*/ 2 h 496"/>
                <a:gd name="T64" fmla="*/ 3 w 2753"/>
                <a:gd name="T65" fmla="*/ 2 h 496"/>
                <a:gd name="T66" fmla="*/ 3 w 2753"/>
                <a:gd name="T67" fmla="*/ 2 h 496"/>
                <a:gd name="T68" fmla="*/ 3 w 2753"/>
                <a:gd name="T69" fmla="*/ 2 h 496"/>
                <a:gd name="T70" fmla="*/ 2 w 2753"/>
                <a:gd name="T71" fmla="*/ 2 h 496"/>
                <a:gd name="T72" fmla="*/ 2 w 2753"/>
                <a:gd name="T73" fmla="*/ 2 h 496"/>
                <a:gd name="T74" fmla="*/ 2 w 2753"/>
                <a:gd name="T75" fmla="*/ 2 h 496"/>
                <a:gd name="T76" fmla="*/ 1 w 2753"/>
                <a:gd name="T77" fmla="*/ 2 h 496"/>
                <a:gd name="T78" fmla="*/ 1 w 2753"/>
                <a:gd name="T79" fmla="*/ 2 h 496"/>
                <a:gd name="T80" fmla="*/ 1 w 2753"/>
                <a:gd name="T81" fmla="*/ 2 h 496"/>
                <a:gd name="T82" fmla="*/ 9 w 2753"/>
                <a:gd name="T83" fmla="*/ 1 h 496"/>
                <a:gd name="T84" fmla="*/ 8 w 2753"/>
                <a:gd name="T85" fmla="*/ 1 h 496"/>
                <a:gd name="T86" fmla="*/ 8 w 2753"/>
                <a:gd name="T87" fmla="*/ 1 h 496"/>
                <a:gd name="T88" fmla="*/ 8 w 2753"/>
                <a:gd name="T89" fmla="*/ 1 h 496"/>
                <a:gd name="T90" fmla="*/ 8 w 2753"/>
                <a:gd name="T91" fmla="*/ 1 h 496"/>
                <a:gd name="T92" fmla="*/ 8 w 2753"/>
                <a:gd name="T93" fmla="*/ 1 h 496"/>
                <a:gd name="T94" fmla="*/ 7 w 2753"/>
                <a:gd name="T95" fmla="*/ 1 h 496"/>
                <a:gd name="T96" fmla="*/ 7 w 2753"/>
                <a:gd name="T97" fmla="*/ 1 h 496"/>
                <a:gd name="T98" fmla="*/ 7 w 2753"/>
                <a:gd name="T99" fmla="*/ 1 h 496"/>
                <a:gd name="T100" fmla="*/ 7 w 2753"/>
                <a:gd name="T101" fmla="*/ 1 h 496"/>
                <a:gd name="T102" fmla="*/ 6 w 2753"/>
                <a:gd name="T103" fmla="*/ 0 h 496"/>
                <a:gd name="T104" fmla="*/ 6 w 2753"/>
                <a:gd name="T105" fmla="*/ 1 h 496"/>
                <a:gd name="T106" fmla="*/ 6 w 2753"/>
                <a:gd name="T107" fmla="*/ 1 h 496"/>
                <a:gd name="T108" fmla="*/ 6 w 2753"/>
                <a:gd name="T109" fmla="*/ 1 h 496"/>
                <a:gd name="T110" fmla="*/ 6 w 2753"/>
                <a:gd name="T111" fmla="*/ 1 h 496"/>
                <a:gd name="T112" fmla="*/ 5 w 2753"/>
                <a:gd name="T113" fmla="*/ 1 h 496"/>
                <a:gd name="T114" fmla="*/ 5 w 2753"/>
                <a:gd name="T115" fmla="*/ 1 h 496"/>
                <a:gd name="T116" fmla="*/ 4 w 2753"/>
                <a:gd name="T117" fmla="*/ 1 h 496"/>
                <a:gd name="T118" fmla="*/ 4 w 2753"/>
                <a:gd name="T119" fmla="*/ 1 h 496"/>
                <a:gd name="T120" fmla="*/ 3 w 2753"/>
                <a:gd name="T121" fmla="*/ 1 h 496"/>
                <a:gd name="T122" fmla="*/ 3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2 h 639"/>
                <a:gd name="T2" fmla="*/ 0 w 1400"/>
                <a:gd name="T3" fmla="*/ 1 h 639"/>
                <a:gd name="T4" fmla="*/ 0 w 1400"/>
                <a:gd name="T5" fmla="*/ 1 h 639"/>
                <a:gd name="T6" fmla="*/ 0 w 1400"/>
                <a:gd name="T7" fmla="*/ 1 h 639"/>
                <a:gd name="T8" fmla="*/ 0 w 1400"/>
                <a:gd name="T9" fmla="*/ 1 h 639"/>
                <a:gd name="T10" fmla="*/ 1 w 1400"/>
                <a:gd name="T11" fmla="*/ 1 h 639"/>
                <a:gd name="T12" fmla="*/ 1 w 1400"/>
                <a:gd name="T13" fmla="*/ 1 h 639"/>
                <a:gd name="T14" fmla="*/ 1 w 1400"/>
                <a:gd name="T15" fmla="*/ 1 h 639"/>
                <a:gd name="T16" fmla="*/ 1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1 h 639"/>
                <a:gd name="T30" fmla="*/ 0 w 1400"/>
                <a:gd name="T31" fmla="*/ 1 h 639"/>
                <a:gd name="T32" fmla="*/ 0 w 1400"/>
                <a:gd name="T33" fmla="*/ 1 h 639"/>
                <a:gd name="T34" fmla="*/ 0 w 1400"/>
                <a:gd name="T35" fmla="*/ 1 h 639"/>
                <a:gd name="T36" fmla="*/ 0 w 1400"/>
                <a:gd name="T37" fmla="*/ 1 h 639"/>
                <a:gd name="T38" fmla="*/ 0 w 1400"/>
                <a:gd name="T39" fmla="*/ 2 h 639"/>
                <a:gd name="T40" fmla="*/ 0 w 1400"/>
                <a:gd name="T41" fmla="*/ 2 h 639"/>
                <a:gd name="T42" fmla="*/ 0 w 1400"/>
                <a:gd name="T43" fmla="*/ 2 h 639"/>
                <a:gd name="T44" fmla="*/ 0 w 1400"/>
                <a:gd name="T45" fmla="*/ 2 h 639"/>
                <a:gd name="T46" fmla="*/ 1 w 1400"/>
                <a:gd name="T47" fmla="*/ 2 h 639"/>
                <a:gd name="T48" fmla="*/ 2 w 1400"/>
                <a:gd name="T49" fmla="*/ 2 h 639"/>
                <a:gd name="T50" fmla="*/ 3 w 1400"/>
                <a:gd name="T51" fmla="*/ 2 h 639"/>
                <a:gd name="T52" fmla="*/ 4 w 1400"/>
                <a:gd name="T53" fmla="*/ 2 h 639"/>
                <a:gd name="T54" fmla="*/ 5 w 1400"/>
                <a:gd name="T55" fmla="*/ 2 h 639"/>
                <a:gd name="T56" fmla="*/ 5 w 1400"/>
                <a:gd name="T57" fmla="*/ 2 h 639"/>
                <a:gd name="T58" fmla="*/ 5 w 1400"/>
                <a:gd name="T59" fmla="*/ 2 h 639"/>
                <a:gd name="T60" fmla="*/ 5 w 1400"/>
                <a:gd name="T61" fmla="*/ 2 h 639"/>
                <a:gd name="T62" fmla="*/ 5 w 1400"/>
                <a:gd name="T63" fmla="*/ 2 h 639"/>
                <a:gd name="T64" fmla="*/ 5 w 1400"/>
                <a:gd name="T65" fmla="*/ 2 h 639"/>
                <a:gd name="T66" fmla="*/ 4 w 1400"/>
                <a:gd name="T67" fmla="*/ 2 h 639"/>
                <a:gd name="T68" fmla="*/ 3 w 1400"/>
                <a:gd name="T69" fmla="*/ 2 h 639"/>
                <a:gd name="T70" fmla="*/ 2 w 1400"/>
                <a:gd name="T71" fmla="*/ 2 h 639"/>
                <a:gd name="T72" fmla="*/ 1 w 1400"/>
                <a:gd name="T73" fmla="*/ 2 h 639"/>
                <a:gd name="T74" fmla="*/ 1 w 1400"/>
                <a:gd name="T75" fmla="*/ 2 h 639"/>
                <a:gd name="T76" fmla="*/ 1 w 1400"/>
                <a:gd name="T77" fmla="*/ 2 h 639"/>
                <a:gd name="T78" fmla="*/ 0 w 1400"/>
                <a:gd name="T79" fmla="*/ 1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1 w 1400"/>
                <a:gd name="T87" fmla="*/ 1 h 639"/>
                <a:gd name="T88" fmla="*/ 0 w 1400"/>
                <a:gd name="T89" fmla="*/ 1 h 639"/>
                <a:gd name="T90" fmla="*/ 0 w 1400"/>
                <a:gd name="T91" fmla="*/ 1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7 w 2101"/>
                <a:gd name="T1" fmla="*/ 0 h 1421"/>
                <a:gd name="T2" fmla="*/ 7 w 2101"/>
                <a:gd name="T3" fmla="*/ 0 h 1421"/>
                <a:gd name="T4" fmla="*/ 6 w 2101"/>
                <a:gd name="T5" fmla="*/ 0 h 1421"/>
                <a:gd name="T6" fmla="*/ 5 w 2101"/>
                <a:gd name="T7" fmla="*/ 0 h 1421"/>
                <a:gd name="T8" fmla="*/ 5 w 2101"/>
                <a:gd name="T9" fmla="*/ 0 h 1421"/>
                <a:gd name="T10" fmla="*/ 6 w 2101"/>
                <a:gd name="T11" fmla="*/ 0 h 1421"/>
                <a:gd name="T12" fmla="*/ 7 w 2101"/>
                <a:gd name="T13" fmla="*/ 3 h 1421"/>
                <a:gd name="T14" fmla="*/ 7 w 2101"/>
                <a:gd name="T15" fmla="*/ 2 h 1421"/>
                <a:gd name="T16" fmla="*/ 7 w 2101"/>
                <a:gd name="T17" fmla="*/ 2 h 1421"/>
                <a:gd name="T18" fmla="*/ 7 w 2101"/>
                <a:gd name="T19" fmla="*/ 2 h 1421"/>
                <a:gd name="T20" fmla="*/ 7 w 2101"/>
                <a:gd name="T21" fmla="*/ 2 h 1421"/>
                <a:gd name="T22" fmla="*/ 5 w 2101"/>
                <a:gd name="T23" fmla="*/ 1 h 1421"/>
                <a:gd name="T24" fmla="*/ 5 w 2101"/>
                <a:gd name="T25" fmla="*/ 1 h 1421"/>
                <a:gd name="T26" fmla="*/ 5 w 2101"/>
                <a:gd name="T27" fmla="*/ 1 h 1421"/>
                <a:gd name="T28" fmla="*/ 5 w 2101"/>
                <a:gd name="T29" fmla="*/ 1 h 1421"/>
                <a:gd name="T30" fmla="*/ 5 w 2101"/>
                <a:gd name="T31" fmla="*/ 0 h 1421"/>
                <a:gd name="T32" fmla="*/ 6 w 2101"/>
                <a:gd name="T33" fmla="*/ 0 h 1421"/>
                <a:gd name="T34" fmla="*/ 6 w 2101"/>
                <a:gd name="T35" fmla="*/ 0 h 1421"/>
                <a:gd name="T36" fmla="*/ 7 w 2101"/>
                <a:gd name="T37" fmla="*/ 0 h 1421"/>
                <a:gd name="T38" fmla="*/ 7 w 2101"/>
                <a:gd name="T39" fmla="*/ 0 h 1421"/>
                <a:gd name="T40" fmla="*/ 6 w 2101"/>
                <a:gd name="T41" fmla="*/ 0 h 1421"/>
                <a:gd name="T42" fmla="*/ 5 w 2101"/>
                <a:gd name="T43" fmla="*/ 0 h 1421"/>
                <a:gd name="T44" fmla="*/ 5 w 2101"/>
                <a:gd name="T45" fmla="*/ 0 h 1421"/>
                <a:gd name="T46" fmla="*/ 4 w 2101"/>
                <a:gd name="T47" fmla="*/ 0 h 1421"/>
                <a:gd name="T48" fmla="*/ 3 w 2101"/>
                <a:gd name="T49" fmla="*/ 1 h 1421"/>
                <a:gd name="T50" fmla="*/ 2 w 2101"/>
                <a:gd name="T51" fmla="*/ 0 h 1421"/>
                <a:gd name="T52" fmla="*/ 1 w 2101"/>
                <a:gd name="T53" fmla="*/ 0 h 1421"/>
                <a:gd name="T54" fmla="*/ 0 w 2101"/>
                <a:gd name="T55" fmla="*/ 2 h 1421"/>
                <a:gd name="T56" fmla="*/ 1 w 2101"/>
                <a:gd name="T57" fmla="*/ 2 h 1421"/>
                <a:gd name="T58" fmla="*/ 1 w 2101"/>
                <a:gd name="T59" fmla="*/ 0 h 1421"/>
                <a:gd name="T60" fmla="*/ 2 w 2101"/>
                <a:gd name="T61" fmla="*/ 2 h 1421"/>
                <a:gd name="T62" fmla="*/ 2 w 2101"/>
                <a:gd name="T63" fmla="*/ 2 h 1421"/>
                <a:gd name="T64" fmla="*/ 2 w 2101"/>
                <a:gd name="T65" fmla="*/ 4 h 1421"/>
                <a:gd name="T66" fmla="*/ 2 w 2101"/>
                <a:gd name="T67" fmla="*/ 3 h 1421"/>
                <a:gd name="T68" fmla="*/ 3 w 2101"/>
                <a:gd name="T69" fmla="*/ 3 h 1421"/>
                <a:gd name="T70" fmla="*/ 4 w 2101"/>
                <a:gd name="T71" fmla="*/ 4 h 1421"/>
                <a:gd name="T72" fmla="*/ 6 w 2101"/>
                <a:gd name="T73" fmla="*/ 2 h 1421"/>
                <a:gd name="T74" fmla="*/ 6 w 2101"/>
                <a:gd name="T75" fmla="*/ 4 h 1421"/>
                <a:gd name="T76" fmla="*/ 6 w 2101"/>
                <a:gd name="T77" fmla="*/ 4 h 1421"/>
                <a:gd name="T78" fmla="*/ 6 w 2101"/>
                <a:gd name="T79" fmla="*/ 3 h 1421"/>
                <a:gd name="T80" fmla="*/ 7 w 2101"/>
                <a:gd name="T81" fmla="*/ 3 h 1421"/>
                <a:gd name="T82" fmla="*/ 7 w 2101"/>
                <a:gd name="T83" fmla="*/ 5 h 1421"/>
                <a:gd name="T84" fmla="*/ 8 w 2101"/>
                <a:gd name="T85" fmla="*/ 5 h 1421"/>
                <a:gd name="T86" fmla="*/ 8 w 2101"/>
                <a:gd name="T87" fmla="*/ 3 h 1421"/>
                <a:gd name="T88" fmla="*/ 9 w 2101"/>
                <a:gd name="T89" fmla="*/ 3 h 1421"/>
                <a:gd name="T90" fmla="*/ 8 w 2101"/>
                <a:gd name="T91" fmla="*/ 3 h 1421"/>
                <a:gd name="T92" fmla="*/ 6 w 2101"/>
                <a:gd name="T93" fmla="*/ 2 h 1421"/>
                <a:gd name="T94" fmla="*/ 6 w 2101"/>
                <a:gd name="T95" fmla="*/ 2 h 1421"/>
                <a:gd name="T96" fmla="*/ 5 w 2101"/>
                <a:gd name="T97" fmla="*/ 2 h 1421"/>
                <a:gd name="T98" fmla="*/ 4 w 2101"/>
                <a:gd name="T99" fmla="*/ 2 h 1421"/>
                <a:gd name="T100" fmla="*/ 5 w 2101"/>
                <a:gd name="T101" fmla="*/ 3 h 1421"/>
                <a:gd name="T102" fmla="*/ 4 w 2101"/>
                <a:gd name="T103" fmla="*/ 4 h 1421"/>
                <a:gd name="T104" fmla="*/ 4 w 2101"/>
                <a:gd name="T105" fmla="*/ 4 h 1421"/>
                <a:gd name="T106" fmla="*/ 3 w 2101"/>
                <a:gd name="T107" fmla="*/ 2 h 1421"/>
                <a:gd name="T108" fmla="*/ 4 w 2101"/>
                <a:gd name="T109" fmla="*/ 0 h 1421"/>
                <a:gd name="T110" fmla="*/ 4 w 2101"/>
                <a:gd name="T111" fmla="*/ 2 h 1421"/>
                <a:gd name="T112" fmla="*/ 5 w 2101"/>
                <a:gd name="T113" fmla="*/ 2 h 1421"/>
                <a:gd name="T114" fmla="*/ 5 w 2101"/>
                <a:gd name="T115" fmla="*/ 2 h 1421"/>
                <a:gd name="T116" fmla="*/ 6 w 2101"/>
                <a:gd name="T117" fmla="*/ 2 h 1421"/>
                <a:gd name="T118" fmla="*/ 6 w 2101"/>
                <a:gd name="T119" fmla="*/ 2 h 1421"/>
                <a:gd name="T120" fmla="*/ 6 w 2101"/>
                <a:gd name="T121" fmla="*/ 2 h 1421"/>
                <a:gd name="T122" fmla="*/ 6 w 2101"/>
                <a:gd name="T123" fmla="*/ 2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2 w 4304"/>
                <a:gd name="T3" fmla="*/ 1 h 532"/>
                <a:gd name="T4" fmla="*/ 3 w 4304"/>
                <a:gd name="T5" fmla="*/ 2 h 532"/>
                <a:gd name="T6" fmla="*/ 4 w 4304"/>
                <a:gd name="T7" fmla="*/ 1 h 532"/>
                <a:gd name="T8" fmla="*/ 4 w 4304"/>
                <a:gd name="T9" fmla="*/ 1 h 532"/>
                <a:gd name="T10" fmla="*/ 4 w 4304"/>
                <a:gd name="T11" fmla="*/ 1 h 532"/>
                <a:gd name="T12" fmla="*/ 3 w 4304"/>
                <a:gd name="T13" fmla="*/ 1 h 532"/>
                <a:gd name="T14" fmla="*/ 6 w 4304"/>
                <a:gd name="T15" fmla="*/ 1 h 532"/>
                <a:gd name="T16" fmla="*/ 5 w 4304"/>
                <a:gd name="T17" fmla="*/ 1 h 532"/>
                <a:gd name="T18" fmla="*/ 6 w 4304"/>
                <a:gd name="T19" fmla="*/ 1 h 532"/>
                <a:gd name="T20" fmla="*/ 6 w 4304"/>
                <a:gd name="T21" fmla="*/ 1 h 532"/>
                <a:gd name="T22" fmla="*/ 7 w 4304"/>
                <a:gd name="T23" fmla="*/ 1 h 532"/>
                <a:gd name="T24" fmla="*/ 7 w 4304"/>
                <a:gd name="T25" fmla="*/ 1 h 532"/>
                <a:gd name="T26" fmla="*/ 7 w 4304"/>
                <a:gd name="T27" fmla="*/ 1 h 532"/>
                <a:gd name="T28" fmla="*/ 7 w 4304"/>
                <a:gd name="T29" fmla="*/ 2 h 532"/>
                <a:gd name="T30" fmla="*/ 8 w 4304"/>
                <a:gd name="T31" fmla="*/ 2 h 532"/>
                <a:gd name="T32" fmla="*/ 10 w 4304"/>
                <a:gd name="T33" fmla="*/ 2 h 532"/>
                <a:gd name="T34" fmla="*/ 10 w 4304"/>
                <a:gd name="T35" fmla="*/ 1 h 532"/>
                <a:gd name="T36" fmla="*/ 10 w 4304"/>
                <a:gd name="T37" fmla="*/ 1 h 532"/>
                <a:gd name="T38" fmla="*/ 10 w 4304"/>
                <a:gd name="T39" fmla="*/ 1 h 532"/>
                <a:gd name="T40" fmla="*/ 11 w 4304"/>
                <a:gd name="T41" fmla="*/ 1 h 532"/>
                <a:gd name="T42" fmla="*/ 11 w 4304"/>
                <a:gd name="T43" fmla="*/ 1 h 532"/>
                <a:gd name="T44" fmla="*/ 11 w 4304"/>
                <a:gd name="T45" fmla="*/ 1 h 532"/>
                <a:gd name="T46" fmla="*/ 11 w 4304"/>
                <a:gd name="T47" fmla="*/ 1 h 532"/>
                <a:gd name="T48" fmla="*/ 12 w 4304"/>
                <a:gd name="T49" fmla="*/ 1 h 532"/>
                <a:gd name="T50" fmla="*/ 12 w 4304"/>
                <a:gd name="T51" fmla="*/ 1 h 532"/>
                <a:gd name="T52" fmla="*/ 13 w 4304"/>
                <a:gd name="T53" fmla="*/ 1 h 532"/>
                <a:gd name="T54" fmla="*/ 13 w 4304"/>
                <a:gd name="T55" fmla="*/ 1 h 532"/>
                <a:gd name="T56" fmla="*/ 13 w 4304"/>
                <a:gd name="T57" fmla="*/ 1 h 532"/>
                <a:gd name="T58" fmla="*/ 14 w 4304"/>
                <a:gd name="T59" fmla="*/ 1 h 532"/>
                <a:gd name="T60" fmla="*/ 14 w 4304"/>
                <a:gd name="T61" fmla="*/ 1 h 532"/>
                <a:gd name="T62" fmla="*/ 14 w 4304"/>
                <a:gd name="T63" fmla="*/ 1 h 532"/>
                <a:gd name="T64" fmla="*/ 14 w 4304"/>
                <a:gd name="T65" fmla="*/ 2 h 532"/>
                <a:gd name="T66" fmla="*/ 15 w 4304"/>
                <a:gd name="T67" fmla="*/ 2 h 532"/>
                <a:gd name="T68" fmla="*/ 17 w 4304"/>
                <a:gd name="T69" fmla="*/ 1 h 532"/>
                <a:gd name="T70" fmla="*/ 17 w 4304"/>
                <a:gd name="T71" fmla="*/ 2 h 532"/>
                <a:gd name="T72" fmla="*/ 2 w 4304"/>
                <a:gd name="T73" fmla="*/ 3 h 532"/>
                <a:gd name="T74" fmla="*/ 3 w 4304"/>
                <a:gd name="T75" fmla="*/ 3 h 532"/>
                <a:gd name="T76" fmla="*/ 4 w 4304"/>
                <a:gd name="T77" fmla="*/ 2 h 532"/>
                <a:gd name="T78" fmla="*/ 5 w 4304"/>
                <a:gd name="T79" fmla="*/ 3 h 532"/>
                <a:gd name="T80" fmla="*/ 5 w 4304"/>
                <a:gd name="T81" fmla="*/ 2 h 532"/>
                <a:gd name="T82" fmla="*/ 5 w 4304"/>
                <a:gd name="T83" fmla="*/ 2 h 532"/>
                <a:gd name="T84" fmla="*/ 6 w 4304"/>
                <a:gd name="T85" fmla="*/ 2 h 532"/>
                <a:gd name="T86" fmla="*/ 6 w 4304"/>
                <a:gd name="T87" fmla="*/ 2 h 532"/>
                <a:gd name="T88" fmla="*/ 7 w 4304"/>
                <a:gd name="T89" fmla="*/ 3 h 532"/>
                <a:gd name="T90" fmla="*/ 8 w 4304"/>
                <a:gd name="T91" fmla="*/ 2 h 532"/>
                <a:gd name="T92" fmla="*/ 9 w 4304"/>
                <a:gd name="T93" fmla="*/ 2 h 532"/>
                <a:gd name="T94" fmla="*/ 9 w 4304"/>
                <a:gd name="T95" fmla="*/ 2 h 532"/>
                <a:gd name="T96" fmla="*/ 10 w 4304"/>
                <a:gd name="T97" fmla="*/ 2 h 532"/>
                <a:gd name="T98" fmla="*/ 11 w 4304"/>
                <a:gd name="T99" fmla="*/ 2 h 532"/>
                <a:gd name="T100" fmla="*/ 11 w 4304"/>
                <a:gd name="T101" fmla="*/ 2 h 532"/>
                <a:gd name="T102" fmla="*/ 10 w 4304"/>
                <a:gd name="T103" fmla="*/ 3 h 532"/>
                <a:gd name="T104" fmla="*/ 11 w 4304"/>
                <a:gd name="T105" fmla="*/ 2 h 532"/>
                <a:gd name="T106" fmla="*/ 12 w 4304"/>
                <a:gd name="T107" fmla="*/ 2 h 532"/>
                <a:gd name="T108" fmla="*/ 13 w 4304"/>
                <a:gd name="T109" fmla="*/ 3 h 532"/>
                <a:gd name="T110" fmla="*/ 12 w 4304"/>
                <a:gd name="T111" fmla="*/ 2 h 532"/>
                <a:gd name="T112" fmla="*/ 13 w 4304"/>
                <a:gd name="T113" fmla="*/ 2 h 532"/>
                <a:gd name="T114" fmla="*/ 13 w 4304"/>
                <a:gd name="T115" fmla="*/ 2 h 532"/>
                <a:gd name="T116" fmla="*/ 14 w 4304"/>
                <a:gd name="T117" fmla="*/ 2 h 532"/>
                <a:gd name="T118" fmla="*/ 15 w 4304"/>
                <a:gd name="T119" fmla="*/ 2 h 532"/>
                <a:gd name="T120" fmla="*/ 14 w 4304"/>
                <a:gd name="T121" fmla="*/ 3 h 532"/>
                <a:gd name="T122" fmla="*/ 15 w 4304"/>
                <a:gd name="T123" fmla="*/ 2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2 w 1529"/>
                <a:gd name="T1" fmla="*/ 3 h 1275"/>
                <a:gd name="T2" fmla="*/ 3 w 1529"/>
                <a:gd name="T3" fmla="*/ 3 h 1275"/>
                <a:gd name="T4" fmla="*/ 3 w 1529"/>
                <a:gd name="T5" fmla="*/ 2 h 1275"/>
                <a:gd name="T6" fmla="*/ 1 w 1529"/>
                <a:gd name="T7" fmla="*/ 2 h 1275"/>
                <a:gd name="T8" fmla="*/ 1 w 1529"/>
                <a:gd name="T9" fmla="*/ 4 h 1275"/>
                <a:gd name="T10" fmla="*/ 4 w 1529"/>
                <a:gd name="T11" fmla="*/ 4 h 1275"/>
                <a:gd name="T12" fmla="*/ 4 w 1529"/>
                <a:gd name="T13" fmla="*/ 1 h 1275"/>
                <a:gd name="T14" fmla="*/ 0 w 1529"/>
                <a:gd name="T15" fmla="*/ 1 h 1275"/>
                <a:gd name="T16" fmla="*/ 0 w 1529"/>
                <a:gd name="T17" fmla="*/ 5 h 1275"/>
                <a:gd name="T18" fmla="*/ 5 w 1529"/>
                <a:gd name="T19" fmla="*/ 5 h 1275"/>
                <a:gd name="T20" fmla="*/ 5 w 1529"/>
                <a:gd name="T21" fmla="*/ 1 h 1275"/>
                <a:gd name="T22" fmla="*/ 5 w 1529"/>
                <a:gd name="T23" fmla="*/ 1 h 1275"/>
                <a:gd name="T24" fmla="*/ 5 w 1529"/>
                <a:gd name="T25" fmla="*/ 5 h 1275"/>
                <a:gd name="T26" fmla="*/ 0 w 1529"/>
                <a:gd name="T27" fmla="*/ 5 h 1275"/>
                <a:gd name="T28" fmla="*/ 0 w 1529"/>
                <a:gd name="T29" fmla="*/ 5 h 1275"/>
                <a:gd name="T30" fmla="*/ 0 w 1529"/>
                <a:gd name="T31" fmla="*/ 0 h 1275"/>
                <a:gd name="T32" fmla="*/ 4 w 1529"/>
                <a:gd name="T33" fmla="*/ 0 h 1275"/>
                <a:gd name="T34" fmla="*/ 4 w 1529"/>
                <a:gd name="T35" fmla="*/ 1 h 1275"/>
                <a:gd name="T36" fmla="*/ 4 w 1529"/>
                <a:gd name="T37" fmla="*/ 1 h 1275"/>
                <a:gd name="T38" fmla="*/ 4 w 1529"/>
                <a:gd name="T39" fmla="*/ 1 h 1275"/>
                <a:gd name="T40" fmla="*/ 4 w 1529"/>
                <a:gd name="T41" fmla="*/ 1 h 1275"/>
                <a:gd name="T42" fmla="*/ 4 w 1529"/>
                <a:gd name="T43" fmla="*/ 2 h 1275"/>
                <a:gd name="T44" fmla="*/ 4 w 1529"/>
                <a:gd name="T45" fmla="*/ 2 h 1275"/>
                <a:gd name="T46" fmla="*/ 4 w 1529"/>
                <a:gd name="T47" fmla="*/ 2 h 1275"/>
                <a:gd name="T48" fmla="*/ 4 w 1529"/>
                <a:gd name="T49" fmla="*/ 2 h 1275"/>
                <a:gd name="T50" fmla="*/ 4 w 1529"/>
                <a:gd name="T51" fmla="*/ 3 h 1275"/>
                <a:gd name="T52" fmla="*/ 4 w 1529"/>
                <a:gd name="T53" fmla="*/ 3 h 1275"/>
                <a:gd name="T54" fmla="*/ 4 w 1529"/>
                <a:gd name="T55" fmla="*/ 3 h 1275"/>
                <a:gd name="T56" fmla="*/ 4 w 1529"/>
                <a:gd name="T57" fmla="*/ 3 h 1275"/>
                <a:gd name="T58" fmla="*/ 4 w 1529"/>
                <a:gd name="T59" fmla="*/ 4 h 1275"/>
                <a:gd name="T60" fmla="*/ 4 w 1529"/>
                <a:gd name="T61" fmla="*/ 4 h 1275"/>
                <a:gd name="T62" fmla="*/ 4 w 1529"/>
                <a:gd name="T63" fmla="*/ 4 h 1275"/>
                <a:gd name="T64" fmla="*/ 4 w 1529"/>
                <a:gd name="T65" fmla="*/ 4 h 1275"/>
                <a:gd name="T66" fmla="*/ 4 w 1529"/>
                <a:gd name="T67" fmla="*/ 4 h 1275"/>
                <a:gd name="T68" fmla="*/ 4 w 1529"/>
                <a:gd name="T69" fmla="*/ 4 h 1275"/>
                <a:gd name="T70" fmla="*/ 4 w 1529"/>
                <a:gd name="T71" fmla="*/ 4 h 1275"/>
                <a:gd name="T72" fmla="*/ 4 w 1529"/>
                <a:gd name="T73" fmla="*/ 4 h 1275"/>
                <a:gd name="T74" fmla="*/ 3 w 1529"/>
                <a:gd name="T75" fmla="*/ 4 h 1275"/>
                <a:gd name="T76" fmla="*/ 3 w 1529"/>
                <a:gd name="T77" fmla="*/ 4 h 1275"/>
                <a:gd name="T78" fmla="*/ 3 w 1529"/>
                <a:gd name="T79" fmla="*/ 4 h 1275"/>
                <a:gd name="T80" fmla="*/ 3 w 1529"/>
                <a:gd name="T81" fmla="*/ 4 h 1275"/>
                <a:gd name="T82" fmla="*/ 2 w 1529"/>
                <a:gd name="T83" fmla="*/ 4 h 1275"/>
                <a:gd name="T84" fmla="*/ 2 w 1529"/>
                <a:gd name="T85" fmla="*/ 4 h 1275"/>
                <a:gd name="T86" fmla="*/ 2 w 1529"/>
                <a:gd name="T87" fmla="*/ 4 h 1275"/>
                <a:gd name="T88" fmla="*/ 2 w 1529"/>
                <a:gd name="T89" fmla="*/ 4 h 1275"/>
                <a:gd name="T90" fmla="*/ 1 w 1529"/>
                <a:gd name="T91" fmla="*/ 4 h 1275"/>
                <a:gd name="T92" fmla="*/ 1 w 1529"/>
                <a:gd name="T93" fmla="*/ 4 h 1275"/>
                <a:gd name="T94" fmla="*/ 1 w 1529"/>
                <a:gd name="T95" fmla="*/ 4 h 1275"/>
                <a:gd name="T96" fmla="*/ 1 w 1529"/>
                <a:gd name="T97" fmla="*/ 4 h 1275"/>
                <a:gd name="T98" fmla="*/ 1 w 1529"/>
                <a:gd name="T99" fmla="*/ 4 h 1275"/>
                <a:gd name="T100" fmla="*/ 1 w 1529"/>
                <a:gd name="T101" fmla="*/ 4 h 1275"/>
                <a:gd name="T102" fmla="*/ 1 w 1529"/>
                <a:gd name="T103" fmla="*/ 3 h 1275"/>
                <a:gd name="T104" fmla="*/ 1 w 1529"/>
                <a:gd name="T105" fmla="*/ 3 h 1275"/>
                <a:gd name="T106" fmla="*/ 1 w 1529"/>
                <a:gd name="T107" fmla="*/ 3 h 1275"/>
                <a:gd name="T108" fmla="*/ 1 w 1529"/>
                <a:gd name="T109" fmla="*/ 2 h 1275"/>
                <a:gd name="T110" fmla="*/ 1 w 1529"/>
                <a:gd name="T111" fmla="*/ 2 h 1275"/>
                <a:gd name="T112" fmla="*/ 1 w 1529"/>
                <a:gd name="T113" fmla="*/ 2 h 1275"/>
                <a:gd name="T114" fmla="*/ 3 w 1529"/>
                <a:gd name="T115" fmla="*/ 2 h 1275"/>
                <a:gd name="T116" fmla="*/ 3 w 1529"/>
                <a:gd name="T117" fmla="*/ 3 h 1275"/>
                <a:gd name="T118" fmla="*/ 2 w 1529"/>
                <a:gd name="T119" fmla="*/ 3 h 1275"/>
                <a:gd name="T120" fmla="*/ 2 w 1529"/>
                <a:gd name="T121" fmla="*/ 3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4 w 2467"/>
                <a:gd name="T1" fmla="*/ 1 h 262"/>
                <a:gd name="T2" fmla="*/ 4 w 2467"/>
                <a:gd name="T3" fmla="*/ 1 h 262"/>
                <a:gd name="T4" fmla="*/ 4 w 2467"/>
                <a:gd name="T5" fmla="*/ 1 h 262"/>
                <a:gd name="T6" fmla="*/ 3 w 2467"/>
                <a:gd name="T7" fmla="*/ 1 h 262"/>
                <a:gd name="T8" fmla="*/ 3 w 2467"/>
                <a:gd name="T9" fmla="*/ 1 h 262"/>
                <a:gd name="T10" fmla="*/ 3 w 2467"/>
                <a:gd name="T11" fmla="*/ 1 h 262"/>
                <a:gd name="T12" fmla="*/ 3 w 2467"/>
                <a:gd name="T13" fmla="*/ 1 h 262"/>
                <a:gd name="T14" fmla="*/ 3 w 2467"/>
                <a:gd name="T15" fmla="*/ 1 h 262"/>
                <a:gd name="T16" fmla="*/ 3 w 2467"/>
                <a:gd name="T17" fmla="*/ 1 h 262"/>
                <a:gd name="T18" fmla="*/ 3 w 2467"/>
                <a:gd name="T19" fmla="*/ 1 h 262"/>
                <a:gd name="T20" fmla="*/ 3 w 2467"/>
                <a:gd name="T21" fmla="*/ 1 h 262"/>
                <a:gd name="T22" fmla="*/ 3 w 2467"/>
                <a:gd name="T23" fmla="*/ 1 h 262"/>
                <a:gd name="T24" fmla="*/ 2 w 2467"/>
                <a:gd name="T25" fmla="*/ 1 h 262"/>
                <a:gd name="T26" fmla="*/ 3 w 2467"/>
                <a:gd name="T27" fmla="*/ 1 h 262"/>
                <a:gd name="T28" fmla="*/ 3 w 2467"/>
                <a:gd name="T29" fmla="*/ 1 h 262"/>
                <a:gd name="T30" fmla="*/ 3 w 2467"/>
                <a:gd name="T31" fmla="*/ 1 h 262"/>
                <a:gd name="T32" fmla="*/ 2 w 2467"/>
                <a:gd name="T33" fmla="*/ 1 h 262"/>
                <a:gd name="T34" fmla="*/ 2 w 2467"/>
                <a:gd name="T35" fmla="*/ 1 h 262"/>
                <a:gd name="T36" fmla="*/ 2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0 w 2467"/>
                <a:gd name="T51" fmla="*/ 1 h 262"/>
                <a:gd name="T52" fmla="*/ 10 w 2467"/>
                <a:gd name="T53" fmla="*/ 1 h 262"/>
                <a:gd name="T54" fmla="*/ 10 w 2467"/>
                <a:gd name="T55" fmla="*/ 1 h 262"/>
                <a:gd name="T56" fmla="*/ 10 w 2467"/>
                <a:gd name="T57" fmla="*/ 1 h 262"/>
                <a:gd name="T58" fmla="*/ 10 w 2467"/>
                <a:gd name="T59" fmla="*/ 1 h 262"/>
                <a:gd name="T60" fmla="*/ 9 w 2467"/>
                <a:gd name="T61" fmla="*/ 1 h 262"/>
                <a:gd name="T62" fmla="*/ 9 w 2467"/>
                <a:gd name="T63" fmla="*/ 1 h 262"/>
                <a:gd name="T64" fmla="*/ 9 w 2467"/>
                <a:gd name="T65" fmla="*/ 1 h 262"/>
                <a:gd name="T66" fmla="*/ 9 w 2467"/>
                <a:gd name="T67" fmla="*/ 1 h 262"/>
                <a:gd name="T68" fmla="*/ 8 w 2467"/>
                <a:gd name="T69" fmla="*/ 1 h 262"/>
                <a:gd name="T70" fmla="*/ 8 w 2467"/>
                <a:gd name="T71" fmla="*/ 1 h 262"/>
                <a:gd name="T72" fmla="*/ 8 w 2467"/>
                <a:gd name="T73" fmla="*/ 1 h 262"/>
                <a:gd name="T74" fmla="*/ 8 w 2467"/>
                <a:gd name="T75" fmla="*/ 1 h 262"/>
                <a:gd name="T76" fmla="*/ 8 w 2467"/>
                <a:gd name="T77" fmla="*/ 1 h 262"/>
                <a:gd name="T78" fmla="*/ 8 w 2467"/>
                <a:gd name="T79" fmla="*/ 1 h 262"/>
                <a:gd name="T80" fmla="*/ 8 w 2467"/>
                <a:gd name="T81" fmla="*/ 1 h 262"/>
                <a:gd name="T82" fmla="*/ 8 w 2467"/>
                <a:gd name="T83" fmla="*/ 1 h 262"/>
                <a:gd name="T84" fmla="*/ 7 w 2467"/>
                <a:gd name="T85" fmla="*/ 1 h 262"/>
                <a:gd name="T86" fmla="*/ 7 w 2467"/>
                <a:gd name="T87" fmla="*/ 1 h 262"/>
                <a:gd name="T88" fmla="*/ 7 w 2467"/>
                <a:gd name="T89" fmla="*/ 1 h 262"/>
                <a:gd name="T90" fmla="*/ 7 w 2467"/>
                <a:gd name="T91" fmla="*/ 1 h 262"/>
                <a:gd name="T92" fmla="*/ 7 w 2467"/>
                <a:gd name="T93" fmla="*/ 1 h 262"/>
                <a:gd name="T94" fmla="*/ 7 w 2467"/>
                <a:gd name="T95" fmla="*/ 1 h 262"/>
                <a:gd name="T96" fmla="*/ 7 w 2467"/>
                <a:gd name="T97" fmla="*/ 1 h 262"/>
                <a:gd name="T98" fmla="*/ 7 w 2467"/>
                <a:gd name="T99" fmla="*/ 1 h 262"/>
                <a:gd name="T100" fmla="*/ 6 w 2467"/>
                <a:gd name="T101" fmla="*/ 1 h 262"/>
                <a:gd name="T102" fmla="*/ 6 w 2467"/>
                <a:gd name="T103" fmla="*/ 1 h 262"/>
                <a:gd name="T104" fmla="*/ 6 w 2467"/>
                <a:gd name="T105" fmla="*/ 1 h 262"/>
                <a:gd name="T106" fmla="*/ 6 w 2467"/>
                <a:gd name="T107" fmla="*/ 1 h 262"/>
                <a:gd name="T108" fmla="*/ 6 w 2467"/>
                <a:gd name="T109" fmla="*/ 1 h 262"/>
                <a:gd name="T110" fmla="*/ 5 w 2467"/>
                <a:gd name="T111" fmla="*/ 1 h 262"/>
                <a:gd name="T112" fmla="*/ 5 w 2467"/>
                <a:gd name="T113" fmla="*/ 1 h 262"/>
                <a:gd name="T114" fmla="*/ 5 w 2467"/>
                <a:gd name="T115" fmla="*/ 1 h 262"/>
                <a:gd name="T116" fmla="*/ 5 w 2467"/>
                <a:gd name="T117" fmla="*/ 1 h 262"/>
                <a:gd name="T118" fmla="*/ 5 w 2467"/>
                <a:gd name="T119" fmla="*/ 1 h 262"/>
                <a:gd name="T120" fmla="*/ 5 w 2467"/>
                <a:gd name="T121" fmla="*/ 1 h 262"/>
                <a:gd name="T122" fmla="*/ 5 w 2467"/>
                <a:gd name="T123" fmla="*/ 1 h 262"/>
                <a:gd name="T124" fmla="*/ 5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8 w 2131"/>
                <a:gd name="T1" fmla="*/ 0 h 263"/>
                <a:gd name="T2" fmla="*/ 8 w 2131"/>
                <a:gd name="T3" fmla="*/ 0 h 263"/>
                <a:gd name="T4" fmla="*/ 8 w 2131"/>
                <a:gd name="T5" fmla="*/ 0 h 263"/>
                <a:gd name="T6" fmla="*/ 8 w 2131"/>
                <a:gd name="T7" fmla="*/ 0 h 263"/>
                <a:gd name="T8" fmla="*/ 7 w 2131"/>
                <a:gd name="T9" fmla="*/ 0 h 263"/>
                <a:gd name="T10" fmla="*/ 8 w 2131"/>
                <a:gd name="T11" fmla="*/ 0 h 263"/>
                <a:gd name="T12" fmla="*/ 8 w 2131"/>
                <a:gd name="T13" fmla="*/ 0 h 263"/>
                <a:gd name="T14" fmla="*/ 8 w 2131"/>
                <a:gd name="T15" fmla="*/ 0 h 263"/>
                <a:gd name="T16" fmla="*/ 8 w 2131"/>
                <a:gd name="T17" fmla="*/ 0 h 263"/>
                <a:gd name="T18" fmla="*/ 8 w 2131"/>
                <a:gd name="T19" fmla="*/ 0 h 263"/>
                <a:gd name="T20" fmla="*/ 8 w 2131"/>
                <a:gd name="T21" fmla="*/ 0 h 263"/>
                <a:gd name="T22" fmla="*/ 7 w 2131"/>
                <a:gd name="T23" fmla="*/ 0 h 263"/>
                <a:gd name="T24" fmla="*/ 6 w 2131"/>
                <a:gd name="T25" fmla="*/ 0 h 263"/>
                <a:gd name="T26" fmla="*/ 6 w 2131"/>
                <a:gd name="T27" fmla="*/ 0 h 263"/>
                <a:gd name="T28" fmla="*/ 6 w 2131"/>
                <a:gd name="T29" fmla="*/ 0 h 263"/>
                <a:gd name="T30" fmla="*/ 6 w 2131"/>
                <a:gd name="T31" fmla="*/ 0 h 263"/>
                <a:gd name="T32" fmla="*/ 6 w 2131"/>
                <a:gd name="T33" fmla="*/ 0 h 263"/>
                <a:gd name="T34" fmla="*/ 6 w 2131"/>
                <a:gd name="T35" fmla="*/ 0 h 263"/>
                <a:gd name="T36" fmla="*/ 6 w 2131"/>
                <a:gd name="T37" fmla="*/ 0 h 263"/>
                <a:gd name="T38" fmla="*/ 6 w 2131"/>
                <a:gd name="T39" fmla="*/ 0 h 263"/>
                <a:gd name="T40" fmla="*/ 5 w 2131"/>
                <a:gd name="T41" fmla="*/ 0 h 263"/>
                <a:gd name="T42" fmla="*/ 5 w 2131"/>
                <a:gd name="T43" fmla="*/ 0 h 263"/>
                <a:gd name="T44" fmla="*/ 5 w 2131"/>
                <a:gd name="T45" fmla="*/ 0 h 263"/>
                <a:gd name="T46" fmla="*/ 5 w 2131"/>
                <a:gd name="T47" fmla="*/ 0 h 263"/>
                <a:gd name="T48" fmla="*/ 5 w 2131"/>
                <a:gd name="T49" fmla="*/ 0 h 263"/>
                <a:gd name="T50" fmla="*/ 5 w 2131"/>
                <a:gd name="T51" fmla="*/ 0 h 263"/>
                <a:gd name="T52" fmla="*/ 5 w 2131"/>
                <a:gd name="T53" fmla="*/ 0 h 263"/>
                <a:gd name="T54" fmla="*/ 5 w 2131"/>
                <a:gd name="T55" fmla="*/ 0 h 263"/>
                <a:gd name="T56" fmla="*/ 5 w 2131"/>
                <a:gd name="T57" fmla="*/ 0 h 263"/>
                <a:gd name="T58" fmla="*/ 4 w 2131"/>
                <a:gd name="T59" fmla="*/ 0 h 263"/>
                <a:gd name="T60" fmla="*/ 4 w 2131"/>
                <a:gd name="T61" fmla="*/ 0 h 263"/>
                <a:gd name="T62" fmla="*/ 4 w 2131"/>
                <a:gd name="T63" fmla="*/ 0 h 263"/>
                <a:gd name="T64" fmla="*/ 4 w 2131"/>
                <a:gd name="T65" fmla="*/ 0 h 263"/>
                <a:gd name="T66" fmla="*/ 4 w 2131"/>
                <a:gd name="T67" fmla="*/ 0 h 263"/>
                <a:gd name="T68" fmla="*/ 4 w 2131"/>
                <a:gd name="T69" fmla="*/ 0 h 263"/>
                <a:gd name="T70" fmla="*/ 4 w 2131"/>
                <a:gd name="T71" fmla="*/ 0 h 263"/>
                <a:gd name="T72" fmla="*/ 4 w 2131"/>
                <a:gd name="T73" fmla="*/ 0 h 263"/>
                <a:gd name="T74" fmla="*/ 3 w 2131"/>
                <a:gd name="T75" fmla="*/ 0 h 263"/>
                <a:gd name="T76" fmla="*/ 3 w 2131"/>
                <a:gd name="T77" fmla="*/ 0 h 263"/>
                <a:gd name="T78" fmla="*/ 3 w 2131"/>
                <a:gd name="T79" fmla="*/ 0 h 263"/>
                <a:gd name="T80" fmla="*/ 3 w 2131"/>
                <a:gd name="T81" fmla="*/ 0 h 263"/>
                <a:gd name="T82" fmla="*/ 3 w 2131"/>
                <a:gd name="T83" fmla="*/ 0 h 263"/>
                <a:gd name="T84" fmla="*/ 2 w 2131"/>
                <a:gd name="T85" fmla="*/ 0 h 263"/>
                <a:gd name="T86" fmla="*/ 2 w 2131"/>
                <a:gd name="T87" fmla="*/ 0 h 263"/>
                <a:gd name="T88" fmla="*/ 3 w 2131"/>
                <a:gd name="T89" fmla="*/ 0 h 263"/>
                <a:gd name="T90" fmla="*/ 2 w 2131"/>
                <a:gd name="T91" fmla="*/ 0 h 263"/>
                <a:gd name="T92" fmla="*/ 3 w 2131"/>
                <a:gd name="T93" fmla="*/ 0 h 263"/>
                <a:gd name="T94" fmla="*/ 2 w 2131"/>
                <a:gd name="T95" fmla="*/ 0 h 263"/>
                <a:gd name="T96" fmla="*/ 2 w 2131"/>
                <a:gd name="T97" fmla="*/ 0 h 263"/>
                <a:gd name="T98" fmla="*/ 1 w 2131"/>
                <a:gd name="T99" fmla="*/ 0 h 263"/>
                <a:gd name="T100" fmla="*/ 2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0 w 2582"/>
                <a:gd name="T1" fmla="*/ 1 h 254"/>
                <a:gd name="T2" fmla="*/ 10 w 2582"/>
                <a:gd name="T3" fmla="*/ 1 h 254"/>
                <a:gd name="T4" fmla="*/ 10 w 2582"/>
                <a:gd name="T5" fmla="*/ 1 h 254"/>
                <a:gd name="T6" fmla="*/ 9 w 2582"/>
                <a:gd name="T7" fmla="*/ 1 h 254"/>
                <a:gd name="T8" fmla="*/ 10 w 2582"/>
                <a:gd name="T9" fmla="*/ 1 h 254"/>
                <a:gd name="T10" fmla="*/ 10 w 2582"/>
                <a:gd name="T11" fmla="*/ 1 h 254"/>
                <a:gd name="T12" fmla="*/ 9 w 2582"/>
                <a:gd name="T13" fmla="*/ 1 h 254"/>
                <a:gd name="T14" fmla="*/ 9 w 2582"/>
                <a:gd name="T15" fmla="*/ 1 h 254"/>
                <a:gd name="T16" fmla="*/ 9 w 2582"/>
                <a:gd name="T17" fmla="*/ 1 h 254"/>
                <a:gd name="T18" fmla="*/ 9 w 2582"/>
                <a:gd name="T19" fmla="*/ 1 h 254"/>
                <a:gd name="T20" fmla="*/ 9 w 2582"/>
                <a:gd name="T21" fmla="*/ 1 h 254"/>
                <a:gd name="T22" fmla="*/ 8 w 2582"/>
                <a:gd name="T23" fmla="*/ 1 h 254"/>
                <a:gd name="T24" fmla="*/ 8 w 2582"/>
                <a:gd name="T25" fmla="*/ 1 h 254"/>
                <a:gd name="T26" fmla="*/ 8 w 2582"/>
                <a:gd name="T27" fmla="*/ 1 h 254"/>
                <a:gd name="T28" fmla="*/ 8 w 2582"/>
                <a:gd name="T29" fmla="*/ 1 h 254"/>
                <a:gd name="T30" fmla="*/ 8 w 2582"/>
                <a:gd name="T31" fmla="*/ 1 h 254"/>
                <a:gd name="T32" fmla="*/ 7 w 2582"/>
                <a:gd name="T33" fmla="*/ 1 h 254"/>
                <a:gd name="T34" fmla="*/ 7 w 2582"/>
                <a:gd name="T35" fmla="*/ 1 h 254"/>
                <a:gd name="T36" fmla="*/ 8 w 2582"/>
                <a:gd name="T37" fmla="*/ 1 h 254"/>
                <a:gd name="T38" fmla="*/ 7 w 2582"/>
                <a:gd name="T39" fmla="*/ 1 h 254"/>
                <a:gd name="T40" fmla="*/ 7 w 2582"/>
                <a:gd name="T41" fmla="*/ 1 h 254"/>
                <a:gd name="T42" fmla="*/ 7 w 2582"/>
                <a:gd name="T43" fmla="*/ 1 h 254"/>
                <a:gd name="T44" fmla="*/ 7 w 2582"/>
                <a:gd name="T45" fmla="*/ 1 h 254"/>
                <a:gd name="T46" fmla="*/ 6 w 2582"/>
                <a:gd name="T47" fmla="*/ 1 h 254"/>
                <a:gd name="T48" fmla="*/ 6 w 2582"/>
                <a:gd name="T49" fmla="*/ 1 h 254"/>
                <a:gd name="T50" fmla="*/ 6 w 2582"/>
                <a:gd name="T51" fmla="*/ 1 h 254"/>
                <a:gd name="T52" fmla="*/ 6 w 2582"/>
                <a:gd name="T53" fmla="*/ 1 h 254"/>
                <a:gd name="T54" fmla="*/ 6 w 2582"/>
                <a:gd name="T55" fmla="*/ 1 h 254"/>
                <a:gd name="T56" fmla="*/ 6 w 2582"/>
                <a:gd name="T57" fmla="*/ 1 h 254"/>
                <a:gd name="T58" fmla="*/ 5 w 2582"/>
                <a:gd name="T59" fmla="*/ 1 h 254"/>
                <a:gd name="T60" fmla="*/ 5 w 2582"/>
                <a:gd name="T61" fmla="*/ 1 h 254"/>
                <a:gd name="T62" fmla="*/ 5 w 2582"/>
                <a:gd name="T63" fmla="*/ 1 h 254"/>
                <a:gd name="T64" fmla="*/ 5 w 2582"/>
                <a:gd name="T65" fmla="*/ 1 h 254"/>
                <a:gd name="T66" fmla="*/ 4 w 2582"/>
                <a:gd name="T67" fmla="*/ 1 h 254"/>
                <a:gd name="T68" fmla="*/ 4 w 2582"/>
                <a:gd name="T69" fmla="*/ 1 h 254"/>
                <a:gd name="T70" fmla="*/ 4 w 2582"/>
                <a:gd name="T71" fmla="*/ 1 h 254"/>
                <a:gd name="T72" fmla="*/ 4 w 2582"/>
                <a:gd name="T73" fmla="*/ 1 h 254"/>
                <a:gd name="T74" fmla="*/ 4 w 2582"/>
                <a:gd name="T75" fmla="*/ 1 h 254"/>
                <a:gd name="T76" fmla="*/ 4 w 2582"/>
                <a:gd name="T77" fmla="*/ 1 h 254"/>
                <a:gd name="T78" fmla="*/ 3 w 2582"/>
                <a:gd name="T79" fmla="*/ 1 h 254"/>
                <a:gd name="T80" fmla="*/ 3 w 2582"/>
                <a:gd name="T81" fmla="*/ 1 h 254"/>
                <a:gd name="T82" fmla="*/ 3 w 2582"/>
                <a:gd name="T83" fmla="*/ 1 h 254"/>
                <a:gd name="T84" fmla="*/ 2 w 2582"/>
                <a:gd name="T85" fmla="*/ 1 h 254"/>
                <a:gd name="T86" fmla="*/ 3 w 2582"/>
                <a:gd name="T87" fmla="*/ 1 h 254"/>
                <a:gd name="T88" fmla="*/ 3 w 2582"/>
                <a:gd name="T89" fmla="*/ 1 h 254"/>
                <a:gd name="T90" fmla="*/ 2 w 2582"/>
                <a:gd name="T91" fmla="*/ 1 h 254"/>
                <a:gd name="T92" fmla="*/ 2 w 2582"/>
                <a:gd name="T93" fmla="*/ 1 h 254"/>
                <a:gd name="T94" fmla="*/ 2 w 2582"/>
                <a:gd name="T95" fmla="*/ 1 h 254"/>
                <a:gd name="T96" fmla="*/ 2 w 2582"/>
                <a:gd name="T97" fmla="*/ 1 h 254"/>
                <a:gd name="T98" fmla="*/ 2 w 2582"/>
                <a:gd name="T99" fmla="*/ 1 h 254"/>
                <a:gd name="T100" fmla="*/ 2 w 2582"/>
                <a:gd name="T101" fmla="*/ 1 h 254"/>
                <a:gd name="T102" fmla="*/ 2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2 w 4312"/>
                <a:gd name="T3" fmla="*/ 0 h 228"/>
                <a:gd name="T4" fmla="*/ 2 w 4312"/>
                <a:gd name="T5" fmla="*/ 0 h 228"/>
                <a:gd name="T6" fmla="*/ 2 w 4312"/>
                <a:gd name="T7" fmla="*/ 0 h 228"/>
                <a:gd name="T8" fmla="*/ 2 w 4312"/>
                <a:gd name="T9" fmla="*/ 0 h 228"/>
                <a:gd name="T10" fmla="*/ 2 w 4312"/>
                <a:gd name="T11" fmla="*/ 0 h 228"/>
                <a:gd name="T12" fmla="*/ 2 w 4312"/>
                <a:gd name="T13" fmla="*/ 0 h 228"/>
                <a:gd name="T14" fmla="*/ 3 w 4312"/>
                <a:gd name="T15" fmla="*/ 0 h 228"/>
                <a:gd name="T16" fmla="*/ 3 w 4312"/>
                <a:gd name="T17" fmla="*/ 0 h 228"/>
                <a:gd name="T18" fmla="*/ 3 w 4312"/>
                <a:gd name="T19" fmla="*/ 0 h 228"/>
                <a:gd name="T20" fmla="*/ 3 w 4312"/>
                <a:gd name="T21" fmla="*/ 0 h 228"/>
                <a:gd name="T22" fmla="*/ 4 w 4312"/>
                <a:gd name="T23" fmla="*/ 0 h 228"/>
                <a:gd name="T24" fmla="*/ 4 w 4312"/>
                <a:gd name="T25" fmla="*/ 0 h 228"/>
                <a:gd name="T26" fmla="*/ 5 w 4312"/>
                <a:gd name="T27" fmla="*/ 0 h 228"/>
                <a:gd name="T28" fmla="*/ 5 w 4312"/>
                <a:gd name="T29" fmla="*/ 0 h 228"/>
                <a:gd name="T30" fmla="*/ 5 w 4312"/>
                <a:gd name="T31" fmla="*/ 0 h 228"/>
                <a:gd name="T32" fmla="*/ 5 w 4312"/>
                <a:gd name="T33" fmla="*/ 0 h 228"/>
                <a:gd name="T34" fmla="*/ 6 w 4312"/>
                <a:gd name="T35" fmla="*/ 0 h 228"/>
                <a:gd name="T36" fmla="*/ 6 w 4312"/>
                <a:gd name="T37" fmla="*/ 0 h 228"/>
                <a:gd name="T38" fmla="*/ 7 w 4312"/>
                <a:gd name="T39" fmla="*/ 0 h 228"/>
                <a:gd name="T40" fmla="*/ 6 w 4312"/>
                <a:gd name="T41" fmla="*/ 0 h 228"/>
                <a:gd name="T42" fmla="*/ 6 w 4312"/>
                <a:gd name="T43" fmla="*/ 0 h 228"/>
                <a:gd name="T44" fmla="*/ 7 w 4312"/>
                <a:gd name="T45" fmla="*/ 0 h 228"/>
                <a:gd name="T46" fmla="*/ 7 w 4312"/>
                <a:gd name="T47" fmla="*/ 0 h 228"/>
                <a:gd name="T48" fmla="*/ 7 w 4312"/>
                <a:gd name="T49" fmla="*/ 0 h 228"/>
                <a:gd name="T50" fmla="*/ 7 w 4312"/>
                <a:gd name="T51" fmla="*/ 0 h 228"/>
                <a:gd name="T52" fmla="*/ 8 w 4312"/>
                <a:gd name="T53" fmla="*/ 0 h 228"/>
                <a:gd name="T54" fmla="*/ 9 w 4312"/>
                <a:gd name="T55" fmla="*/ 0 h 228"/>
                <a:gd name="T56" fmla="*/ 9 w 4312"/>
                <a:gd name="T57" fmla="*/ 0 h 228"/>
                <a:gd name="T58" fmla="*/ 9 w 4312"/>
                <a:gd name="T59" fmla="*/ 0 h 228"/>
                <a:gd name="T60" fmla="*/ 9 w 4312"/>
                <a:gd name="T61" fmla="*/ 0 h 228"/>
                <a:gd name="T62" fmla="*/ 9 w 4312"/>
                <a:gd name="T63" fmla="*/ 0 h 228"/>
                <a:gd name="T64" fmla="*/ 9 w 4312"/>
                <a:gd name="T65" fmla="*/ 0 h 228"/>
                <a:gd name="T66" fmla="*/ 9 w 4312"/>
                <a:gd name="T67" fmla="*/ 0 h 228"/>
                <a:gd name="T68" fmla="*/ 10 w 4312"/>
                <a:gd name="T69" fmla="*/ 0 h 228"/>
                <a:gd name="T70" fmla="*/ 10 w 4312"/>
                <a:gd name="T71" fmla="*/ 0 h 228"/>
                <a:gd name="T72" fmla="*/ 11 w 4312"/>
                <a:gd name="T73" fmla="*/ 0 h 228"/>
                <a:gd name="T74" fmla="*/ 11 w 4312"/>
                <a:gd name="T75" fmla="*/ 0 h 228"/>
                <a:gd name="T76" fmla="*/ 11 w 4312"/>
                <a:gd name="T77" fmla="*/ 0 h 228"/>
                <a:gd name="T78" fmla="*/ 12 w 4312"/>
                <a:gd name="T79" fmla="*/ 0 h 228"/>
                <a:gd name="T80" fmla="*/ 12 w 4312"/>
                <a:gd name="T81" fmla="*/ 0 h 228"/>
                <a:gd name="T82" fmla="*/ 12 w 4312"/>
                <a:gd name="T83" fmla="*/ 0 h 228"/>
                <a:gd name="T84" fmla="*/ 12 w 4312"/>
                <a:gd name="T85" fmla="*/ 0 h 228"/>
                <a:gd name="T86" fmla="*/ 12 w 4312"/>
                <a:gd name="T87" fmla="*/ 0 h 228"/>
                <a:gd name="T88" fmla="*/ 13 w 4312"/>
                <a:gd name="T89" fmla="*/ 0 h 228"/>
                <a:gd name="T90" fmla="*/ 13 w 4312"/>
                <a:gd name="T91" fmla="*/ 0 h 228"/>
                <a:gd name="T92" fmla="*/ 13 w 4312"/>
                <a:gd name="T93" fmla="*/ 0 h 228"/>
                <a:gd name="T94" fmla="*/ 14 w 4312"/>
                <a:gd name="T95" fmla="*/ 0 h 228"/>
                <a:gd name="T96" fmla="*/ 14 w 4312"/>
                <a:gd name="T97" fmla="*/ 0 h 228"/>
                <a:gd name="T98" fmla="*/ 14 w 4312"/>
                <a:gd name="T99" fmla="*/ 0 h 228"/>
                <a:gd name="T100" fmla="*/ 15 w 4312"/>
                <a:gd name="T101" fmla="*/ 0 h 228"/>
                <a:gd name="T102" fmla="*/ 15 w 4312"/>
                <a:gd name="T103" fmla="*/ 0 h 228"/>
                <a:gd name="T104" fmla="*/ 15 w 4312"/>
                <a:gd name="T105" fmla="*/ 0 h 228"/>
                <a:gd name="T106" fmla="*/ 15 w 4312"/>
                <a:gd name="T107" fmla="*/ 0 h 228"/>
                <a:gd name="T108" fmla="*/ 15 w 4312"/>
                <a:gd name="T109" fmla="*/ 0 h 228"/>
                <a:gd name="T110" fmla="*/ 16 w 4312"/>
                <a:gd name="T111" fmla="*/ 0 h 228"/>
                <a:gd name="T112" fmla="*/ 16 w 4312"/>
                <a:gd name="T113" fmla="*/ 0 h 228"/>
                <a:gd name="T114" fmla="*/ 17 w 4312"/>
                <a:gd name="T115" fmla="*/ 0 h 228"/>
                <a:gd name="T116" fmla="*/ 17 w 4312"/>
                <a:gd name="T117" fmla="*/ 0 h 228"/>
                <a:gd name="T118" fmla="*/ 17 w 4312"/>
                <a:gd name="T119" fmla="*/ 0 h 228"/>
                <a:gd name="T120" fmla="*/ 17 w 4312"/>
                <a:gd name="T121" fmla="*/ 0 h 228"/>
                <a:gd name="T122" fmla="*/ 17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Citace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367400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1400" b="1" dirty="0" smtClean="0"/>
              <a:t>Obr. 1 </a:t>
            </a:r>
            <a:r>
              <a:rPr lang="cs-CZ" sz="1400" dirty="0"/>
              <a:t>NASA-IMAGERY. </a:t>
            </a:r>
            <a:r>
              <a:rPr lang="cs-CZ" sz="1400" i="1" dirty="0"/>
              <a:t>Vesmírnou Procházku, Astronaut - Volně dostupný obrázek - 991</a:t>
            </a:r>
            <a:r>
              <a:rPr lang="cs-CZ" sz="1400" dirty="0"/>
              <a:t>[online]. [cit. </a:t>
            </a:r>
            <a:r>
              <a:rPr lang="cs-CZ" sz="1400" dirty="0" smtClean="0"/>
              <a:t>19.11.2012]. </a:t>
            </a:r>
            <a:r>
              <a:rPr lang="cs-CZ" sz="1400" dirty="0"/>
              <a:t>Dostupný na WWW: </a:t>
            </a:r>
            <a:r>
              <a:rPr lang="cs-CZ" sz="1400" dirty="0">
                <a:hlinkClick r:id="rId2"/>
              </a:rPr>
              <a:t>http://pixabay.com/cs/vesm%C3%ADrnou-proch%C3%A1zku-astronaut-nasa-991</a:t>
            </a:r>
            <a:r>
              <a:rPr lang="cs-CZ" sz="1400" dirty="0" smtClean="0">
                <a:hlinkClick r:id="rId2"/>
              </a:rPr>
              <a:t>/</a:t>
            </a:r>
            <a:endParaRPr lang="cs-CZ" sz="1400" dirty="0" smtClean="0"/>
          </a:p>
          <a:p>
            <a:pPr marL="0" indent="0" eaLnBrk="1" hangingPunct="1">
              <a:buNone/>
            </a:pPr>
            <a:r>
              <a:rPr lang="cs-CZ" sz="1400" dirty="0" smtClean="0"/>
              <a:t> </a:t>
            </a:r>
          </a:p>
        </p:txBody>
      </p:sp>
      <p:sp>
        <p:nvSpPr>
          <p:cNvPr id="4" name="Obdélník 3"/>
          <p:cNvSpPr/>
          <p:nvPr/>
        </p:nvSpPr>
        <p:spPr>
          <a:xfrm>
            <a:off x="437854" y="4808473"/>
            <a:ext cx="823591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/>
              <a:t>URGOŠÍK, Bohuš. </a:t>
            </a:r>
            <a:r>
              <a:rPr lang="cs-CZ" sz="1400" i="1" dirty="0"/>
              <a:t>Fyzika</a:t>
            </a:r>
            <a:r>
              <a:rPr lang="cs-CZ" sz="1400" dirty="0"/>
              <a:t>. Praha 1: SNTL - Nakladatelství technické literatury </a:t>
            </a:r>
            <a:r>
              <a:rPr lang="cs-CZ" sz="1400" dirty="0" err="1"/>
              <a:t>n.p</a:t>
            </a:r>
            <a:r>
              <a:rPr lang="cs-CZ" sz="1400" dirty="0"/>
              <a:t>., 1981, 291 s. Polytechnická knižnice II. řada: příručky, sv. 88. </a:t>
            </a:r>
          </a:p>
          <a:p>
            <a:endParaRPr lang="cs-CZ" sz="1400" dirty="0" smtClean="0"/>
          </a:p>
          <a:p>
            <a:r>
              <a:rPr lang="cs-CZ" sz="1400" dirty="0"/>
              <a:t>SVOBODA, Emanuel. </a:t>
            </a:r>
            <a:r>
              <a:rPr lang="cs-CZ" sz="1400" i="1" dirty="0"/>
              <a:t>Přehled středoškolské fyziky</a:t>
            </a:r>
            <a:r>
              <a:rPr lang="cs-CZ" sz="1400" dirty="0"/>
              <a:t>. 2. vyd. Praha: Prometheus, 1996, 497 s. ISBN 80-719-6006-3.</a:t>
            </a:r>
            <a:endParaRPr lang="cs-CZ" sz="1400" dirty="0" smtClean="0"/>
          </a:p>
          <a:p>
            <a:endParaRPr lang="cs-CZ" sz="1400" dirty="0" smtClean="0"/>
          </a:p>
          <a:p>
            <a:r>
              <a:rPr lang="en-US" sz="1400" dirty="0" smtClean="0"/>
              <a:t>Wikipedia</a:t>
            </a:r>
            <a:r>
              <a:rPr lang="en-US" sz="1400" dirty="0"/>
              <a:t>: the free encyclopedia [online]. San Francisco (CA): Wikimedia Foundation, </a:t>
            </a:r>
            <a:r>
              <a:rPr lang="en-US" sz="1400" dirty="0" smtClean="0"/>
              <a:t>2001-201</a:t>
            </a:r>
            <a:r>
              <a:rPr lang="cs-CZ" sz="1400" dirty="0" smtClean="0"/>
              <a:t>2</a:t>
            </a:r>
            <a:r>
              <a:rPr lang="en-US" sz="1400" dirty="0"/>
              <a:t> [cit. </a:t>
            </a:r>
            <a:r>
              <a:rPr lang="cs-CZ" sz="1400" dirty="0"/>
              <a:t> 19.11.2012</a:t>
            </a:r>
            <a:r>
              <a:rPr lang="en-US" sz="1400" dirty="0" smtClean="0"/>
              <a:t>].</a:t>
            </a:r>
            <a:r>
              <a:rPr lang="en-US" sz="1400" dirty="0"/>
              <a:t> </a:t>
            </a:r>
            <a:r>
              <a:rPr lang="en-US" sz="1400" dirty="0" err="1"/>
              <a:t>Dostupné</a:t>
            </a:r>
            <a:r>
              <a:rPr lang="en-US" sz="1400" dirty="0"/>
              <a:t> z: </a:t>
            </a:r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en.wikipedia.org/wiki/Main_Page</a:t>
            </a:r>
            <a:endParaRPr lang="cs-CZ" sz="14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37854" y="4041196"/>
            <a:ext cx="8229600" cy="69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kern="0" dirty="0" smtClean="0"/>
              <a:t>Literatura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ixabay.com/get/ed5cfba0ef40b22de977/1373525489/space-walk-991_12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637"/>
            <a:ext cx="10422650" cy="689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342" y="0"/>
            <a:ext cx="6676893" cy="2123855"/>
          </a:xfrm>
        </p:spPr>
        <p:txBody>
          <a:bodyPr/>
          <a:lstStyle/>
          <a:p>
            <a:pPr eaLnBrk="1" hangingPunct="1"/>
            <a:r>
              <a:rPr lang="cs-CZ" dirty="0"/>
              <a:t>Inerciální a neinerciální vztažné soustavy</a:t>
            </a:r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376645" y="4284095"/>
            <a:ext cx="3465385" cy="2601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solidFill>
                  <a:schemeClr val="bg1"/>
                </a:solidFill>
                <a:hlinkClick r:id="rId3" action="ppaction://hlinksldjump"/>
              </a:rPr>
              <a:t>►</a:t>
            </a:r>
            <a:r>
              <a:rPr lang="cs-CZ" sz="1600" dirty="0" smtClean="0">
                <a:solidFill>
                  <a:schemeClr val="bg1"/>
                </a:solidFill>
              </a:rPr>
              <a:t> </a:t>
            </a:r>
            <a:r>
              <a:rPr lang="cs-CZ" sz="1600" dirty="0"/>
              <a:t>Vztažné </a:t>
            </a:r>
            <a:r>
              <a:rPr lang="cs-CZ" sz="1600" dirty="0" smtClean="0"/>
              <a:t>soustavy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solidFill>
                  <a:schemeClr val="bg1"/>
                </a:solidFill>
                <a:hlinkClick r:id="rId4" action="ppaction://hlinksldjump"/>
              </a:rPr>
              <a:t>►</a:t>
            </a:r>
            <a:r>
              <a:rPr lang="cs-CZ" sz="1600" dirty="0" smtClean="0">
                <a:solidFill>
                  <a:schemeClr val="bg1"/>
                </a:solidFill>
              </a:rPr>
              <a:t> </a:t>
            </a:r>
            <a:r>
              <a:rPr lang="cs-CZ" sz="1600" dirty="0"/>
              <a:t>Popis polohy hmotného bodu</a:t>
            </a:r>
            <a:endParaRPr lang="cs-CZ" sz="1600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5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cs-CZ" sz="1600" dirty="0"/>
              <a:t>Inerciální vztažné soustavy</a:t>
            </a:r>
            <a:endParaRPr lang="cs-CZ" sz="1600" dirty="0" smtClean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5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cs-CZ" sz="1600" dirty="0"/>
              <a:t>Neinerciální vztažné soustavy</a:t>
            </a:r>
            <a:endParaRPr lang="cs-CZ" sz="1600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6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cs-CZ" sz="1600" dirty="0"/>
              <a:t>Pohyb v inerciální soustavě</a:t>
            </a:r>
            <a:endParaRPr lang="cs-CZ" sz="1600" dirty="0" smtClean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solidFill>
                  <a:schemeClr val="bg1"/>
                </a:solidFill>
                <a:hlinkClick r:id="rId7" action="ppaction://hlinksldjump"/>
              </a:rPr>
              <a:t>►</a:t>
            </a:r>
            <a:r>
              <a:rPr lang="cs-CZ" sz="1600" dirty="0" smtClean="0">
                <a:solidFill>
                  <a:schemeClr val="bg1"/>
                </a:solidFill>
              </a:rPr>
              <a:t> </a:t>
            </a:r>
            <a:r>
              <a:rPr lang="cs-CZ" sz="1600" dirty="0"/>
              <a:t>Pohyb v neinerciální </a:t>
            </a:r>
            <a:r>
              <a:rPr lang="cs-CZ" sz="1600" dirty="0" smtClean="0"/>
              <a:t>soustavě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8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cs-CZ" sz="1600" dirty="0" smtClean="0"/>
              <a:t>Pokus</a:t>
            </a:r>
            <a:endParaRPr lang="cs-CZ" sz="1600" dirty="0" smtClean="0">
              <a:solidFill>
                <a:schemeClr val="bg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082390" y="6264315"/>
            <a:ext cx="8075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 1</a:t>
            </a:r>
            <a:endParaRPr lang="cs-CZ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19"/>
          <p:cNvSpPr>
            <a:spLocks noGrp="1"/>
          </p:cNvSpPr>
          <p:nvPr>
            <p:ph type="title"/>
          </p:nvPr>
        </p:nvSpPr>
        <p:spPr>
          <a:xfrm>
            <a:off x="457200" y="8620"/>
            <a:ext cx="8229600" cy="1143000"/>
          </a:xfrm>
        </p:spPr>
        <p:txBody>
          <a:bodyPr/>
          <a:lstStyle/>
          <a:p>
            <a:r>
              <a:rPr lang="cs-CZ" dirty="0" smtClean="0"/>
              <a:t>Vztažné soustavy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251519" y="1268760"/>
            <a:ext cx="8595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P</a:t>
            </a:r>
            <a:r>
              <a:rPr lang="cs-CZ" dirty="0" smtClean="0"/>
              <a:t>ohyb tělesa (hmotného bodu) můžeme jednoznačně popsat, když  udáme jak se mění poloha tělesa v prostoru, vzhledem k jiným, vhodně zvoleným tělesům. 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1520" y="2035322"/>
            <a:ext cx="8460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Tělesa zvolená jako vztažná, jsou vzhledem k pozorovanému tělesu v klidu.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51520" y="2524885"/>
            <a:ext cx="8460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Tělesa vztažná</a:t>
            </a:r>
            <a:r>
              <a:rPr lang="cs-CZ" dirty="0"/>
              <a:t> </a:t>
            </a:r>
            <a:r>
              <a:rPr lang="cs-CZ" dirty="0" smtClean="0"/>
              <a:t>a těleso pozorované tvoří tzv. vztažnou soustavu.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916705" y="3654025"/>
            <a:ext cx="576064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Volba vztažné soustavy by měla být co nejjednodušší.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75518" y="3014449"/>
            <a:ext cx="8460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Pro popis změny polohy se vztažnou soustavou spojíme soustavu souřadnic.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06516" y="4302684"/>
            <a:ext cx="2115234" cy="73866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1400" dirty="0" smtClean="0"/>
              <a:t>pro pohyb po přímce použijeme jednu souřadnici, nazveme ji x</a:t>
            </a:r>
            <a:endParaRPr lang="cs-CZ" sz="1400" dirty="0"/>
          </a:p>
        </p:txBody>
      </p:sp>
      <p:cxnSp>
        <p:nvCxnSpPr>
          <p:cNvPr id="9" name="Přímá spojnice se šipkou 8"/>
          <p:cNvCxnSpPr/>
          <p:nvPr/>
        </p:nvCxnSpPr>
        <p:spPr>
          <a:xfrm>
            <a:off x="463581" y="5319210"/>
            <a:ext cx="1601104" cy="0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1736685" y="5350165"/>
            <a:ext cx="180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x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636785" y="4302684"/>
            <a:ext cx="2880320" cy="73866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1400" dirty="0" smtClean="0"/>
              <a:t>pro pohyb v rovině použijeme souřadnice dvě, k souřadnici x přidáme souřadnici y, k x kolmou</a:t>
            </a:r>
            <a:endParaRPr lang="cs-CZ" sz="14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5715636" y="4265511"/>
            <a:ext cx="3131839" cy="73866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1400" dirty="0" smtClean="0"/>
              <a:t>pro pohyb v prostoru (3D)  použijeme souřadnice 3, k souřadnicím x a y připojíme souřadnici z, kolmou k z i y</a:t>
            </a:r>
            <a:endParaRPr lang="cs-CZ" sz="1400" dirty="0"/>
          </a:p>
        </p:txBody>
      </p:sp>
      <p:cxnSp>
        <p:nvCxnSpPr>
          <p:cNvPr id="18" name="Přímá spojnice se šipkou 17"/>
          <p:cNvCxnSpPr/>
          <p:nvPr/>
        </p:nvCxnSpPr>
        <p:spPr>
          <a:xfrm>
            <a:off x="3510956" y="6314078"/>
            <a:ext cx="1601104" cy="0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4784060" y="6345033"/>
            <a:ext cx="180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x</a:t>
            </a:r>
            <a:endParaRPr lang="cs-CZ" dirty="0"/>
          </a:p>
        </p:txBody>
      </p:sp>
      <p:cxnSp>
        <p:nvCxnSpPr>
          <p:cNvPr id="16" name="Přímá spojnice se šipkou 15"/>
          <p:cNvCxnSpPr/>
          <p:nvPr/>
        </p:nvCxnSpPr>
        <p:spPr>
          <a:xfrm flipV="1">
            <a:off x="3510956" y="5226126"/>
            <a:ext cx="0" cy="10879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3176845" y="5226126"/>
            <a:ext cx="180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y</a:t>
            </a:r>
            <a:endParaRPr lang="cs-CZ" dirty="0"/>
          </a:p>
        </p:txBody>
      </p:sp>
      <p:cxnSp>
        <p:nvCxnSpPr>
          <p:cNvPr id="24" name="Přímá spojnice se šipkou 23"/>
          <p:cNvCxnSpPr/>
          <p:nvPr/>
        </p:nvCxnSpPr>
        <p:spPr>
          <a:xfrm>
            <a:off x="6876793" y="6129776"/>
            <a:ext cx="1601104" cy="0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8149897" y="6160731"/>
            <a:ext cx="180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x</a:t>
            </a:r>
            <a:endParaRPr lang="cs-CZ" dirty="0"/>
          </a:p>
        </p:txBody>
      </p:sp>
      <p:cxnSp>
        <p:nvCxnSpPr>
          <p:cNvPr id="27" name="Přímá spojnice se šipkou 26"/>
          <p:cNvCxnSpPr/>
          <p:nvPr/>
        </p:nvCxnSpPr>
        <p:spPr>
          <a:xfrm flipV="1">
            <a:off x="6876793" y="5041824"/>
            <a:ext cx="0" cy="10879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6542682" y="5041824"/>
            <a:ext cx="180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y</a:t>
            </a:r>
            <a:endParaRPr lang="cs-CZ" dirty="0"/>
          </a:p>
        </p:txBody>
      </p:sp>
      <p:cxnSp>
        <p:nvCxnSpPr>
          <p:cNvPr id="21" name="Přímá spojnice se šipkou 20"/>
          <p:cNvCxnSpPr/>
          <p:nvPr/>
        </p:nvCxnSpPr>
        <p:spPr>
          <a:xfrm flipH="1">
            <a:off x="6292204" y="6129776"/>
            <a:ext cx="584589" cy="5845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6102170" y="6160731"/>
            <a:ext cx="19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</a:t>
            </a:r>
            <a:endParaRPr lang="cs-CZ" dirty="0"/>
          </a:p>
        </p:txBody>
      </p:sp>
      <p:sp>
        <p:nvSpPr>
          <p:cNvPr id="30" name="Zaoblený obdélníkový popisek 29"/>
          <p:cNvSpPr/>
          <p:nvPr/>
        </p:nvSpPr>
        <p:spPr>
          <a:xfrm>
            <a:off x="3996472" y="5257535"/>
            <a:ext cx="1755195" cy="759961"/>
          </a:xfrm>
          <a:prstGeom prst="wedgeRoundRectCallout">
            <a:avLst>
              <a:gd name="adj1" fmla="val -50421"/>
              <a:gd name="adj2" fmla="val 2420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Souřadnice doplníme o stupnice a podle situace doplníme jednotku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251520" y="5364215"/>
            <a:ext cx="212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0</a:t>
            </a:r>
            <a:endParaRPr lang="cs-CZ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3279819" y="6314078"/>
            <a:ext cx="212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0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822250" y="6129300"/>
            <a:ext cx="212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0</a:t>
            </a:r>
            <a:endParaRPr lang="cs-CZ" dirty="0"/>
          </a:p>
        </p:txBody>
      </p:sp>
      <p:sp>
        <p:nvSpPr>
          <p:cNvPr id="34" name="Zaoblený obdélníkový popisek 33"/>
          <p:cNvSpPr/>
          <p:nvPr/>
        </p:nvSpPr>
        <p:spPr>
          <a:xfrm>
            <a:off x="534408" y="5802451"/>
            <a:ext cx="1542686" cy="498621"/>
          </a:xfrm>
          <a:prstGeom prst="wedgeRoundRectCallout">
            <a:avLst>
              <a:gd name="adj1" fmla="val -47941"/>
              <a:gd name="adj2" fmla="val -1171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Počáteční bod 0.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35" name="Zaoblený obdélníkový popisek 34"/>
          <p:cNvSpPr/>
          <p:nvPr/>
        </p:nvSpPr>
        <p:spPr>
          <a:xfrm>
            <a:off x="7161290" y="5042490"/>
            <a:ext cx="1524329" cy="759961"/>
          </a:xfrm>
          <a:prstGeom prst="wedgeRoundRectCallout">
            <a:avLst>
              <a:gd name="adj1" fmla="val -92844"/>
              <a:gd name="adj2" fmla="val 6048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Pravoúhlé soustavy souřadnic.</a:t>
            </a:r>
            <a:endParaRPr lang="cs-CZ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polohy hmotného bodu</a:t>
            </a:r>
            <a:endParaRPr lang="cs-CZ" dirty="0"/>
          </a:p>
        </p:txBody>
      </p:sp>
      <p:cxnSp>
        <p:nvCxnSpPr>
          <p:cNvPr id="3" name="Přímá spojnice se šipkou 2"/>
          <p:cNvCxnSpPr/>
          <p:nvPr/>
        </p:nvCxnSpPr>
        <p:spPr>
          <a:xfrm>
            <a:off x="688606" y="2581261"/>
            <a:ext cx="1601104" cy="0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ovéPole 3"/>
          <p:cNvSpPr txBox="1"/>
          <p:nvPr/>
        </p:nvSpPr>
        <p:spPr>
          <a:xfrm>
            <a:off x="1961710" y="2612216"/>
            <a:ext cx="180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x</a:t>
            </a:r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3510956" y="2638380"/>
            <a:ext cx="1601104" cy="0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4784060" y="2669335"/>
            <a:ext cx="180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x</a:t>
            </a:r>
            <a:endParaRPr lang="cs-CZ" dirty="0"/>
          </a:p>
        </p:txBody>
      </p:sp>
      <p:cxnSp>
        <p:nvCxnSpPr>
          <p:cNvPr id="7" name="Přímá spojnice se šipkou 6"/>
          <p:cNvCxnSpPr/>
          <p:nvPr/>
        </p:nvCxnSpPr>
        <p:spPr>
          <a:xfrm flipV="1">
            <a:off x="3510956" y="1550428"/>
            <a:ext cx="0" cy="10879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3176845" y="1550428"/>
            <a:ext cx="180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y</a:t>
            </a:r>
            <a:endParaRPr lang="cs-CZ" dirty="0"/>
          </a:p>
        </p:txBody>
      </p:sp>
      <p:cxnSp>
        <p:nvCxnSpPr>
          <p:cNvPr id="9" name="Přímá spojnice se šipkou 8"/>
          <p:cNvCxnSpPr/>
          <p:nvPr/>
        </p:nvCxnSpPr>
        <p:spPr>
          <a:xfrm>
            <a:off x="6876793" y="2626742"/>
            <a:ext cx="1601104" cy="0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8149897" y="2657697"/>
            <a:ext cx="180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x</a:t>
            </a:r>
            <a:endParaRPr lang="cs-CZ" dirty="0"/>
          </a:p>
        </p:txBody>
      </p:sp>
      <p:cxnSp>
        <p:nvCxnSpPr>
          <p:cNvPr id="11" name="Přímá spojnice se šipkou 10"/>
          <p:cNvCxnSpPr/>
          <p:nvPr/>
        </p:nvCxnSpPr>
        <p:spPr>
          <a:xfrm flipV="1">
            <a:off x="6876793" y="1538790"/>
            <a:ext cx="0" cy="10879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542682" y="1538790"/>
            <a:ext cx="180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y</a:t>
            </a:r>
            <a:endParaRPr lang="cs-CZ" dirty="0"/>
          </a:p>
        </p:txBody>
      </p:sp>
      <p:cxnSp>
        <p:nvCxnSpPr>
          <p:cNvPr id="13" name="Přímá spojnice se šipkou 12"/>
          <p:cNvCxnSpPr/>
          <p:nvPr/>
        </p:nvCxnSpPr>
        <p:spPr>
          <a:xfrm flipH="1">
            <a:off x="6292204" y="2626742"/>
            <a:ext cx="584589" cy="5845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6102170" y="2657697"/>
            <a:ext cx="19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476545" y="2626266"/>
            <a:ext cx="212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0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279819" y="2638380"/>
            <a:ext cx="212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0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6822250" y="2626266"/>
            <a:ext cx="212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0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582575" y="3166326"/>
            <a:ext cx="196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jedním údajem: x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3385850" y="3166326"/>
            <a:ext cx="2086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dvěma údaji: x, y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6345551" y="3211331"/>
            <a:ext cx="2132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třemi údaji: x, y</a:t>
            </a:r>
            <a:r>
              <a:rPr lang="cs-CZ" dirty="0"/>
              <a:t>,</a:t>
            </a:r>
            <a:r>
              <a:rPr lang="cs-CZ" dirty="0" smtClean="0"/>
              <a:t> z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1807836" y="3928701"/>
            <a:ext cx="5585029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Polohu hmotného bodu popisujeme v </a:t>
            </a:r>
            <a:r>
              <a:rPr lang="cs-CZ" dirty="0"/>
              <a:t>u</a:t>
            </a:r>
            <a:r>
              <a:rPr lang="cs-CZ" dirty="0" smtClean="0"/>
              <a:t>rčitém čase.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/>
              <p:cNvSpPr txBox="1"/>
              <p:nvPr/>
            </p:nvSpPr>
            <p:spPr>
              <a:xfrm>
                <a:off x="1092301" y="4464115"/>
                <a:ext cx="11003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</a:rPr>
                        <m:t>(</m:t>
                      </m:r>
                      <m:r>
                        <a:rPr lang="cs-CZ" b="0" i="1" smtClean="0">
                          <a:latin typeface="Cambria Math"/>
                        </a:rPr>
                        <m:t>𝑡</m:t>
                      </m:r>
                      <m:r>
                        <a:rPr lang="cs-CZ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2301" y="4464115"/>
                <a:ext cx="1100366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ovéPole 25"/>
              <p:cNvSpPr txBox="1"/>
              <p:nvPr/>
            </p:nvSpPr>
            <p:spPr>
              <a:xfrm>
                <a:off x="4134024" y="4485322"/>
                <a:ext cx="11003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</a:rPr>
                        <m:t>(</m:t>
                      </m:r>
                      <m:r>
                        <a:rPr lang="cs-CZ" b="0" i="1" smtClean="0">
                          <a:latin typeface="Cambria Math"/>
                        </a:rPr>
                        <m:t>𝑡</m:t>
                      </m:r>
                      <m:r>
                        <a:rPr lang="cs-CZ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6" name="TextovéPol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4024" y="4485322"/>
                <a:ext cx="1100366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ovéPole 26"/>
              <p:cNvSpPr txBox="1"/>
              <p:nvPr/>
            </p:nvSpPr>
            <p:spPr>
              <a:xfrm>
                <a:off x="4173586" y="4959170"/>
                <a:ext cx="10735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b="0" i="0" smtClean="0">
                          <a:latin typeface="Cambria Math"/>
                        </a:rPr>
                        <m:t>y</m:t>
                      </m:r>
                      <m:r>
                        <a:rPr lang="cs-CZ" b="0" i="0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cs-CZ" b="0" i="0" smtClean="0">
                          <a:latin typeface="Cambria Math"/>
                        </a:rPr>
                        <m:t>y</m:t>
                      </m:r>
                      <m:r>
                        <a:rPr lang="cs-CZ" b="0" i="1" smtClean="0">
                          <a:latin typeface="Cambria Math"/>
                        </a:rPr>
                        <m:t>(</m:t>
                      </m:r>
                      <m:r>
                        <a:rPr lang="cs-CZ" b="0" i="1" smtClean="0">
                          <a:latin typeface="Cambria Math"/>
                        </a:rPr>
                        <m:t>𝑡</m:t>
                      </m:r>
                      <m:r>
                        <a:rPr lang="cs-CZ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7" name="TextovéPol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3586" y="4959170"/>
                <a:ext cx="1073563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/>
              <p:cNvSpPr txBox="1"/>
              <p:nvPr/>
            </p:nvSpPr>
            <p:spPr>
              <a:xfrm>
                <a:off x="6980675" y="4464115"/>
                <a:ext cx="11003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</a:rPr>
                        <m:t>(</m:t>
                      </m:r>
                      <m:r>
                        <a:rPr lang="cs-CZ" b="0" i="1" smtClean="0">
                          <a:latin typeface="Cambria Math"/>
                        </a:rPr>
                        <m:t>𝑡</m:t>
                      </m:r>
                      <m:r>
                        <a:rPr lang="cs-CZ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0675" y="4464115"/>
                <a:ext cx="1100366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ovéPole 31"/>
              <p:cNvSpPr txBox="1"/>
              <p:nvPr/>
            </p:nvSpPr>
            <p:spPr>
              <a:xfrm>
                <a:off x="7020237" y="4937963"/>
                <a:ext cx="10735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b="0" i="0" smtClean="0">
                          <a:latin typeface="Cambria Math"/>
                        </a:rPr>
                        <m:t>y</m:t>
                      </m:r>
                      <m:r>
                        <a:rPr lang="cs-CZ" b="0" i="0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cs-CZ" b="0" i="0" smtClean="0">
                          <a:latin typeface="Cambria Math"/>
                        </a:rPr>
                        <m:t>y</m:t>
                      </m:r>
                      <m:r>
                        <a:rPr lang="cs-CZ" b="0" i="1" smtClean="0">
                          <a:latin typeface="Cambria Math"/>
                        </a:rPr>
                        <m:t>(</m:t>
                      </m:r>
                      <m:r>
                        <a:rPr lang="cs-CZ" b="0" i="1" smtClean="0">
                          <a:latin typeface="Cambria Math"/>
                        </a:rPr>
                        <m:t>𝑡</m:t>
                      </m:r>
                      <m:r>
                        <a:rPr lang="cs-CZ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2" name="TextovéPol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237" y="4937963"/>
                <a:ext cx="1073563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ovéPole 32"/>
              <p:cNvSpPr txBox="1"/>
              <p:nvPr/>
            </p:nvSpPr>
            <p:spPr>
              <a:xfrm>
                <a:off x="7047582" y="5454225"/>
                <a:ext cx="1059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b="0" i="0" smtClean="0">
                          <a:latin typeface="Cambria Math"/>
                        </a:rPr>
                        <m:t>z</m:t>
                      </m:r>
                      <m:r>
                        <a:rPr lang="cs-CZ" b="0" i="0" smtClean="0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</a:rPr>
                        <m:t>𝑧</m:t>
                      </m:r>
                      <m:r>
                        <a:rPr lang="cs-CZ" b="0" i="1" smtClean="0">
                          <a:latin typeface="Cambria Math"/>
                        </a:rPr>
                        <m:t>(</m:t>
                      </m:r>
                      <m:r>
                        <a:rPr lang="cs-CZ" b="0" i="1" smtClean="0">
                          <a:latin typeface="Cambria Math"/>
                        </a:rPr>
                        <m:t>𝑡</m:t>
                      </m:r>
                      <m:r>
                        <a:rPr lang="cs-CZ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3" name="TextovéPol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7582" y="5454225"/>
                <a:ext cx="1059906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Zaoblený obdélníkový popisek 33"/>
          <p:cNvSpPr/>
          <p:nvPr/>
        </p:nvSpPr>
        <p:spPr>
          <a:xfrm>
            <a:off x="431540" y="5184293"/>
            <a:ext cx="2538591" cy="1035017"/>
          </a:xfrm>
          <a:prstGeom prst="wedgeRoundRectCallout">
            <a:avLst>
              <a:gd name="adj1" fmla="val 63612"/>
              <a:gd name="adj2" fmla="val -6088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Pravidlo popisující polohu bodu v závislosti na čase nazýváme funkcí.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5" name="Zaoblený obdélníkový popisek 34"/>
          <p:cNvSpPr/>
          <p:nvPr/>
        </p:nvSpPr>
        <p:spPr>
          <a:xfrm>
            <a:off x="2456765" y="4485321"/>
            <a:ext cx="1054191" cy="348125"/>
          </a:xfrm>
          <a:prstGeom prst="wedgeRoundRectCallout">
            <a:avLst>
              <a:gd name="adj1" fmla="val -84308"/>
              <a:gd name="adj2" fmla="val 1067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chemeClr val="tx1"/>
                </a:solidFill>
              </a:rPr>
              <a:t>t … parametr</a:t>
            </a:r>
            <a:endParaRPr lang="cs-CZ" sz="1000" dirty="0">
              <a:solidFill>
                <a:schemeClr val="tx1"/>
              </a:solidFill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3211383" y="5636034"/>
            <a:ext cx="3772369" cy="5471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 smtClean="0"/>
              <a:t>Známe-li čas, pravou stranu rovnice, máme trajektorii pohybu v tzv. parametrickém stavu.</a:t>
            </a:r>
            <a:endParaRPr lang="cs-CZ" sz="1400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589059" y="6354325"/>
            <a:ext cx="81684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Určení polohy hmotného bodu pomocí jediného </a:t>
            </a:r>
            <a:r>
              <a:rPr lang="cs-CZ" sz="1400" dirty="0" err="1" smtClean="0"/>
              <a:t>průvodiče</a:t>
            </a:r>
            <a:r>
              <a:rPr lang="cs-CZ" sz="1400" dirty="0" smtClean="0"/>
              <a:t> </a:t>
            </a:r>
            <a:r>
              <a:rPr lang="cs-CZ" sz="1400" b="1" dirty="0" smtClean="0"/>
              <a:t>r</a:t>
            </a:r>
            <a:r>
              <a:rPr lang="cs-CZ" sz="1400" dirty="0" smtClean="0"/>
              <a:t> … </a:t>
            </a:r>
            <a:r>
              <a:rPr lang="cs-CZ" sz="1400" b="1" dirty="0" smtClean="0"/>
              <a:t>r</a:t>
            </a:r>
            <a:r>
              <a:rPr lang="cs-CZ" sz="1400" dirty="0" smtClean="0"/>
              <a:t>(t)  … </a:t>
            </a:r>
            <a:r>
              <a:rPr lang="cs-CZ" sz="1400" b="1" dirty="0"/>
              <a:t>r</a:t>
            </a:r>
            <a:r>
              <a:rPr lang="cs-CZ" sz="1400" dirty="0"/>
              <a:t>(t</a:t>
            </a:r>
            <a:r>
              <a:rPr lang="cs-CZ" sz="1400" dirty="0" smtClean="0"/>
              <a:t>) = </a:t>
            </a:r>
            <a:r>
              <a:rPr lang="cs-CZ" sz="1400" b="1" dirty="0" err="1" smtClean="0"/>
              <a:t>i</a:t>
            </a:r>
            <a:r>
              <a:rPr lang="cs-CZ" sz="1400" dirty="0" err="1" smtClean="0"/>
              <a:t>x</a:t>
            </a:r>
            <a:r>
              <a:rPr lang="cs-CZ" sz="1400" dirty="0" smtClean="0"/>
              <a:t>(t)+</a:t>
            </a:r>
            <a:r>
              <a:rPr lang="cs-CZ" sz="1400" b="1" dirty="0" err="1" smtClean="0"/>
              <a:t>j</a:t>
            </a:r>
            <a:r>
              <a:rPr lang="cs-CZ" sz="1400" dirty="0" err="1" smtClean="0"/>
              <a:t>y</a:t>
            </a:r>
            <a:r>
              <a:rPr lang="cs-CZ" sz="1400" dirty="0" smtClean="0"/>
              <a:t>(t)+</a:t>
            </a:r>
            <a:r>
              <a:rPr lang="cs-CZ" sz="1400" b="1" dirty="0" err="1" smtClean="0"/>
              <a:t>k</a:t>
            </a:r>
            <a:r>
              <a:rPr lang="cs-CZ" sz="1400" dirty="0" err="1" smtClean="0"/>
              <a:t>y</a:t>
            </a:r>
            <a:r>
              <a:rPr lang="cs-CZ" sz="1400" dirty="0" smtClean="0"/>
              <a:t>(t) … pro 3D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633412"/>
          </a:xfrm>
        </p:spPr>
        <p:txBody>
          <a:bodyPr/>
          <a:lstStyle/>
          <a:p>
            <a:pPr eaLnBrk="1" hangingPunct="1"/>
            <a:r>
              <a:rPr lang="cs-CZ" dirty="0" smtClean="0"/>
              <a:t>Inerciální vztažné soustavy</a:t>
            </a:r>
          </a:p>
        </p:txBody>
      </p:sp>
      <p:sp>
        <p:nvSpPr>
          <p:cNvPr id="2" name="Obdélník 1"/>
          <p:cNvSpPr/>
          <p:nvPr/>
        </p:nvSpPr>
        <p:spPr>
          <a:xfrm>
            <a:off x="161511" y="1178750"/>
            <a:ext cx="877597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Zůstává-li těleso (HB) ve vztažné </a:t>
            </a:r>
            <a:r>
              <a:rPr lang="cs-CZ" dirty="0" smtClean="0"/>
              <a:t>soustavě, </a:t>
            </a:r>
            <a:r>
              <a:rPr lang="cs-CZ" dirty="0"/>
              <a:t>v klidu nebo rovnoměrném přímočarém pohybu, </a:t>
            </a:r>
            <a:r>
              <a:rPr lang="cs-CZ" dirty="0" smtClean="0"/>
              <a:t>nazýváme vztažnou soustavu inerciální</a:t>
            </a:r>
            <a:r>
              <a:rPr lang="cs-CZ" dirty="0"/>
              <a:t>. Platí v ní zákon setrvačnosti</a:t>
            </a:r>
            <a:r>
              <a:rPr lang="cs-CZ" dirty="0" smtClean="0"/>
              <a:t>.</a:t>
            </a:r>
          </a:p>
          <a:p>
            <a:endParaRPr lang="cs-CZ" sz="1400" dirty="0" smtClean="0"/>
          </a:p>
          <a:p>
            <a:r>
              <a:rPr lang="cs-CZ" sz="1400" dirty="0" smtClean="0"/>
              <a:t>z inerciální </a:t>
            </a:r>
            <a:r>
              <a:rPr lang="cs-CZ" sz="1400" dirty="0"/>
              <a:t>(lat.) – </a:t>
            </a:r>
            <a:r>
              <a:rPr lang="cs-CZ" sz="1400" i="1" dirty="0" err="1"/>
              <a:t>inertia</a:t>
            </a:r>
            <a:r>
              <a:rPr lang="cs-CZ" sz="1400" dirty="0"/>
              <a:t> = </a:t>
            </a:r>
            <a:r>
              <a:rPr lang="cs-CZ" sz="1400" dirty="0" smtClean="0"/>
              <a:t>setrvačnost</a:t>
            </a:r>
            <a:endParaRPr lang="cs-CZ" sz="1400" dirty="0"/>
          </a:p>
        </p:txBody>
      </p:sp>
      <p:sp>
        <p:nvSpPr>
          <p:cNvPr id="4" name="Obdélník 3"/>
          <p:cNvSpPr/>
          <p:nvPr/>
        </p:nvSpPr>
        <p:spPr>
          <a:xfrm>
            <a:off x="211960" y="5698236"/>
            <a:ext cx="8640959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Zákony mechaniky </a:t>
            </a:r>
            <a:r>
              <a:rPr lang="cs-CZ" dirty="0" smtClean="0"/>
              <a:t>ve </a:t>
            </a:r>
            <a:r>
              <a:rPr lang="cs-CZ" dirty="0"/>
              <a:t>všech inerciálních vztažných </a:t>
            </a:r>
            <a:r>
              <a:rPr lang="cs-CZ" dirty="0" smtClean="0"/>
              <a:t>soustavách platí a rovnice</a:t>
            </a:r>
            <a:r>
              <a:rPr lang="cs-CZ" dirty="0"/>
              <a:t>, které je </a:t>
            </a:r>
            <a:r>
              <a:rPr lang="cs-CZ" dirty="0" smtClean="0"/>
              <a:t>popisují</a:t>
            </a:r>
            <a:r>
              <a:rPr lang="cs-CZ" dirty="0"/>
              <a:t>, mají stejný tvar.</a:t>
            </a:r>
          </a:p>
        </p:txBody>
      </p:sp>
      <p:sp>
        <p:nvSpPr>
          <p:cNvPr id="5" name="Obdélník 4"/>
          <p:cNvSpPr/>
          <p:nvPr/>
        </p:nvSpPr>
        <p:spPr>
          <a:xfrm>
            <a:off x="206516" y="3841882"/>
            <a:ext cx="86859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Vztažnou soustavu spojenou </a:t>
            </a:r>
            <a:r>
              <a:rPr lang="cs-CZ" dirty="0"/>
              <a:t>s povrchem Země </a:t>
            </a:r>
            <a:r>
              <a:rPr lang="cs-CZ" dirty="0" smtClean="0"/>
              <a:t>považujeme za inerciální.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Každá </a:t>
            </a:r>
            <a:r>
              <a:rPr lang="cs-CZ" dirty="0"/>
              <a:t>další soustava, která je vzhledem k této inerciální soustavě v klidu nebo v rovnoměrném přímočarém pohybu, je rovněž </a:t>
            </a:r>
            <a:r>
              <a:rPr lang="cs-CZ" dirty="0" smtClean="0"/>
              <a:t>inerciální.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Klid </a:t>
            </a:r>
            <a:r>
              <a:rPr lang="cs-CZ" dirty="0"/>
              <a:t>nebo pohyb jsou dva rovnocenné pohybové stavy, které lze rozlišit jen relativně, </a:t>
            </a:r>
            <a:r>
              <a:rPr lang="cs-CZ" dirty="0" smtClean="0"/>
              <a:t>vzhledem k jinému tělesu v jeho okolí.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229018" y="2528900"/>
            <a:ext cx="86409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i="1" dirty="0"/>
              <a:t>Bude-li za okny </a:t>
            </a:r>
            <a:r>
              <a:rPr lang="cs-CZ" sz="1200" i="1" dirty="0" smtClean="0"/>
              <a:t> </a:t>
            </a:r>
            <a:r>
              <a:rPr lang="cs-CZ" sz="1200" i="1" dirty="0"/>
              <a:t>vagonu vlaku tma a pojedeme-li bez </a:t>
            </a:r>
            <a:r>
              <a:rPr lang="cs-CZ" sz="1200" i="1" dirty="0" smtClean="0"/>
              <a:t>otřesů, </a:t>
            </a:r>
            <a:r>
              <a:rPr lang="cs-CZ" sz="1200" i="1" dirty="0"/>
              <a:t>rovnoměrným přímočarým pohybem, potom se všechna tělesa budou </a:t>
            </a:r>
            <a:r>
              <a:rPr lang="cs-CZ" sz="1200" i="1" dirty="0" smtClean="0"/>
              <a:t>chovat jakoby </a:t>
            </a:r>
            <a:r>
              <a:rPr lang="cs-CZ" sz="1200" i="1" dirty="0"/>
              <a:t>vagon stál. </a:t>
            </a:r>
            <a:r>
              <a:rPr lang="cs-CZ" sz="1200" i="1" dirty="0" smtClean="0"/>
              <a:t>Padající předmět se bude </a:t>
            </a:r>
            <a:r>
              <a:rPr lang="cs-CZ" sz="1200" i="1" dirty="0"/>
              <a:t>se chovat </a:t>
            </a:r>
            <a:r>
              <a:rPr lang="cs-CZ" sz="1200" i="1" dirty="0" smtClean="0"/>
              <a:t>naprosto stejně v stojícím i pohybujícím se voze.</a:t>
            </a:r>
          </a:p>
          <a:p>
            <a:r>
              <a:rPr lang="cs-CZ" sz="1200" i="1" dirty="0" smtClean="0"/>
              <a:t>Tímto </a:t>
            </a:r>
            <a:r>
              <a:rPr lang="cs-CZ" sz="1200" i="1" dirty="0"/>
              <a:t>způsobem tedy nejsme schopni určit, zda </a:t>
            </a:r>
            <a:r>
              <a:rPr lang="cs-CZ" sz="1200" i="1" dirty="0" smtClean="0"/>
              <a:t>se </a:t>
            </a:r>
            <a:r>
              <a:rPr lang="cs-CZ" sz="1200" i="1" dirty="0"/>
              <a:t>s </a:t>
            </a:r>
            <a:r>
              <a:rPr lang="cs-CZ" sz="1200" i="1" dirty="0" smtClean="0"/>
              <a:t>vagonem pohybujeme </a:t>
            </a:r>
            <a:r>
              <a:rPr lang="cs-CZ" sz="1200" i="1" dirty="0"/>
              <a:t>či jsme v </a:t>
            </a:r>
            <a:r>
              <a:rPr lang="cs-CZ" sz="1200" i="1" dirty="0" smtClean="0"/>
              <a:t>klidu.</a:t>
            </a:r>
            <a:endParaRPr lang="cs-CZ" sz="1200" i="1" dirty="0"/>
          </a:p>
        </p:txBody>
      </p:sp>
      <p:sp>
        <p:nvSpPr>
          <p:cNvPr id="7" name="Obdélník 6"/>
          <p:cNvSpPr/>
          <p:nvPr/>
        </p:nvSpPr>
        <p:spPr>
          <a:xfrm>
            <a:off x="206516" y="3383995"/>
            <a:ext cx="88659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Tato zkušenost popsal v 17. století Galileo Galileem –  </a:t>
            </a:r>
            <a:r>
              <a:rPr lang="cs-CZ" b="1" dirty="0"/>
              <a:t>Galileiho princip </a:t>
            </a:r>
            <a:r>
              <a:rPr lang="cs-CZ" b="1" dirty="0" smtClean="0"/>
              <a:t>relativity.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08520" y="53625"/>
            <a:ext cx="9252520" cy="709714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spcBef>
                <a:spcPct val="20000"/>
              </a:spcBef>
            </a:pPr>
            <a:r>
              <a:rPr lang="cs-CZ" dirty="0" smtClean="0"/>
              <a:t>Neinerciální </a:t>
            </a:r>
            <a:r>
              <a:rPr lang="cs-CZ" dirty="0"/>
              <a:t>vztažné soustavy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96525" y="1178750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Vztažné soustavy, které se pohybují k jiné vztažné soustavě zrychleně</a:t>
            </a:r>
            <a:r>
              <a:rPr lang="cs-CZ" dirty="0" smtClean="0"/>
              <a:t>, zpomaleně, nebo se otáčí nazýváme neinerciální.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10190" y="4076300"/>
            <a:ext cx="82285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V</a:t>
            </a:r>
            <a:r>
              <a:rPr lang="cs-CZ" b="1" dirty="0"/>
              <a:t> neinerciální soustavě neplatí zákon akce a reakce.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6524" y="2033845"/>
            <a:ext cx="80558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Newtonovy zákony a neinerciální soustava</a:t>
            </a:r>
          </a:p>
        </p:txBody>
      </p:sp>
      <p:sp>
        <p:nvSpPr>
          <p:cNvPr id="6" name="Obdélník 5"/>
          <p:cNvSpPr/>
          <p:nvPr/>
        </p:nvSpPr>
        <p:spPr>
          <a:xfrm>
            <a:off x="161510" y="2483895"/>
            <a:ext cx="87759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Druhý pohybový zákon (</a:t>
            </a:r>
            <a:r>
              <a:rPr lang="cs-CZ" dirty="0" smtClean="0"/>
              <a:t>zákon </a:t>
            </a:r>
            <a:r>
              <a:rPr lang="cs-CZ" dirty="0"/>
              <a:t>síly) můžeme v neinerciální soustavě </a:t>
            </a:r>
            <a:r>
              <a:rPr lang="cs-CZ" dirty="0" smtClean="0"/>
              <a:t>použít pouze </a:t>
            </a:r>
          </a:p>
          <a:p>
            <a:r>
              <a:rPr lang="cs-CZ" dirty="0" smtClean="0"/>
              <a:t>s omezením</a:t>
            </a:r>
            <a:r>
              <a:rPr lang="cs-CZ" dirty="0"/>
              <a:t>, </a:t>
            </a:r>
            <a:r>
              <a:rPr lang="cs-CZ" dirty="0" smtClean="0"/>
              <a:t>že setrvačná </a:t>
            </a:r>
            <a:r>
              <a:rPr lang="cs-CZ" dirty="0"/>
              <a:t>síla má opačný směr než zrychlení pohybu, který ji vyvolává.</a:t>
            </a:r>
          </a:p>
        </p:txBody>
      </p:sp>
      <p:sp>
        <p:nvSpPr>
          <p:cNvPr id="7" name="Obdélník 6"/>
          <p:cNvSpPr/>
          <p:nvPr/>
        </p:nvSpPr>
        <p:spPr>
          <a:xfrm>
            <a:off x="278057" y="3518765"/>
            <a:ext cx="80743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1" dirty="0">
                <a:solidFill>
                  <a:srgbClr val="000000"/>
                </a:solidFill>
              </a:rPr>
              <a:t>V neinerciální soustavě neplatí zákon setrvačnosti.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78383" y="4734145"/>
            <a:ext cx="8142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Pozorovatelé sledující těleso z inerciálních soustav budou popisovat pohyb těles, nebo zvoleného tělesa shodně. Neshody mohou nastat při určování, které těleso je v pohybu </a:t>
            </a:r>
          </a:p>
          <a:p>
            <a:r>
              <a:rPr lang="cs-CZ" sz="1600" dirty="0" smtClean="0"/>
              <a:t>a které je v klidu. Vzhledem k relativnosti pohybu a klidu nejedná se o rozpor.</a:t>
            </a:r>
            <a:endParaRPr lang="cs-CZ" sz="1600" dirty="0"/>
          </a:p>
        </p:txBody>
      </p:sp>
      <p:sp>
        <p:nvSpPr>
          <p:cNvPr id="9" name="Obdélník 8"/>
          <p:cNvSpPr/>
          <p:nvPr/>
        </p:nvSpPr>
        <p:spPr>
          <a:xfrm>
            <a:off x="478383" y="5769260"/>
            <a:ext cx="79356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/>
              <a:t>Pozorovatelé sledující těleso z </a:t>
            </a:r>
            <a:r>
              <a:rPr lang="cs-CZ" sz="1600" dirty="0" smtClean="0"/>
              <a:t>neinerciálních </a:t>
            </a:r>
            <a:r>
              <a:rPr lang="cs-CZ" sz="1600" dirty="0"/>
              <a:t>soustav budou popisovat pohyb těles, nebo zvoleného tělesa </a:t>
            </a:r>
            <a:r>
              <a:rPr lang="cs-CZ" sz="1600" dirty="0" smtClean="0"/>
              <a:t>nestejně.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9005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975"/>
            <a:ext cx="9144000" cy="1143000"/>
          </a:xfrm>
        </p:spPr>
        <p:txBody>
          <a:bodyPr lIns="0" rIns="0"/>
          <a:lstStyle/>
          <a:p>
            <a:pPr marL="812800" indent="-812800">
              <a:lnSpc>
                <a:spcPct val="150000"/>
              </a:lnSpc>
              <a:spcBef>
                <a:spcPct val="20000"/>
              </a:spcBef>
            </a:pPr>
            <a:r>
              <a:rPr lang="cs-CZ" dirty="0" smtClean="0">
                <a:solidFill>
                  <a:schemeClr val="tx1"/>
                </a:solidFill>
              </a:rPr>
              <a:t>Pohyb v inerciální soustavě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611559" y="1583795"/>
            <a:ext cx="77408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Proti sobě jedou rovnoměrným </a:t>
            </a:r>
            <a:r>
              <a:rPr lang="cs-CZ" dirty="0"/>
              <a:t>přímočarým pohybem</a:t>
            </a:r>
            <a:r>
              <a:rPr lang="cs-CZ" dirty="0" smtClean="0"/>
              <a:t>, vozidlo záchranné služby a vozíčkář. Sleduje je stojící pozorovatel.</a:t>
            </a:r>
            <a:endParaRPr lang="cs-CZ" dirty="0"/>
          </a:p>
        </p:txBody>
      </p:sp>
      <p:cxnSp>
        <p:nvCxnSpPr>
          <p:cNvPr id="4" name="Přímá spojnice 3"/>
          <p:cNvCxnSpPr/>
          <p:nvPr/>
        </p:nvCxnSpPr>
        <p:spPr>
          <a:xfrm>
            <a:off x="881590" y="3661283"/>
            <a:ext cx="720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Veselý obličej 4"/>
          <p:cNvSpPr/>
          <p:nvPr/>
        </p:nvSpPr>
        <p:spPr>
          <a:xfrm rot="10800000">
            <a:off x="4211960" y="4859754"/>
            <a:ext cx="270030" cy="270030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6711146" y="2888940"/>
            <a:ext cx="95410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6000" dirty="0">
                <a:solidFill>
                  <a:srgbClr val="000000"/>
                </a:solidFill>
                <a:sym typeface="Webdings"/>
              </a:rPr>
              <a:t></a:t>
            </a:r>
            <a:endParaRPr lang="cs-CZ" sz="6000" dirty="0">
              <a:solidFill>
                <a:srgbClr val="00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286635" y="3239574"/>
            <a:ext cx="540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ym typeface="Webdings"/>
              </a:rPr>
              <a:t></a:t>
            </a:r>
            <a:endParaRPr lang="cs-CZ" sz="28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61510" y="5551493"/>
            <a:ext cx="8910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Rychlost s níž se vozíčkář přibližuje k vozidlu záchranné služby je pro vozíčkáře, řidiče a  pozorovatele stejná.</a:t>
            </a:r>
            <a:endParaRPr lang="cs-CZ" sz="1400" dirty="0"/>
          </a:p>
        </p:txBody>
      </p:sp>
      <p:cxnSp>
        <p:nvCxnSpPr>
          <p:cNvPr id="13" name="Přímá spojnice se šipkou 12"/>
          <p:cNvCxnSpPr/>
          <p:nvPr/>
        </p:nvCxnSpPr>
        <p:spPr>
          <a:xfrm>
            <a:off x="1511660" y="3501184"/>
            <a:ext cx="58237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H="1">
            <a:off x="5202070" y="3359024"/>
            <a:ext cx="175519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1649363" y="3138200"/>
                <a:ext cx="444674" cy="3629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</m:e>
                      </m:acc>
                      <m:r>
                        <a:rPr lang="cs-CZ" b="0" i="1" baseline="-25000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cs-CZ" baseline="-25000" dirty="0"/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9363" y="3138200"/>
                <a:ext cx="444674" cy="362984"/>
              </a:xfrm>
              <a:prstGeom prst="rect">
                <a:avLst/>
              </a:prstGeom>
              <a:blipFill rotWithShape="1">
                <a:blip r:embed="rId2"/>
                <a:stretch>
                  <a:fillRect t="-22034" r="-21918" b="-169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5857330" y="2996040"/>
                <a:ext cx="444674" cy="3629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</m:e>
                      </m:acc>
                      <m:r>
                        <a:rPr lang="cs-CZ" b="0" i="1" baseline="-25000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cs-CZ" baseline="-25000" dirty="0"/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7330" y="2996040"/>
                <a:ext cx="444674" cy="362984"/>
              </a:xfrm>
              <a:prstGeom prst="rect">
                <a:avLst/>
              </a:prstGeom>
              <a:blipFill rotWithShape="1">
                <a:blip r:embed="rId3"/>
                <a:stretch>
                  <a:fillRect t="-21667" r="-2191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3661850" y="4092207"/>
                <a:ext cx="1370247" cy="3629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</m:e>
                      </m:acc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cs-CZ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/>
                            </a:rPr>
                            <m:t>𝑣</m:t>
                          </m:r>
                        </m:e>
                      </m:acc>
                      <m:r>
                        <a:rPr lang="cs-CZ" i="1" baseline="-25000">
                          <a:latin typeface="Cambria Math"/>
                        </a:rPr>
                        <m:t>1</m:t>
                      </m:r>
                      <m:r>
                        <a:rPr lang="cs-CZ" i="1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cs-CZ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/>
                            </a:rPr>
                            <m:t>𝑣</m:t>
                          </m:r>
                        </m:e>
                      </m:acc>
                      <m:r>
                        <a:rPr lang="cs-CZ" i="1" baseline="-2500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cs-CZ" baseline="-25000" dirty="0"/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1850" y="4092207"/>
                <a:ext cx="1370247" cy="362984"/>
              </a:xfrm>
              <a:prstGeom prst="rect">
                <a:avLst/>
              </a:prstGeom>
              <a:blipFill rotWithShape="1">
                <a:blip r:embed="rId4"/>
                <a:stretch>
                  <a:fillRect t="-21667" r="-1294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3417" y="8620"/>
            <a:ext cx="8640960" cy="776833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Pohyb v </a:t>
            </a:r>
            <a:r>
              <a:rPr lang="cs-CZ" dirty="0" smtClean="0">
                <a:solidFill>
                  <a:schemeClr val="tx1"/>
                </a:solidFill>
              </a:rPr>
              <a:t>neinerciální </a:t>
            </a:r>
            <a:r>
              <a:rPr lang="cs-CZ" dirty="0">
                <a:solidFill>
                  <a:schemeClr val="tx1"/>
                </a:solidFill>
              </a:rPr>
              <a:t>soustavě</a:t>
            </a:r>
            <a:endParaRPr lang="cs-CZ" dirty="0"/>
          </a:p>
        </p:txBody>
      </p:sp>
      <p:sp>
        <p:nvSpPr>
          <p:cNvPr id="4" name="Volný tvar 3"/>
          <p:cNvSpPr/>
          <p:nvPr/>
        </p:nvSpPr>
        <p:spPr>
          <a:xfrm>
            <a:off x="1420009" y="1363533"/>
            <a:ext cx="1312433" cy="548640"/>
          </a:xfrm>
          <a:custGeom>
            <a:avLst/>
            <a:gdLst>
              <a:gd name="connsiteX0" fmla="*/ 0 w 1312433"/>
              <a:gd name="connsiteY0" fmla="*/ 0 h 892884"/>
              <a:gd name="connsiteX1" fmla="*/ 0 w 1312433"/>
              <a:gd name="connsiteY1" fmla="*/ 892884 h 892884"/>
              <a:gd name="connsiteX2" fmla="*/ 1312433 w 1312433"/>
              <a:gd name="connsiteY2" fmla="*/ 892884 h 892884"/>
              <a:gd name="connsiteX3" fmla="*/ 1312433 w 1312433"/>
              <a:gd name="connsiteY3" fmla="*/ 344244 h 892884"/>
              <a:gd name="connsiteX0" fmla="*/ 10758 w 1312433"/>
              <a:gd name="connsiteY0" fmla="*/ 10758 h 548640"/>
              <a:gd name="connsiteX1" fmla="*/ 0 w 1312433"/>
              <a:gd name="connsiteY1" fmla="*/ 548640 h 548640"/>
              <a:gd name="connsiteX2" fmla="*/ 1312433 w 1312433"/>
              <a:gd name="connsiteY2" fmla="*/ 548640 h 548640"/>
              <a:gd name="connsiteX3" fmla="*/ 1312433 w 1312433"/>
              <a:gd name="connsiteY3" fmla="*/ 0 h 54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2433" h="548640">
                <a:moveTo>
                  <a:pt x="10758" y="10758"/>
                </a:moveTo>
                <a:lnTo>
                  <a:pt x="0" y="548640"/>
                </a:lnTo>
                <a:lnTo>
                  <a:pt x="1312433" y="548640"/>
                </a:lnTo>
                <a:lnTo>
                  <a:pt x="1312433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1556665" y="1916975"/>
            <a:ext cx="225025" cy="22502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2321750" y="1916975"/>
            <a:ext cx="225025" cy="22502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1988616" y="1736955"/>
            <a:ext cx="175218" cy="17521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olný tvar 7"/>
          <p:cNvSpPr/>
          <p:nvPr/>
        </p:nvSpPr>
        <p:spPr>
          <a:xfrm>
            <a:off x="5517105" y="1363533"/>
            <a:ext cx="1312433" cy="548640"/>
          </a:xfrm>
          <a:custGeom>
            <a:avLst/>
            <a:gdLst>
              <a:gd name="connsiteX0" fmla="*/ 0 w 1312433"/>
              <a:gd name="connsiteY0" fmla="*/ 0 h 892884"/>
              <a:gd name="connsiteX1" fmla="*/ 0 w 1312433"/>
              <a:gd name="connsiteY1" fmla="*/ 892884 h 892884"/>
              <a:gd name="connsiteX2" fmla="*/ 1312433 w 1312433"/>
              <a:gd name="connsiteY2" fmla="*/ 892884 h 892884"/>
              <a:gd name="connsiteX3" fmla="*/ 1312433 w 1312433"/>
              <a:gd name="connsiteY3" fmla="*/ 344244 h 892884"/>
              <a:gd name="connsiteX0" fmla="*/ 10758 w 1312433"/>
              <a:gd name="connsiteY0" fmla="*/ 10758 h 548640"/>
              <a:gd name="connsiteX1" fmla="*/ 0 w 1312433"/>
              <a:gd name="connsiteY1" fmla="*/ 548640 h 548640"/>
              <a:gd name="connsiteX2" fmla="*/ 1312433 w 1312433"/>
              <a:gd name="connsiteY2" fmla="*/ 548640 h 548640"/>
              <a:gd name="connsiteX3" fmla="*/ 1312433 w 1312433"/>
              <a:gd name="connsiteY3" fmla="*/ 0 h 54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2433" h="548640">
                <a:moveTo>
                  <a:pt x="10758" y="10758"/>
                </a:moveTo>
                <a:lnTo>
                  <a:pt x="0" y="548640"/>
                </a:lnTo>
                <a:lnTo>
                  <a:pt x="1312433" y="548640"/>
                </a:lnTo>
                <a:lnTo>
                  <a:pt x="1312433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5653761" y="1916975"/>
            <a:ext cx="225025" cy="22502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6418846" y="1916975"/>
            <a:ext cx="225025" cy="22502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6085712" y="1736955"/>
            <a:ext cx="175218" cy="17521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3" name="Přímá spojnice 12"/>
          <p:cNvCxnSpPr/>
          <p:nvPr/>
        </p:nvCxnSpPr>
        <p:spPr>
          <a:xfrm>
            <a:off x="971600" y="2142000"/>
            <a:ext cx="72908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2076225" y="1241900"/>
            <a:ext cx="0" cy="3240360"/>
          </a:xfrm>
          <a:prstGeom prst="line">
            <a:avLst/>
          </a:pr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6173321" y="1241900"/>
            <a:ext cx="0" cy="3001397"/>
          </a:xfrm>
          <a:prstGeom prst="line">
            <a:avLst/>
          </a:pr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Veselý obličej 17"/>
          <p:cNvSpPr/>
          <p:nvPr/>
        </p:nvSpPr>
        <p:spPr>
          <a:xfrm rot="10800000">
            <a:off x="1941210" y="2547045"/>
            <a:ext cx="270030" cy="270030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Veselý obličej 18"/>
          <p:cNvSpPr/>
          <p:nvPr/>
        </p:nvSpPr>
        <p:spPr>
          <a:xfrm>
            <a:off x="6529790" y="1419466"/>
            <a:ext cx="270030" cy="270030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Volný tvar 19"/>
          <p:cNvSpPr/>
          <p:nvPr/>
        </p:nvSpPr>
        <p:spPr>
          <a:xfrm>
            <a:off x="1989205" y="3231240"/>
            <a:ext cx="1312433" cy="548640"/>
          </a:xfrm>
          <a:custGeom>
            <a:avLst/>
            <a:gdLst>
              <a:gd name="connsiteX0" fmla="*/ 0 w 1312433"/>
              <a:gd name="connsiteY0" fmla="*/ 0 h 892884"/>
              <a:gd name="connsiteX1" fmla="*/ 0 w 1312433"/>
              <a:gd name="connsiteY1" fmla="*/ 892884 h 892884"/>
              <a:gd name="connsiteX2" fmla="*/ 1312433 w 1312433"/>
              <a:gd name="connsiteY2" fmla="*/ 892884 h 892884"/>
              <a:gd name="connsiteX3" fmla="*/ 1312433 w 1312433"/>
              <a:gd name="connsiteY3" fmla="*/ 344244 h 892884"/>
              <a:gd name="connsiteX0" fmla="*/ 10758 w 1312433"/>
              <a:gd name="connsiteY0" fmla="*/ 10758 h 548640"/>
              <a:gd name="connsiteX1" fmla="*/ 0 w 1312433"/>
              <a:gd name="connsiteY1" fmla="*/ 548640 h 548640"/>
              <a:gd name="connsiteX2" fmla="*/ 1312433 w 1312433"/>
              <a:gd name="connsiteY2" fmla="*/ 548640 h 548640"/>
              <a:gd name="connsiteX3" fmla="*/ 1312433 w 1312433"/>
              <a:gd name="connsiteY3" fmla="*/ 0 h 54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2433" h="548640">
                <a:moveTo>
                  <a:pt x="10758" y="10758"/>
                </a:moveTo>
                <a:lnTo>
                  <a:pt x="0" y="548640"/>
                </a:lnTo>
                <a:lnTo>
                  <a:pt x="1312433" y="548640"/>
                </a:lnTo>
                <a:lnTo>
                  <a:pt x="1312433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/>
          <p:cNvSpPr/>
          <p:nvPr/>
        </p:nvSpPr>
        <p:spPr>
          <a:xfrm>
            <a:off x="2125861" y="3784682"/>
            <a:ext cx="225025" cy="22502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vál 21"/>
          <p:cNvSpPr/>
          <p:nvPr/>
        </p:nvSpPr>
        <p:spPr>
          <a:xfrm>
            <a:off x="2890946" y="3784682"/>
            <a:ext cx="225025" cy="22502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vál 22"/>
          <p:cNvSpPr/>
          <p:nvPr/>
        </p:nvSpPr>
        <p:spPr>
          <a:xfrm>
            <a:off x="1988616" y="3604662"/>
            <a:ext cx="175218" cy="17521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Volný tvar 23"/>
          <p:cNvSpPr/>
          <p:nvPr/>
        </p:nvSpPr>
        <p:spPr>
          <a:xfrm>
            <a:off x="5967155" y="3231240"/>
            <a:ext cx="1312433" cy="548640"/>
          </a:xfrm>
          <a:custGeom>
            <a:avLst/>
            <a:gdLst>
              <a:gd name="connsiteX0" fmla="*/ 0 w 1312433"/>
              <a:gd name="connsiteY0" fmla="*/ 0 h 892884"/>
              <a:gd name="connsiteX1" fmla="*/ 0 w 1312433"/>
              <a:gd name="connsiteY1" fmla="*/ 892884 h 892884"/>
              <a:gd name="connsiteX2" fmla="*/ 1312433 w 1312433"/>
              <a:gd name="connsiteY2" fmla="*/ 892884 h 892884"/>
              <a:gd name="connsiteX3" fmla="*/ 1312433 w 1312433"/>
              <a:gd name="connsiteY3" fmla="*/ 344244 h 892884"/>
              <a:gd name="connsiteX0" fmla="*/ 10758 w 1312433"/>
              <a:gd name="connsiteY0" fmla="*/ 10758 h 548640"/>
              <a:gd name="connsiteX1" fmla="*/ 0 w 1312433"/>
              <a:gd name="connsiteY1" fmla="*/ 548640 h 548640"/>
              <a:gd name="connsiteX2" fmla="*/ 1312433 w 1312433"/>
              <a:gd name="connsiteY2" fmla="*/ 548640 h 548640"/>
              <a:gd name="connsiteX3" fmla="*/ 1312433 w 1312433"/>
              <a:gd name="connsiteY3" fmla="*/ 0 h 54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2433" h="548640">
                <a:moveTo>
                  <a:pt x="10758" y="10758"/>
                </a:moveTo>
                <a:lnTo>
                  <a:pt x="0" y="548640"/>
                </a:lnTo>
                <a:lnTo>
                  <a:pt x="1312433" y="548640"/>
                </a:lnTo>
                <a:lnTo>
                  <a:pt x="1312433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vál 24"/>
          <p:cNvSpPr/>
          <p:nvPr/>
        </p:nvSpPr>
        <p:spPr>
          <a:xfrm>
            <a:off x="6103811" y="3784682"/>
            <a:ext cx="225025" cy="22502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vál 25"/>
          <p:cNvSpPr/>
          <p:nvPr/>
        </p:nvSpPr>
        <p:spPr>
          <a:xfrm>
            <a:off x="6868896" y="3784682"/>
            <a:ext cx="225025" cy="22502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vál 26"/>
          <p:cNvSpPr/>
          <p:nvPr/>
        </p:nvSpPr>
        <p:spPr>
          <a:xfrm>
            <a:off x="6085712" y="3604662"/>
            <a:ext cx="175218" cy="17521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8" name="Přímá spojnice 27"/>
          <p:cNvCxnSpPr/>
          <p:nvPr/>
        </p:nvCxnSpPr>
        <p:spPr>
          <a:xfrm>
            <a:off x="971600" y="4009707"/>
            <a:ext cx="72908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Veselý obličej 30"/>
          <p:cNvSpPr/>
          <p:nvPr/>
        </p:nvSpPr>
        <p:spPr>
          <a:xfrm rot="10800000">
            <a:off x="1941210" y="4450361"/>
            <a:ext cx="270030" cy="270030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TextovéPole 33"/>
          <p:cNvSpPr txBox="1"/>
          <p:nvPr/>
        </p:nvSpPr>
        <p:spPr>
          <a:xfrm>
            <a:off x="1086115" y="840196"/>
            <a:ext cx="1981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inerciální soustava</a:t>
            </a:r>
            <a:endParaRPr lang="cs-CZ" sz="1600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5228216" y="840196"/>
            <a:ext cx="21165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neinerciální soustava</a:t>
            </a:r>
            <a:endParaRPr lang="cs-CZ" sz="1600" dirty="0"/>
          </a:p>
        </p:txBody>
      </p:sp>
      <p:cxnSp>
        <p:nvCxnSpPr>
          <p:cNvPr id="39" name="Přímá spojnice se šipkou 38"/>
          <p:cNvCxnSpPr/>
          <p:nvPr/>
        </p:nvCxnSpPr>
        <p:spPr>
          <a:xfrm>
            <a:off x="2732442" y="1646945"/>
            <a:ext cx="66942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se šipkou 40"/>
          <p:cNvCxnSpPr/>
          <p:nvPr/>
        </p:nvCxnSpPr>
        <p:spPr>
          <a:xfrm>
            <a:off x="3295991" y="3537155"/>
            <a:ext cx="66942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/>
          <p:nvPr/>
        </p:nvCxnSpPr>
        <p:spPr>
          <a:xfrm>
            <a:off x="7272300" y="3537155"/>
            <a:ext cx="66942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Veselý obličej 42"/>
          <p:cNvSpPr/>
          <p:nvPr/>
        </p:nvSpPr>
        <p:spPr>
          <a:xfrm>
            <a:off x="7002270" y="3267125"/>
            <a:ext cx="270030" cy="270030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4" name="Přímá spojnice se šipkou 43"/>
          <p:cNvCxnSpPr/>
          <p:nvPr/>
        </p:nvCxnSpPr>
        <p:spPr>
          <a:xfrm>
            <a:off x="6833008" y="1646945"/>
            <a:ext cx="66942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se šipkou 45"/>
          <p:cNvCxnSpPr>
            <a:stCxn id="23" idx="6"/>
          </p:cNvCxnSpPr>
          <p:nvPr/>
        </p:nvCxnSpPr>
        <p:spPr>
          <a:xfrm>
            <a:off x="2163834" y="3692271"/>
            <a:ext cx="105801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se šipkou 50"/>
          <p:cNvCxnSpPr/>
          <p:nvPr/>
        </p:nvCxnSpPr>
        <p:spPr>
          <a:xfrm>
            <a:off x="5423625" y="1820861"/>
            <a:ext cx="669428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se šipkou 51"/>
          <p:cNvCxnSpPr/>
          <p:nvPr/>
        </p:nvCxnSpPr>
        <p:spPr>
          <a:xfrm>
            <a:off x="5037896" y="3692271"/>
            <a:ext cx="1058016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2875821" y="1282991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5821" y="1282991"/>
                <a:ext cx="382669" cy="369332"/>
              </a:xfrm>
              <a:prstGeom prst="rect">
                <a:avLst/>
              </a:prstGeom>
              <a:blipFill rotWithShape="1">
                <a:blip r:embed="rId2"/>
                <a:stretch>
                  <a:fillRect t="-21311" r="-2539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ovéPole 36"/>
              <p:cNvSpPr txBox="1"/>
              <p:nvPr/>
            </p:nvSpPr>
            <p:spPr>
              <a:xfrm>
                <a:off x="6945950" y="1282991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7" name="TextovéPole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5950" y="1282991"/>
                <a:ext cx="382669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21311" r="-2698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ovéPole 37"/>
              <p:cNvSpPr txBox="1"/>
              <p:nvPr/>
            </p:nvSpPr>
            <p:spPr>
              <a:xfrm>
                <a:off x="5517105" y="1455232"/>
                <a:ext cx="5557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8" name="TextovéPole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7105" y="1455232"/>
                <a:ext cx="555793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21667" r="-4505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ovéPole 39"/>
              <p:cNvSpPr txBox="1"/>
              <p:nvPr/>
            </p:nvSpPr>
            <p:spPr>
              <a:xfrm>
                <a:off x="3401870" y="3205372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0" name="TextovéPol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1870" y="3205372"/>
                <a:ext cx="382669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21667" r="-2698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ovéPole 44"/>
              <p:cNvSpPr txBox="1"/>
              <p:nvPr/>
            </p:nvSpPr>
            <p:spPr>
              <a:xfrm>
                <a:off x="7414666" y="3160910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5" name="TextovéPole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4666" y="3160910"/>
                <a:ext cx="382669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21667" r="-2698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4114800" y="2497579"/>
                <a:ext cx="453329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𝐹</m:t>
                          </m:r>
                        </m:e>
                      </m:acc>
                      <m:r>
                        <a:rPr lang="cs-CZ" b="0" i="1" baseline="-25000" smtClean="0"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cs-CZ" baseline="-25000" dirty="0"/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497579"/>
                <a:ext cx="453329" cy="402931"/>
              </a:xfrm>
              <a:prstGeom prst="rect">
                <a:avLst/>
              </a:prstGeom>
              <a:blipFill rotWithShape="1">
                <a:blip r:embed="rId7"/>
                <a:stretch>
                  <a:fillRect t="-21212" r="-2432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ovéPole 46"/>
              <p:cNvSpPr txBox="1"/>
              <p:nvPr/>
            </p:nvSpPr>
            <p:spPr>
              <a:xfrm>
                <a:off x="5271747" y="3258134"/>
                <a:ext cx="453329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𝐹</m:t>
                          </m:r>
                        </m:e>
                      </m:acc>
                      <m:r>
                        <a:rPr lang="cs-CZ" b="0" i="1" baseline="-25000" smtClean="0"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cs-CZ" baseline="-25000" dirty="0"/>
              </a:p>
            </p:txBody>
          </p:sp>
        </mc:Choice>
        <mc:Fallback xmlns="">
          <p:sp>
            <p:nvSpPr>
              <p:cNvPr id="47" name="TextovéPole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1747" y="3258134"/>
                <a:ext cx="453329" cy="402931"/>
              </a:xfrm>
              <a:prstGeom prst="rect">
                <a:avLst/>
              </a:prstGeom>
              <a:blipFill rotWithShape="1">
                <a:blip r:embed="rId8"/>
                <a:stretch>
                  <a:fillRect t="-20896" r="-2432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ovéPole 47"/>
              <p:cNvSpPr txBox="1"/>
              <p:nvPr/>
            </p:nvSpPr>
            <p:spPr>
              <a:xfrm>
                <a:off x="2422492" y="3258134"/>
                <a:ext cx="378052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𝐹</m:t>
                          </m:r>
                        </m:e>
                      </m:acc>
                    </m:oMath>
                  </m:oMathPara>
                </a14:m>
                <a:endParaRPr lang="cs-CZ" baseline="-25000" dirty="0"/>
              </a:p>
            </p:txBody>
          </p:sp>
        </mc:Choice>
        <mc:Fallback xmlns="">
          <p:sp>
            <p:nvSpPr>
              <p:cNvPr id="48" name="TextovéPole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2492" y="3258134"/>
                <a:ext cx="378052" cy="402931"/>
              </a:xfrm>
              <a:prstGeom prst="rect">
                <a:avLst/>
              </a:prstGeom>
              <a:blipFill rotWithShape="1">
                <a:blip r:embed="rId9"/>
                <a:stretch>
                  <a:fillRect t="-20896" r="-3064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bdélník 13"/>
          <p:cNvSpPr/>
          <p:nvPr/>
        </p:nvSpPr>
        <p:spPr>
          <a:xfrm>
            <a:off x="325518" y="4873367"/>
            <a:ext cx="3639901" cy="186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50" b="1" dirty="0"/>
              <a:t>Pozorovatel mimo vagon, spojený s povrchem Země</a:t>
            </a:r>
            <a:r>
              <a:rPr lang="cs-CZ" sz="1050" dirty="0" smtClean="0"/>
              <a:t>: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050" dirty="0" smtClean="0"/>
              <a:t>Vidí </a:t>
            </a:r>
            <a:r>
              <a:rPr lang="cs-CZ" sz="1050" dirty="0"/>
              <a:t>rozjíždějící se vagon a kulička zůstává, vzhledem k povrchu země na stálém místě, vlivem setrvačnosti</a:t>
            </a:r>
            <a:r>
              <a:rPr lang="cs-CZ" sz="1050" dirty="0" smtClean="0"/>
              <a:t>.</a:t>
            </a:r>
            <a:br>
              <a:rPr lang="cs-CZ" sz="1050" dirty="0" smtClean="0"/>
            </a:br>
            <a:r>
              <a:rPr lang="cs-CZ" sz="1050" b="1" dirty="0" smtClean="0"/>
              <a:t>Zákon setrvačnosti</a:t>
            </a:r>
            <a:r>
              <a:rPr lang="cs-CZ" sz="1050" dirty="0" smtClean="0"/>
              <a:t> 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050" dirty="0" smtClean="0"/>
              <a:t>V okamžiku kontaktu se zadní stranou vagonu je uvedena do pohybu směrem vpřed</a:t>
            </a:r>
            <a:r>
              <a:rPr lang="cs-CZ" sz="1050" dirty="0"/>
              <a:t> </a:t>
            </a:r>
            <a:r>
              <a:rPr lang="cs-CZ" sz="1050" dirty="0" smtClean="0"/>
              <a:t>silou vagonu.</a:t>
            </a:r>
            <a:br>
              <a:rPr lang="cs-CZ" sz="1050" dirty="0" smtClean="0"/>
            </a:br>
            <a:r>
              <a:rPr lang="cs-CZ" sz="1050" b="1" dirty="0" smtClean="0"/>
              <a:t>Zákon síly</a:t>
            </a:r>
            <a:r>
              <a:rPr lang="cs-CZ" sz="105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050" dirty="0" smtClean="0"/>
              <a:t>Kulička působí na stěnu vagonu a stěna na kuličku silou stejně velkou, ale opačného směru. </a:t>
            </a:r>
            <a:r>
              <a:rPr lang="cs-CZ" sz="1050" b="1" dirty="0" smtClean="0"/>
              <a:t>Zákon akce a reakce</a:t>
            </a:r>
            <a:r>
              <a:rPr lang="cs-CZ" sz="1050" dirty="0" smtClean="0"/>
              <a:t>. </a:t>
            </a:r>
          </a:p>
          <a:p>
            <a:r>
              <a:rPr lang="cs-CZ" sz="1050" dirty="0" smtClean="0"/>
              <a:t>V inerciální soustavě platí všechny tři </a:t>
            </a:r>
            <a:r>
              <a:rPr lang="cs-CZ" sz="1050" dirty="0"/>
              <a:t>N</a:t>
            </a:r>
            <a:r>
              <a:rPr lang="cs-CZ" sz="1050" dirty="0" smtClean="0"/>
              <a:t>ewtonovy zákony.</a:t>
            </a:r>
            <a:endParaRPr lang="cs-CZ" sz="1050" dirty="0"/>
          </a:p>
        </p:txBody>
      </p:sp>
      <p:sp>
        <p:nvSpPr>
          <p:cNvPr id="49" name="Obdélník 48"/>
          <p:cNvSpPr/>
          <p:nvPr/>
        </p:nvSpPr>
        <p:spPr>
          <a:xfrm>
            <a:off x="3965420" y="4243297"/>
            <a:ext cx="5062075" cy="2516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50" b="1" dirty="0"/>
              <a:t>Pozorovatel </a:t>
            </a:r>
            <a:r>
              <a:rPr lang="cs-CZ" sz="1050" b="1" dirty="0" smtClean="0"/>
              <a:t>pevně spojený s vagonem</a:t>
            </a:r>
            <a:r>
              <a:rPr lang="cs-CZ" sz="1050" dirty="0" smtClean="0"/>
              <a:t>: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050" dirty="0" smtClean="0"/>
              <a:t>Vidí kutálet kuličku směrem proti směru jízdy s přesně opačným zrychlením než s kterým se pohybuje rozjíždějící se vagón.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050" dirty="0" smtClean="0"/>
              <a:t>Pozorovatel </a:t>
            </a:r>
            <a:r>
              <a:rPr lang="cs-CZ" sz="1050" dirty="0"/>
              <a:t>sleduje působení </a:t>
            </a:r>
            <a:r>
              <a:rPr lang="cs-CZ" sz="1050" dirty="0" smtClean="0"/>
              <a:t>setrvačné síly </a:t>
            </a:r>
            <a:r>
              <a:rPr lang="cs-CZ" sz="1050" b="1" i="1" dirty="0" err="1"/>
              <a:t>F</a:t>
            </a:r>
            <a:r>
              <a:rPr lang="cs-CZ" sz="1050" b="1" i="1" baseline="-25000" dirty="0" err="1"/>
              <a:t>s</a:t>
            </a:r>
            <a:r>
              <a:rPr lang="cs-CZ" sz="1050" b="1" i="1" dirty="0"/>
              <a:t> </a:t>
            </a:r>
            <a:r>
              <a:rPr lang="cs-CZ" sz="1050" dirty="0"/>
              <a:t>[N]</a:t>
            </a:r>
            <a:r>
              <a:rPr lang="cs-CZ" sz="1050" dirty="0" smtClean="0"/>
              <a:t>, </a:t>
            </a:r>
            <a:r>
              <a:rPr lang="cs-CZ" sz="1050" dirty="0"/>
              <a:t>která nevzniká vzájemným působením těles, ale v důsledku zrychleného pohybu vztažné </a:t>
            </a:r>
            <a:r>
              <a:rPr lang="cs-CZ" sz="1050" dirty="0" smtClean="0"/>
              <a:t>soustavy.</a:t>
            </a:r>
            <a:r>
              <a:rPr lang="cs-CZ" sz="1050" dirty="0"/>
              <a:t/>
            </a:r>
            <a:br>
              <a:rPr lang="cs-CZ" sz="1050" dirty="0"/>
            </a:br>
            <a:r>
              <a:rPr lang="cs-CZ" sz="1050" dirty="0"/>
              <a:t>Setrvačná síla </a:t>
            </a:r>
            <a:r>
              <a:rPr lang="cs-CZ" sz="1050" b="1" i="1" dirty="0" err="1"/>
              <a:t>F</a:t>
            </a:r>
            <a:r>
              <a:rPr lang="cs-CZ" sz="1050" b="1" i="1" baseline="-25000" dirty="0" err="1"/>
              <a:t>s</a:t>
            </a:r>
            <a:r>
              <a:rPr lang="cs-CZ" sz="1050" b="1" i="1" dirty="0"/>
              <a:t> </a:t>
            </a:r>
            <a:r>
              <a:rPr lang="cs-CZ" sz="1050" dirty="0"/>
              <a:t>uděluje kuličce zrychlení opačného směru, než je zrychlení vagonu vzhledem k povrchu </a:t>
            </a:r>
            <a:r>
              <a:rPr lang="cs-CZ" sz="1050" dirty="0" smtClean="0"/>
              <a:t>Země.</a:t>
            </a:r>
          </a:p>
          <a:p>
            <a:pPr algn="ctr"/>
            <a:r>
              <a:rPr lang="cs-CZ" sz="1050" dirty="0" err="1" smtClean="0"/>
              <a:t>F</a:t>
            </a:r>
            <a:r>
              <a:rPr lang="cs-CZ" sz="1050" baseline="-25000" dirty="0" err="1" smtClean="0"/>
              <a:t>s</a:t>
            </a:r>
            <a:r>
              <a:rPr lang="cs-CZ" sz="1050" dirty="0"/>
              <a:t>=-</a:t>
            </a:r>
            <a:r>
              <a:rPr lang="cs-CZ" sz="1050" dirty="0" err="1" smtClean="0"/>
              <a:t>ma</a:t>
            </a:r>
            <a:endParaRPr lang="cs-CZ" sz="1050" dirty="0" smtClean="0"/>
          </a:p>
          <a:p>
            <a:pPr marL="228600" indent="-228600">
              <a:buFont typeface="+mj-lt"/>
              <a:buAutoNum type="arabicPeriod" startAt="3"/>
            </a:pPr>
            <a:r>
              <a:rPr lang="cs-CZ" sz="1050" dirty="0" smtClean="0"/>
              <a:t>Druhý </a:t>
            </a:r>
            <a:r>
              <a:rPr lang="cs-CZ" sz="1050" dirty="0"/>
              <a:t>pohybový </a:t>
            </a:r>
            <a:r>
              <a:rPr lang="cs-CZ" sz="1050" dirty="0" smtClean="0"/>
              <a:t>zákon </a:t>
            </a:r>
            <a:r>
              <a:rPr lang="cs-CZ" sz="1050" dirty="0"/>
              <a:t>můžeme v neinerciální soustavě </a:t>
            </a:r>
            <a:r>
              <a:rPr lang="cs-CZ" sz="1050" dirty="0" smtClean="0"/>
              <a:t>použít s</a:t>
            </a:r>
            <a:r>
              <a:rPr lang="cs-CZ" sz="1050" dirty="0"/>
              <a:t> omezením, </a:t>
            </a:r>
            <a:r>
              <a:rPr lang="cs-CZ" sz="1050" dirty="0" smtClean="0"/>
              <a:t>  </a:t>
            </a:r>
            <a:br>
              <a:rPr lang="cs-CZ" sz="1050" dirty="0" smtClean="0"/>
            </a:br>
            <a:r>
              <a:rPr lang="cs-CZ" sz="1050" dirty="0" smtClean="0"/>
              <a:t>že </a:t>
            </a:r>
            <a:r>
              <a:rPr lang="cs-CZ" sz="1050" dirty="0"/>
              <a:t>setrvačná síla má opačný směr než zrychlení pohybu, který ji </a:t>
            </a:r>
            <a:r>
              <a:rPr lang="cs-CZ" sz="1050" dirty="0" smtClean="0"/>
              <a:t>vyvolává.</a:t>
            </a:r>
            <a:r>
              <a:rPr lang="cs-CZ" sz="1050" dirty="0"/>
              <a:t/>
            </a:r>
            <a:br>
              <a:rPr lang="cs-CZ" sz="1050" dirty="0"/>
            </a:br>
            <a:r>
              <a:rPr lang="cs-CZ" sz="1050" dirty="0" smtClean="0"/>
              <a:t>V </a:t>
            </a:r>
            <a:r>
              <a:rPr lang="cs-CZ" sz="1050" dirty="0"/>
              <a:t>neinerciální soustavě nezůstává tělese v klidu, nebo v rovnoměrném přímočarém pohybu. </a:t>
            </a:r>
            <a:r>
              <a:rPr lang="cs-CZ" sz="1050" b="1" dirty="0"/>
              <a:t>V neinerciální soustavě neplatí zákon setrvačnosti</a:t>
            </a:r>
            <a:r>
              <a:rPr lang="cs-CZ" sz="1050" b="1" dirty="0" smtClean="0"/>
              <a:t>.</a:t>
            </a:r>
            <a:endParaRPr lang="cs-CZ" sz="1050" dirty="0" smtClean="0"/>
          </a:p>
          <a:p>
            <a:pPr marL="228600" indent="-228600">
              <a:buFont typeface="+mj-lt"/>
              <a:buAutoNum type="arabicPeriod" startAt="4"/>
            </a:pPr>
            <a:r>
              <a:rPr lang="cs-CZ" sz="1050" dirty="0" smtClean="0"/>
              <a:t>Protože </a:t>
            </a:r>
            <a:r>
              <a:rPr lang="cs-CZ" sz="1050" dirty="0"/>
              <a:t>setrvačná síla nemá původ ve vzájemném silovém působení těles, neexistuje k ní ani reakce. </a:t>
            </a:r>
            <a:r>
              <a:rPr lang="cs-CZ" sz="1050" b="1" dirty="0"/>
              <a:t>V neinerciální soustavě neplatí zákon </a:t>
            </a:r>
            <a:r>
              <a:rPr lang="cs-CZ" sz="1050" b="1" dirty="0" smtClean="0"/>
              <a:t>akce</a:t>
            </a:r>
            <a:br>
              <a:rPr lang="cs-CZ" sz="1050" b="1" dirty="0" smtClean="0"/>
            </a:br>
            <a:r>
              <a:rPr lang="cs-CZ" sz="1050" b="1" dirty="0" smtClean="0"/>
              <a:t>a </a:t>
            </a:r>
            <a:r>
              <a:rPr lang="cs-CZ" sz="1050" b="1" dirty="0"/>
              <a:t>reakce.</a:t>
            </a:r>
            <a:endParaRPr lang="cs-CZ" sz="1050" dirty="0" smtClean="0"/>
          </a:p>
        </p:txBody>
      </p:sp>
    </p:spTree>
    <p:extLst>
      <p:ext uri="{BB962C8B-B14F-4D97-AF65-F5344CB8AC3E}">
        <p14:creationId xmlns:p14="http://schemas.microsoft.com/office/powerpoint/2010/main" val="3553825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625"/>
            <a:ext cx="8229600" cy="724092"/>
          </a:xfrm>
        </p:spPr>
        <p:txBody>
          <a:bodyPr/>
          <a:lstStyle/>
          <a:p>
            <a:r>
              <a:rPr lang="cs-CZ" dirty="0" smtClean="0"/>
              <a:t>Pokus</a:t>
            </a:r>
            <a:endParaRPr lang="cs-CZ" dirty="0"/>
          </a:p>
        </p:txBody>
      </p:sp>
      <p:sp>
        <p:nvSpPr>
          <p:cNvPr id="7" name="Ovál 6"/>
          <p:cNvSpPr/>
          <p:nvPr/>
        </p:nvSpPr>
        <p:spPr>
          <a:xfrm>
            <a:off x="3256996" y="3402103"/>
            <a:ext cx="560149" cy="56014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Veselý obličej 13"/>
          <p:cNvSpPr/>
          <p:nvPr/>
        </p:nvSpPr>
        <p:spPr>
          <a:xfrm rot="10800000">
            <a:off x="3086835" y="5544235"/>
            <a:ext cx="863250" cy="863251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" name="Přímá spojnice 10"/>
          <p:cNvCxnSpPr/>
          <p:nvPr/>
        </p:nvCxnSpPr>
        <p:spPr>
          <a:xfrm>
            <a:off x="521550" y="4696979"/>
            <a:ext cx="84609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V="1">
            <a:off x="3537070" y="2123855"/>
            <a:ext cx="1" cy="2970330"/>
          </a:xfrm>
          <a:prstGeom prst="line">
            <a:avLst/>
          </a:pr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746575" y="863715"/>
            <a:ext cx="783087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Klikněte do plochy vozu mimo kuličku na podlaze. Stiskněte kurzorovou klávesu doprava (doleva). Vysvětlete jak vidí pohyb, nebo klid  kuličky na podlaze vozu pozorovatel pevně spojený s vozem a pozorovatel spojený s povrchem země.</a:t>
            </a:r>
            <a:endParaRPr lang="cs-CZ" sz="1400" dirty="0"/>
          </a:p>
        </p:txBody>
      </p:sp>
      <p:grpSp>
        <p:nvGrpSpPr>
          <p:cNvPr id="19" name="Skupina 18"/>
          <p:cNvGrpSpPr/>
          <p:nvPr/>
        </p:nvGrpSpPr>
        <p:grpSpPr>
          <a:xfrm>
            <a:off x="1447806" y="2208322"/>
            <a:ext cx="4204314" cy="2488657"/>
            <a:chOff x="1376645" y="2208322"/>
            <a:chExt cx="4204314" cy="2488657"/>
          </a:xfrm>
        </p:grpSpPr>
        <p:grpSp>
          <p:nvGrpSpPr>
            <p:cNvPr id="16" name="Skupina 15"/>
            <p:cNvGrpSpPr/>
            <p:nvPr/>
          </p:nvGrpSpPr>
          <p:grpSpPr>
            <a:xfrm>
              <a:off x="1376645" y="2208322"/>
              <a:ext cx="4204314" cy="2488657"/>
              <a:chOff x="1443166" y="2208322"/>
              <a:chExt cx="4204314" cy="2488657"/>
            </a:xfrm>
          </p:grpSpPr>
          <p:sp>
            <p:nvSpPr>
              <p:cNvPr id="4" name="Volný tvar 3"/>
              <p:cNvSpPr/>
              <p:nvPr/>
            </p:nvSpPr>
            <p:spPr>
              <a:xfrm>
                <a:off x="1443166" y="2208322"/>
                <a:ext cx="4204314" cy="1753930"/>
              </a:xfrm>
              <a:custGeom>
                <a:avLst/>
                <a:gdLst>
                  <a:gd name="connsiteX0" fmla="*/ 0 w 1312433"/>
                  <a:gd name="connsiteY0" fmla="*/ 0 h 892884"/>
                  <a:gd name="connsiteX1" fmla="*/ 0 w 1312433"/>
                  <a:gd name="connsiteY1" fmla="*/ 892884 h 892884"/>
                  <a:gd name="connsiteX2" fmla="*/ 1312433 w 1312433"/>
                  <a:gd name="connsiteY2" fmla="*/ 892884 h 892884"/>
                  <a:gd name="connsiteX3" fmla="*/ 1312433 w 1312433"/>
                  <a:gd name="connsiteY3" fmla="*/ 344244 h 892884"/>
                  <a:gd name="connsiteX0" fmla="*/ 10758 w 1312433"/>
                  <a:gd name="connsiteY0" fmla="*/ 10758 h 548640"/>
                  <a:gd name="connsiteX1" fmla="*/ 0 w 1312433"/>
                  <a:gd name="connsiteY1" fmla="*/ 548640 h 548640"/>
                  <a:gd name="connsiteX2" fmla="*/ 1312433 w 1312433"/>
                  <a:gd name="connsiteY2" fmla="*/ 548640 h 548640"/>
                  <a:gd name="connsiteX3" fmla="*/ 1312433 w 1312433"/>
                  <a:gd name="connsiteY3" fmla="*/ 0 h 548640"/>
                  <a:gd name="connsiteX0" fmla="*/ 0 w 1315135"/>
                  <a:gd name="connsiteY0" fmla="*/ 17488 h 548640"/>
                  <a:gd name="connsiteX1" fmla="*/ 2702 w 1315135"/>
                  <a:gd name="connsiteY1" fmla="*/ 548640 h 548640"/>
                  <a:gd name="connsiteX2" fmla="*/ 1315135 w 1315135"/>
                  <a:gd name="connsiteY2" fmla="*/ 548640 h 548640"/>
                  <a:gd name="connsiteX3" fmla="*/ 1315135 w 1315135"/>
                  <a:gd name="connsiteY3" fmla="*/ 0 h 548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15135" h="548640">
                    <a:moveTo>
                      <a:pt x="0" y="17488"/>
                    </a:moveTo>
                    <a:cubicBezTo>
                      <a:pt x="901" y="194539"/>
                      <a:pt x="1801" y="371589"/>
                      <a:pt x="2702" y="548640"/>
                    </a:cubicBezTo>
                    <a:lnTo>
                      <a:pt x="1315135" y="548640"/>
                    </a:lnTo>
                    <a:lnTo>
                      <a:pt x="1315135" y="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" name="Ovál 4"/>
              <p:cNvSpPr/>
              <p:nvPr/>
            </p:nvSpPr>
            <p:spPr>
              <a:xfrm>
                <a:off x="1888676" y="3977604"/>
                <a:ext cx="719375" cy="719375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" name="Ovál 5"/>
              <p:cNvSpPr/>
              <p:nvPr/>
            </p:nvSpPr>
            <p:spPr>
              <a:xfrm>
                <a:off x="4334552" y="3977604"/>
                <a:ext cx="719375" cy="719375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8" name="Veselý obličej 7"/>
              <p:cNvSpPr/>
              <p:nvPr/>
            </p:nvSpPr>
            <p:spPr>
              <a:xfrm>
                <a:off x="4689225" y="2387132"/>
                <a:ext cx="863250" cy="863251"/>
              </a:xfrm>
              <a:prstGeom prst="smileyFac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18" name="TextovéPole 17"/>
            <p:cNvSpPr txBox="1"/>
            <p:nvPr/>
          </p:nvSpPr>
          <p:spPr>
            <a:xfrm>
              <a:off x="5247075" y="3250383"/>
              <a:ext cx="2388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1</a:t>
              </a:r>
              <a:endParaRPr lang="cs-CZ" dirty="0"/>
            </a:p>
          </p:txBody>
        </p:sp>
      </p:grpSp>
      <p:sp>
        <p:nvSpPr>
          <p:cNvPr id="20" name="TextovéPole 19"/>
          <p:cNvSpPr txBox="1"/>
          <p:nvPr/>
        </p:nvSpPr>
        <p:spPr>
          <a:xfrm>
            <a:off x="3894015" y="6219310"/>
            <a:ext cx="317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21" name="Obdélník 20"/>
          <p:cNvSpPr/>
          <p:nvPr/>
        </p:nvSpPr>
        <p:spPr>
          <a:xfrm>
            <a:off x="4887035" y="4959170"/>
            <a:ext cx="4095455" cy="2700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Pokus není ošetřen proti ujetí vozu mimo polohu kuličky.</a:t>
            </a:r>
            <a:endParaRPr lang="cs-CZ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2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lastní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007272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8815</TotalTime>
  <Words>752</Words>
  <Application>Microsoft Office PowerPoint</Application>
  <PresentationFormat>Předvádění na obrazovce (4:3)</PresentationFormat>
  <Paragraphs>134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Výchozí návrh</vt:lpstr>
      <vt:lpstr>Prezentace aplikace PowerPoint</vt:lpstr>
      <vt:lpstr>Inerciální a neinerciální vztažné soustavy</vt:lpstr>
      <vt:lpstr>Vztažné soustavy</vt:lpstr>
      <vt:lpstr>Popis polohy hmotného bodu</vt:lpstr>
      <vt:lpstr>Inerciální vztažné soustavy</vt:lpstr>
      <vt:lpstr>Neinerciální vztažné soustavy</vt:lpstr>
      <vt:lpstr>Pohyb v inerciální soustavě</vt:lpstr>
      <vt:lpstr>Pohyb v neinerciální soustavě</vt:lpstr>
      <vt:lpstr>Pokus</vt:lpstr>
      <vt:lpstr>Citace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Souhrnné opakování fyzikálních veličin</dc:title>
  <dc:creator>zdenet</dc:creator>
  <cp:lastModifiedBy>zchalupsky</cp:lastModifiedBy>
  <cp:revision>347</cp:revision>
  <dcterms:created xsi:type="dcterms:W3CDTF">2013-03-27T07:54:35Z</dcterms:created>
  <dcterms:modified xsi:type="dcterms:W3CDTF">2013-08-20T16:41:57Z</dcterms:modified>
</cp:coreProperties>
</file>