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4" r:id="rId2"/>
    <p:sldId id="256" r:id="rId3"/>
    <p:sldId id="257" r:id="rId4"/>
    <p:sldId id="277" r:id="rId5"/>
    <p:sldId id="268" r:id="rId6"/>
    <p:sldId id="273" r:id="rId7"/>
    <p:sldId id="278" r:id="rId8"/>
    <p:sldId id="279" r:id="rId9"/>
    <p:sldId id="280" r:id="rId10"/>
    <p:sldId id="258" r:id="rId11"/>
    <p:sldId id="275" r:id="rId12"/>
    <p:sldId id="259" r:id="rId13"/>
    <p:sldId id="261" r:id="rId14"/>
    <p:sldId id="272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06" autoAdjust="0"/>
    <p:restoredTop sz="94660" autoAdjust="0"/>
  </p:normalViewPr>
  <p:slideViewPr>
    <p:cSldViewPr>
      <p:cViewPr>
        <p:scale>
          <a:sx n="70" d="100"/>
          <a:sy n="70" d="100"/>
        </p:scale>
        <p:origin x="-930" y="-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E86081E-1321-4CBF-AF14-EE48EBE7BDDD}" type="datetimeFigureOut">
              <a:rPr lang="cs-CZ"/>
              <a:pPr>
                <a:defRPr/>
              </a:pPr>
              <a:t>26.6.2013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21154F3-B302-4409-B8A7-BE94779330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1611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smtClean="0"/>
              <a:t>875 517 </a:t>
            </a:r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EA03B4A-F1B5-444E-BC9D-8BB6B0591500}" type="slidenum">
              <a:rPr lang="cs-CZ" smtClean="0"/>
              <a:pPr eaLnBrk="1" hangingPunct="1"/>
              <a:t>3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693B1-7772-468E-A6FC-B1CCC0EB5B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5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33D9C-5E8F-4642-A493-5BA80EE755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404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1DD3A-3B54-49BB-A61A-FAA73CED15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968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B625C-0AAC-441D-BEB4-6E1C2944C2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1877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AB0DF-01EE-4449-8D1E-9F549EBA95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059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2D447-A83C-4B96-BFC6-3679A6532B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6193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7709-4A87-49EC-B15D-EC4C142A0E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718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86CD9-5A26-4B06-BF4D-DCFD466682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9681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CABF9-E086-4852-BA38-C6CF0242D8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71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EC342-BC5D-4181-BDEB-F4B74C1B1C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1728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063A1-1475-4BE7-B80E-CB52DDBE5C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6667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FFF7768-D21A-488B-B31D-6B9B3749EE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nu.org/licenses/old-licenses/gpl-2.0.html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raphnow.com/equation-grapher.html" TargetMode="Externa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dowan.dk/" TargetMode="External"/><Relationship Id="rId2" Type="http://schemas.openxmlformats.org/officeDocument/2006/relationships/hyperlink" Target="http://en.wikipedia.org/wiki/Main_Pag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3.xml"/><Relationship Id="rId7" Type="http://schemas.openxmlformats.org/officeDocument/2006/relationships/slide" Target="slide7.xml"/><Relationship Id="rId12" Type="http://schemas.openxmlformats.org/officeDocument/2006/relationships/slide" Target="slide1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5" Type="http://schemas.openxmlformats.org/officeDocument/2006/relationships/slide" Target="slide5.xml"/><Relationship Id="rId10" Type="http://schemas.openxmlformats.org/officeDocument/2006/relationships/slide" Target="slide10.xml"/><Relationship Id="rId4" Type="http://schemas.openxmlformats.org/officeDocument/2006/relationships/slide" Target="slide4.xml"/><Relationship Id="rId9" Type="http://schemas.openxmlformats.org/officeDocument/2006/relationships/slide" Target="slide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matematika-lucerna.cz/graph/navod-graph.pdf" TargetMode="External"/><Relationship Id="rId4" Type="http://schemas.openxmlformats.org/officeDocument/2006/relationships/hyperlink" Target="http://www.padowan.dk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obsah 2"/>
          <p:cNvSpPr>
            <a:spLocks noGrp="1"/>
          </p:cNvSpPr>
          <p:nvPr>
            <p:ph idx="1"/>
          </p:nvPr>
        </p:nvSpPr>
        <p:spPr>
          <a:xfrm>
            <a:off x="457200" y="2618910"/>
            <a:ext cx="8229600" cy="3420379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Jméno autora: Mgr. Zdeněk Chalupský</a:t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Datum vytvoření: 5. </a:t>
            </a:r>
            <a: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9</a:t>
            </a: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2012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Číslo DUM: VY_32_INOVACE_14_FY_A</a:t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Ročník: I.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endParaRPr lang="cs-CZ" sz="12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Fyzika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Vzdělávací oblast: Přírodovědné vzdělávání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Vzdělávací obor: Fyzika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Tematický okruh: Mechanika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Téma: </a:t>
            </a:r>
            <a: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Graf dráhy, jako funkce času – program </a:t>
            </a:r>
            <a:r>
              <a:rPr lang="cs-CZ" sz="12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Graph</a:t>
            </a:r>
            <a:endParaRPr lang="cs-CZ" sz="12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+mj-lt"/>
                <a:ea typeface="Verdana" pitchFamily="34" charset="0"/>
                <a:cs typeface="Verdana" pitchFamily="34" charset="0"/>
              </a:rPr>
              <a:t/>
            </a:r>
            <a:br>
              <a:rPr lang="cs-CZ" sz="1200" b="1" dirty="0" smtClean="0">
                <a:latin typeface="+mj-lt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+mj-lt"/>
                <a:ea typeface="Verdana" pitchFamily="34" charset="0"/>
                <a:cs typeface="Verdana" pitchFamily="34" charset="0"/>
              </a:rPr>
              <a:t>Metodický list/anotace: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Volně šiřitelný program </a:t>
            </a:r>
            <a:r>
              <a:rPr lang="cs-CZ" sz="12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Graph</a:t>
            </a:r>
            <a:r>
              <a:rPr lang="cs-CZ" sz="1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- </a:t>
            </a:r>
            <a:r>
              <a:rPr lang="cs-CZ" sz="12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Kreslení grafů a počítání souvisejících </a:t>
            </a:r>
            <a:r>
              <a:rPr lang="cs-CZ" sz="1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funkcí.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Program </a:t>
            </a:r>
            <a:r>
              <a:rPr lang="cs-CZ" sz="12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Graph</a:t>
            </a:r>
            <a:r>
              <a:rPr lang="cs-CZ" sz="1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je </a:t>
            </a:r>
            <a:r>
              <a:rPr lang="cs-CZ" sz="12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open source a distribuovaný pod </a:t>
            </a:r>
            <a:r>
              <a:rPr lang="cs-CZ" sz="1200" i="1" dirty="0">
                <a:latin typeface="Verdana" pitchFamily="34" charset="0"/>
                <a:ea typeface="Verdana" pitchFamily="34" charset="0"/>
                <a:cs typeface="Verdana" pitchFamily="34" charset="0"/>
                <a:hlinkClick r:id="rId2"/>
              </a:rPr>
              <a:t>GNU General Public </a:t>
            </a:r>
            <a:r>
              <a:rPr lang="cs-CZ" sz="1200" i="1" dirty="0" err="1">
                <a:latin typeface="Verdana" pitchFamily="34" charset="0"/>
                <a:ea typeface="Verdana" pitchFamily="34" charset="0"/>
                <a:cs typeface="Verdana" pitchFamily="34" charset="0"/>
                <a:hlinkClick r:id="rId2"/>
              </a:rPr>
              <a:t>License</a:t>
            </a:r>
            <a:r>
              <a:rPr lang="cs-CZ" sz="1200" i="1" dirty="0">
                <a:latin typeface="Verdana" pitchFamily="34" charset="0"/>
                <a:ea typeface="Verdana" pitchFamily="34" charset="0"/>
                <a:cs typeface="Verdana" pitchFamily="34" charset="0"/>
                <a:hlinkClick r:id="rId2"/>
              </a:rPr>
              <a:t> (GPL</a:t>
            </a:r>
            <a:r>
              <a:rPr lang="cs-CZ" sz="1200" i="1" dirty="0" smtClean="0">
                <a:latin typeface="Verdana" pitchFamily="34" charset="0"/>
                <a:ea typeface="Verdana" pitchFamily="34" charset="0"/>
                <a:cs typeface="Verdana" pitchFamily="34" charset="0"/>
                <a:hlinkClick r:id="rId2"/>
              </a:rPr>
              <a:t>)</a:t>
            </a:r>
            <a:r>
              <a:rPr lang="cs-CZ" sz="1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br>
              <a:rPr lang="cs-CZ" sz="1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to </a:t>
            </a:r>
            <a:r>
              <a:rPr lang="cs-CZ" sz="12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znamená, že </a:t>
            </a:r>
            <a:r>
              <a:rPr lang="cs-CZ" sz="1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program můžete </a:t>
            </a:r>
            <a:r>
              <a:rPr lang="cs-CZ" sz="12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volně používat a </a:t>
            </a:r>
            <a:r>
              <a:rPr lang="cs-CZ" sz="1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libovolně darovat.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Program je lokalizován do čeština.</a:t>
            </a:r>
            <a:endParaRPr lang="cs-CZ" sz="1200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Průvodce tvorbou  grafu dráhy na základě zadaných hodnot</a:t>
            </a:r>
          </a:p>
        </p:txBody>
      </p:sp>
      <p:grpSp>
        <p:nvGrpSpPr>
          <p:cNvPr id="2051" name="Group 43"/>
          <p:cNvGrpSpPr>
            <a:grpSpLocks noGrp="1" noChangeAspect="1"/>
          </p:cNvGrpSpPr>
          <p:nvPr/>
        </p:nvGrpSpPr>
        <p:grpSpPr bwMode="auto">
          <a:xfrm>
            <a:off x="642938" y="404813"/>
            <a:ext cx="7772400" cy="1470025"/>
            <a:chOff x="0" y="0"/>
            <a:chExt cx="9765" cy="1637"/>
          </a:xfrm>
        </p:grpSpPr>
        <p:sp>
          <p:nvSpPr>
            <p:cNvPr id="205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1 w 7514"/>
                <a:gd name="T1" fmla="*/ 1 h 385"/>
                <a:gd name="T2" fmla="*/ 1 w 7514"/>
                <a:gd name="T3" fmla="*/ 0 h 385"/>
                <a:gd name="T4" fmla="*/ 1 w 7514"/>
                <a:gd name="T5" fmla="*/ 1 h 385"/>
                <a:gd name="T6" fmla="*/ 3 w 7514"/>
                <a:gd name="T7" fmla="*/ 0 h 385"/>
                <a:gd name="T8" fmla="*/ 2 w 7514"/>
                <a:gd name="T9" fmla="*/ 1 h 385"/>
                <a:gd name="T10" fmla="*/ 4 w 7514"/>
                <a:gd name="T11" fmla="*/ 1 h 385"/>
                <a:gd name="T12" fmla="*/ 3 w 7514"/>
                <a:gd name="T13" fmla="*/ 0 h 385"/>
                <a:gd name="T14" fmla="*/ 4 w 7514"/>
                <a:gd name="T15" fmla="*/ 0 h 385"/>
                <a:gd name="T16" fmla="*/ 4 w 7514"/>
                <a:gd name="T17" fmla="*/ 0 h 385"/>
                <a:gd name="T18" fmla="*/ 3 w 7514"/>
                <a:gd name="T19" fmla="*/ 1 h 385"/>
                <a:gd name="T20" fmla="*/ 5 w 7514"/>
                <a:gd name="T21" fmla="*/ 0 h 385"/>
                <a:gd name="T22" fmla="*/ 6 w 7514"/>
                <a:gd name="T23" fmla="*/ 0 h 385"/>
                <a:gd name="T24" fmla="*/ 6 w 7514"/>
                <a:gd name="T25" fmla="*/ 1 h 385"/>
                <a:gd name="T26" fmla="*/ 6 w 7514"/>
                <a:gd name="T27" fmla="*/ 1 h 385"/>
                <a:gd name="T28" fmla="*/ 6 w 7514"/>
                <a:gd name="T29" fmla="*/ 0 h 385"/>
                <a:gd name="T30" fmla="*/ 7 w 7514"/>
                <a:gd name="T31" fmla="*/ 0 h 385"/>
                <a:gd name="T32" fmla="*/ 7 w 7514"/>
                <a:gd name="T33" fmla="*/ 1 h 385"/>
                <a:gd name="T34" fmla="*/ 9 w 7514"/>
                <a:gd name="T35" fmla="*/ 0 h 385"/>
                <a:gd name="T36" fmla="*/ 8 w 7514"/>
                <a:gd name="T37" fmla="*/ 1 h 385"/>
                <a:gd name="T38" fmla="*/ 9 w 7514"/>
                <a:gd name="T39" fmla="*/ 0 h 385"/>
                <a:gd name="T40" fmla="*/ 10 w 7514"/>
                <a:gd name="T41" fmla="*/ 0 h 385"/>
                <a:gd name="T42" fmla="*/ 10 w 7514"/>
                <a:gd name="T43" fmla="*/ 1 h 385"/>
                <a:gd name="T44" fmla="*/ 10 w 7514"/>
                <a:gd name="T45" fmla="*/ 1 h 385"/>
                <a:gd name="T46" fmla="*/ 10 w 7514"/>
                <a:gd name="T47" fmla="*/ 0 h 385"/>
                <a:gd name="T48" fmla="*/ 11 w 7514"/>
                <a:gd name="T49" fmla="*/ 0 h 385"/>
                <a:gd name="T50" fmla="*/ 12 w 7514"/>
                <a:gd name="T51" fmla="*/ 0 h 385"/>
                <a:gd name="T52" fmla="*/ 12 w 7514"/>
                <a:gd name="T53" fmla="*/ 0 h 385"/>
                <a:gd name="T54" fmla="*/ 12 w 7514"/>
                <a:gd name="T55" fmla="*/ 0 h 385"/>
                <a:gd name="T56" fmla="*/ 13 w 7514"/>
                <a:gd name="T57" fmla="*/ 0 h 385"/>
                <a:gd name="T58" fmla="*/ 13 w 7514"/>
                <a:gd name="T59" fmla="*/ 1 h 385"/>
                <a:gd name="T60" fmla="*/ 13 w 7514"/>
                <a:gd name="T61" fmla="*/ 0 h 385"/>
                <a:gd name="T62" fmla="*/ 13 w 7514"/>
                <a:gd name="T63" fmla="*/ 0 h 385"/>
                <a:gd name="T64" fmla="*/ 13 w 7514"/>
                <a:gd name="T65" fmla="*/ 1 h 385"/>
                <a:gd name="T66" fmla="*/ 14 w 7514"/>
                <a:gd name="T67" fmla="*/ 1 h 385"/>
                <a:gd name="T68" fmla="*/ 15 w 7514"/>
                <a:gd name="T69" fmla="*/ 0 h 385"/>
                <a:gd name="T70" fmla="*/ 15 w 7514"/>
                <a:gd name="T71" fmla="*/ 0 h 385"/>
                <a:gd name="T72" fmla="*/ 16 w 7514"/>
                <a:gd name="T73" fmla="*/ 1 h 385"/>
                <a:gd name="T74" fmla="*/ 16 w 7514"/>
                <a:gd name="T75" fmla="*/ 0 h 385"/>
                <a:gd name="T76" fmla="*/ 16 w 7514"/>
                <a:gd name="T77" fmla="*/ 0 h 385"/>
                <a:gd name="T78" fmla="*/ 16 w 7514"/>
                <a:gd name="T79" fmla="*/ 1 h 385"/>
                <a:gd name="T80" fmla="*/ 17 w 7514"/>
                <a:gd name="T81" fmla="*/ 1 h 385"/>
                <a:gd name="T82" fmla="*/ 17 w 7514"/>
                <a:gd name="T83" fmla="*/ 1 h 385"/>
                <a:gd name="T84" fmla="*/ 18 w 7514"/>
                <a:gd name="T85" fmla="*/ 0 h 385"/>
                <a:gd name="T86" fmla="*/ 19 w 7514"/>
                <a:gd name="T87" fmla="*/ 1 h 385"/>
                <a:gd name="T88" fmla="*/ 20 w 7514"/>
                <a:gd name="T89" fmla="*/ 1 h 385"/>
                <a:gd name="T90" fmla="*/ 21 w 7514"/>
                <a:gd name="T91" fmla="*/ 0 h 385"/>
                <a:gd name="T92" fmla="*/ 20 w 7514"/>
                <a:gd name="T93" fmla="*/ 1 h 385"/>
                <a:gd name="T94" fmla="*/ 22 w 7514"/>
                <a:gd name="T95" fmla="*/ 0 h 385"/>
                <a:gd name="T96" fmla="*/ 21 w 7514"/>
                <a:gd name="T97" fmla="*/ 0 h 385"/>
                <a:gd name="T98" fmla="*/ 22 w 7514"/>
                <a:gd name="T99" fmla="*/ 0 h 385"/>
                <a:gd name="T100" fmla="*/ 23 w 7514"/>
                <a:gd name="T101" fmla="*/ 0 h 385"/>
                <a:gd name="T102" fmla="*/ 23 w 7514"/>
                <a:gd name="T103" fmla="*/ 1 h 385"/>
                <a:gd name="T104" fmla="*/ 23 w 7514"/>
                <a:gd name="T105" fmla="*/ 0 h 385"/>
                <a:gd name="T106" fmla="*/ 24 w 7514"/>
                <a:gd name="T107" fmla="*/ 1 h 385"/>
                <a:gd name="T108" fmla="*/ 25 w 7514"/>
                <a:gd name="T109" fmla="*/ 1 h 385"/>
                <a:gd name="T110" fmla="*/ 25 w 7514"/>
                <a:gd name="T111" fmla="*/ 0 h 385"/>
                <a:gd name="T112" fmla="*/ 26 w 7514"/>
                <a:gd name="T113" fmla="*/ 0 h 385"/>
                <a:gd name="T114" fmla="*/ 27 w 7514"/>
                <a:gd name="T115" fmla="*/ 1 h 385"/>
                <a:gd name="T116" fmla="*/ 27 w 7514"/>
                <a:gd name="T117" fmla="*/ 0 h 385"/>
                <a:gd name="T118" fmla="*/ 28 w 7514"/>
                <a:gd name="T119" fmla="*/ 0 h 385"/>
                <a:gd name="T120" fmla="*/ 27 w 7514"/>
                <a:gd name="T121" fmla="*/ 1 h 385"/>
                <a:gd name="T122" fmla="*/ 29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6 h 1689"/>
                <a:gd name="T2" fmla="*/ 1 w 2517"/>
                <a:gd name="T3" fmla="*/ 6 h 1689"/>
                <a:gd name="T4" fmla="*/ 3 w 2517"/>
                <a:gd name="T5" fmla="*/ 6 h 1689"/>
                <a:gd name="T6" fmla="*/ 4 w 2517"/>
                <a:gd name="T7" fmla="*/ 6 h 1689"/>
                <a:gd name="T8" fmla="*/ 6 w 2517"/>
                <a:gd name="T9" fmla="*/ 6 h 1689"/>
                <a:gd name="T10" fmla="*/ 8 w 2517"/>
                <a:gd name="T11" fmla="*/ 6 h 1689"/>
                <a:gd name="T12" fmla="*/ 9 w 2517"/>
                <a:gd name="T13" fmla="*/ 6 h 1689"/>
                <a:gd name="T14" fmla="*/ 10 w 2517"/>
                <a:gd name="T15" fmla="*/ 6 h 1689"/>
                <a:gd name="T16" fmla="*/ 10 w 2517"/>
                <a:gd name="T17" fmla="*/ 6 h 1689"/>
                <a:gd name="T18" fmla="*/ 10 w 2517"/>
                <a:gd name="T19" fmla="*/ 5 h 1689"/>
                <a:gd name="T20" fmla="*/ 10 w 2517"/>
                <a:gd name="T21" fmla="*/ 5 h 1689"/>
                <a:gd name="T22" fmla="*/ 10 w 2517"/>
                <a:gd name="T23" fmla="*/ 3 h 1689"/>
                <a:gd name="T24" fmla="*/ 10 w 2517"/>
                <a:gd name="T25" fmla="*/ 2 h 1689"/>
                <a:gd name="T26" fmla="*/ 10 w 2517"/>
                <a:gd name="T27" fmla="*/ 1 h 1689"/>
                <a:gd name="T28" fmla="*/ 10 w 2517"/>
                <a:gd name="T29" fmla="*/ 0 h 1689"/>
                <a:gd name="T30" fmla="*/ 10 w 2517"/>
                <a:gd name="T31" fmla="*/ 0 h 1689"/>
                <a:gd name="T32" fmla="*/ 10 w 2517"/>
                <a:gd name="T33" fmla="*/ 0 h 1689"/>
                <a:gd name="T34" fmla="*/ 9 w 2517"/>
                <a:gd name="T35" fmla="*/ 0 h 1689"/>
                <a:gd name="T36" fmla="*/ 8 w 2517"/>
                <a:gd name="T37" fmla="*/ 0 h 1689"/>
                <a:gd name="T38" fmla="*/ 6 w 2517"/>
                <a:gd name="T39" fmla="*/ 0 h 1689"/>
                <a:gd name="T40" fmla="*/ 4 w 2517"/>
                <a:gd name="T41" fmla="*/ 0 h 1689"/>
                <a:gd name="T42" fmla="*/ 3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1 h 1689"/>
                <a:gd name="T54" fmla="*/ 0 w 2517"/>
                <a:gd name="T55" fmla="*/ 2 h 1689"/>
                <a:gd name="T56" fmla="*/ 0 w 2517"/>
                <a:gd name="T57" fmla="*/ 3 h 1689"/>
                <a:gd name="T58" fmla="*/ 0 w 2517"/>
                <a:gd name="T59" fmla="*/ 5 h 1689"/>
                <a:gd name="T60" fmla="*/ 0 w 2517"/>
                <a:gd name="T61" fmla="*/ 5 h 1689"/>
                <a:gd name="T62" fmla="*/ 0 w 2517"/>
                <a:gd name="T63" fmla="*/ 6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3 w 1310"/>
                <a:gd name="T1" fmla="*/ 1 h 1309"/>
                <a:gd name="T2" fmla="*/ 3 w 1310"/>
                <a:gd name="T3" fmla="*/ 1 h 1309"/>
                <a:gd name="T4" fmla="*/ 3 w 1310"/>
                <a:gd name="T5" fmla="*/ 1 h 1309"/>
                <a:gd name="T6" fmla="*/ 3 w 1310"/>
                <a:gd name="T7" fmla="*/ 1 h 1309"/>
                <a:gd name="T8" fmla="*/ 3 w 1310"/>
                <a:gd name="T9" fmla="*/ 1 h 1309"/>
                <a:gd name="T10" fmla="*/ 2 w 1310"/>
                <a:gd name="T11" fmla="*/ 1 h 1309"/>
                <a:gd name="T12" fmla="*/ 2 w 1310"/>
                <a:gd name="T13" fmla="*/ 1 h 1309"/>
                <a:gd name="T14" fmla="*/ 2 w 1310"/>
                <a:gd name="T15" fmla="*/ 1 h 1309"/>
                <a:gd name="T16" fmla="*/ 2 w 1310"/>
                <a:gd name="T17" fmla="*/ 1 h 1309"/>
                <a:gd name="T18" fmla="*/ 2 w 1310"/>
                <a:gd name="T19" fmla="*/ 1 h 1309"/>
                <a:gd name="T20" fmla="*/ 1 w 1310"/>
                <a:gd name="T21" fmla="*/ 2 h 1309"/>
                <a:gd name="T22" fmla="*/ 1 w 1310"/>
                <a:gd name="T23" fmla="*/ 2 h 1309"/>
                <a:gd name="T24" fmla="*/ 1 w 1310"/>
                <a:gd name="T25" fmla="*/ 2 h 1309"/>
                <a:gd name="T26" fmla="*/ 1 w 1310"/>
                <a:gd name="T27" fmla="*/ 2 h 1309"/>
                <a:gd name="T28" fmla="*/ 1 w 1310"/>
                <a:gd name="T29" fmla="*/ 2 h 1309"/>
                <a:gd name="T30" fmla="*/ 1 w 1310"/>
                <a:gd name="T31" fmla="*/ 3 h 1309"/>
                <a:gd name="T32" fmla="*/ 1 w 1310"/>
                <a:gd name="T33" fmla="*/ 3 h 1309"/>
                <a:gd name="T34" fmla="*/ 1 w 1310"/>
                <a:gd name="T35" fmla="*/ 3 h 1309"/>
                <a:gd name="T36" fmla="*/ 0 w 1310"/>
                <a:gd name="T37" fmla="*/ 3 h 1309"/>
                <a:gd name="T38" fmla="*/ 1 w 1310"/>
                <a:gd name="T39" fmla="*/ 3 h 1309"/>
                <a:gd name="T40" fmla="*/ 1 w 1310"/>
                <a:gd name="T41" fmla="*/ 4 h 1309"/>
                <a:gd name="T42" fmla="*/ 1 w 1310"/>
                <a:gd name="T43" fmla="*/ 4 h 1309"/>
                <a:gd name="T44" fmla="*/ 1 w 1310"/>
                <a:gd name="T45" fmla="*/ 5 h 1309"/>
                <a:gd name="T46" fmla="*/ 1 w 1310"/>
                <a:gd name="T47" fmla="*/ 4 h 1309"/>
                <a:gd name="T48" fmla="*/ 1 w 1310"/>
                <a:gd name="T49" fmla="*/ 4 h 1309"/>
                <a:gd name="T50" fmla="*/ 2 w 1310"/>
                <a:gd name="T51" fmla="*/ 5 h 1309"/>
                <a:gd name="T52" fmla="*/ 2 w 1310"/>
                <a:gd name="T53" fmla="*/ 5 h 1309"/>
                <a:gd name="T54" fmla="*/ 2 w 1310"/>
                <a:gd name="T55" fmla="*/ 5 h 1309"/>
                <a:gd name="T56" fmla="*/ 2 w 1310"/>
                <a:gd name="T57" fmla="*/ 5 h 1309"/>
                <a:gd name="T58" fmla="*/ 2 w 1310"/>
                <a:gd name="T59" fmla="*/ 5 h 1309"/>
                <a:gd name="T60" fmla="*/ 3 w 1310"/>
                <a:gd name="T61" fmla="*/ 5 h 1309"/>
                <a:gd name="T62" fmla="*/ 3 w 1310"/>
                <a:gd name="T63" fmla="*/ 5 h 1309"/>
                <a:gd name="T64" fmla="*/ 3 w 1310"/>
                <a:gd name="T65" fmla="*/ 5 h 1309"/>
                <a:gd name="T66" fmla="*/ 3 w 1310"/>
                <a:gd name="T67" fmla="*/ 5 h 1309"/>
                <a:gd name="T68" fmla="*/ 3 w 1310"/>
                <a:gd name="T69" fmla="*/ 5 h 1309"/>
                <a:gd name="T70" fmla="*/ 4 w 1310"/>
                <a:gd name="T71" fmla="*/ 5 h 1309"/>
                <a:gd name="T72" fmla="*/ 4 w 1310"/>
                <a:gd name="T73" fmla="*/ 5 h 1309"/>
                <a:gd name="T74" fmla="*/ 4 w 1310"/>
                <a:gd name="T75" fmla="*/ 5 h 1309"/>
                <a:gd name="T76" fmla="*/ 4 w 1310"/>
                <a:gd name="T77" fmla="*/ 5 h 1309"/>
                <a:gd name="T78" fmla="*/ 4 w 1310"/>
                <a:gd name="T79" fmla="*/ 5 h 1309"/>
                <a:gd name="T80" fmla="*/ 4 w 1310"/>
                <a:gd name="T81" fmla="*/ 5 h 1309"/>
                <a:gd name="T82" fmla="*/ 5 w 1310"/>
                <a:gd name="T83" fmla="*/ 4 h 1309"/>
                <a:gd name="T84" fmla="*/ 5 w 1310"/>
                <a:gd name="T85" fmla="*/ 4 h 1309"/>
                <a:gd name="T86" fmla="*/ 5 w 1310"/>
                <a:gd name="T87" fmla="*/ 4 h 1309"/>
                <a:gd name="T88" fmla="*/ 5 w 1310"/>
                <a:gd name="T89" fmla="*/ 4 h 1309"/>
                <a:gd name="T90" fmla="*/ 5 w 1310"/>
                <a:gd name="T91" fmla="*/ 4 h 1309"/>
                <a:gd name="T92" fmla="*/ 6 w 1310"/>
                <a:gd name="T93" fmla="*/ 3 h 1309"/>
                <a:gd name="T94" fmla="*/ 5 w 1310"/>
                <a:gd name="T95" fmla="*/ 3 h 1309"/>
                <a:gd name="T96" fmla="*/ 5 w 1310"/>
                <a:gd name="T97" fmla="*/ 3 h 1309"/>
                <a:gd name="T98" fmla="*/ 5 w 1310"/>
                <a:gd name="T99" fmla="*/ 3 h 1309"/>
                <a:gd name="T100" fmla="*/ 5 w 1310"/>
                <a:gd name="T101" fmla="*/ 3 h 1309"/>
                <a:gd name="T102" fmla="*/ 5 w 1310"/>
                <a:gd name="T103" fmla="*/ 2 h 1309"/>
                <a:gd name="T104" fmla="*/ 5 w 1310"/>
                <a:gd name="T105" fmla="*/ 2 h 1309"/>
                <a:gd name="T106" fmla="*/ 5 w 1310"/>
                <a:gd name="T107" fmla="*/ 2 h 1309"/>
                <a:gd name="T108" fmla="*/ 5 w 1310"/>
                <a:gd name="T109" fmla="*/ 2 h 1309"/>
                <a:gd name="T110" fmla="*/ 5 w 1310"/>
                <a:gd name="T111" fmla="*/ 2 h 1309"/>
                <a:gd name="T112" fmla="*/ 4 w 1310"/>
                <a:gd name="T113" fmla="*/ 1 h 1309"/>
                <a:gd name="T114" fmla="*/ 4 w 1310"/>
                <a:gd name="T115" fmla="*/ 1 h 1309"/>
                <a:gd name="T116" fmla="*/ 4 w 1310"/>
                <a:gd name="T117" fmla="*/ 2 h 1309"/>
                <a:gd name="T118" fmla="*/ 4 w 1310"/>
                <a:gd name="T119" fmla="*/ 1 h 1309"/>
                <a:gd name="T120" fmla="*/ 4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2 w 2521"/>
                <a:gd name="T7" fmla="*/ 1 h 294"/>
                <a:gd name="T8" fmla="*/ 2 w 2521"/>
                <a:gd name="T9" fmla="*/ 1 h 294"/>
                <a:gd name="T10" fmla="*/ 1 w 2521"/>
                <a:gd name="T11" fmla="*/ 1 h 294"/>
                <a:gd name="T12" fmla="*/ 3 w 2521"/>
                <a:gd name="T13" fmla="*/ 1 h 294"/>
                <a:gd name="T14" fmla="*/ 3 w 2521"/>
                <a:gd name="T15" fmla="*/ 1 h 294"/>
                <a:gd name="T16" fmla="*/ 3 w 2521"/>
                <a:gd name="T17" fmla="*/ 2 h 294"/>
                <a:gd name="T18" fmla="*/ 3 w 2521"/>
                <a:gd name="T19" fmla="*/ 1 h 294"/>
                <a:gd name="T20" fmla="*/ 2 w 2521"/>
                <a:gd name="T21" fmla="*/ 1 h 294"/>
                <a:gd name="T22" fmla="*/ 2 w 2521"/>
                <a:gd name="T23" fmla="*/ 1 h 294"/>
                <a:gd name="T24" fmla="*/ 3 w 2521"/>
                <a:gd name="T25" fmla="*/ 1 h 294"/>
                <a:gd name="T26" fmla="*/ 2 w 2521"/>
                <a:gd name="T27" fmla="*/ 1 h 294"/>
                <a:gd name="T28" fmla="*/ 4 w 2521"/>
                <a:gd name="T29" fmla="*/ 1 h 294"/>
                <a:gd name="T30" fmla="*/ 4 w 2521"/>
                <a:gd name="T31" fmla="*/ 2 h 294"/>
                <a:gd name="T32" fmla="*/ 3 w 2521"/>
                <a:gd name="T33" fmla="*/ 1 h 294"/>
                <a:gd name="T34" fmla="*/ 3 w 2521"/>
                <a:gd name="T35" fmla="*/ 1 h 294"/>
                <a:gd name="T36" fmla="*/ 4 w 2521"/>
                <a:gd name="T37" fmla="*/ 1 h 294"/>
                <a:gd name="T38" fmla="*/ 4 w 2521"/>
                <a:gd name="T39" fmla="*/ 1 h 294"/>
                <a:gd name="T40" fmla="*/ 3 w 2521"/>
                <a:gd name="T41" fmla="*/ 1 h 294"/>
                <a:gd name="T42" fmla="*/ 3 w 2521"/>
                <a:gd name="T43" fmla="*/ 1 h 294"/>
                <a:gd name="T44" fmla="*/ 3 w 2521"/>
                <a:gd name="T45" fmla="*/ 2 h 294"/>
                <a:gd name="T46" fmla="*/ 4 w 2521"/>
                <a:gd name="T47" fmla="*/ 1 h 294"/>
                <a:gd name="T48" fmla="*/ 5 w 2521"/>
                <a:gd name="T49" fmla="*/ 1 h 294"/>
                <a:gd name="T50" fmla="*/ 4 w 2521"/>
                <a:gd name="T51" fmla="*/ 1 h 294"/>
                <a:gd name="T52" fmla="*/ 4 w 2521"/>
                <a:gd name="T53" fmla="*/ 1 h 294"/>
                <a:gd name="T54" fmla="*/ 4 w 2521"/>
                <a:gd name="T55" fmla="*/ 1 h 294"/>
                <a:gd name="T56" fmla="*/ 4 w 2521"/>
                <a:gd name="T57" fmla="*/ 1 h 294"/>
                <a:gd name="T58" fmla="*/ 5 w 2521"/>
                <a:gd name="T59" fmla="*/ 2 h 294"/>
                <a:gd name="T60" fmla="*/ 5 w 2521"/>
                <a:gd name="T61" fmla="*/ 1 h 294"/>
                <a:gd name="T62" fmla="*/ 5 w 2521"/>
                <a:gd name="T63" fmla="*/ 1 h 294"/>
                <a:gd name="T64" fmla="*/ 5 w 2521"/>
                <a:gd name="T65" fmla="*/ 1 h 294"/>
                <a:gd name="T66" fmla="*/ 5 w 2521"/>
                <a:gd name="T67" fmla="*/ 1 h 294"/>
                <a:gd name="T68" fmla="*/ 5 w 2521"/>
                <a:gd name="T69" fmla="*/ 1 h 294"/>
                <a:gd name="T70" fmla="*/ 5 w 2521"/>
                <a:gd name="T71" fmla="*/ 1 h 294"/>
                <a:gd name="T72" fmla="*/ 5 w 2521"/>
                <a:gd name="T73" fmla="*/ 1 h 294"/>
                <a:gd name="T74" fmla="*/ 5 w 2521"/>
                <a:gd name="T75" fmla="*/ 1 h 294"/>
                <a:gd name="T76" fmla="*/ 5 w 2521"/>
                <a:gd name="T77" fmla="*/ 2 h 294"/>
                <a:gd name="T78" fmla="*/ 5 w 2521"/>
                <a:gd name="T79" fmla="*/ 1 h 294"/>
                <a:gd name="T80" fmla="*/ 6 w 2521"/>
                <a:gd name="T81" fmla="*/ 1 h 294"/>
                <a:gd name="T82" fmla="*/ 6 w 2521"/>
                <a:gd name="T83" fmla="*/ 2 h 294"/>
                <a:gd name="T84" fmla="*/ 6 w 2521"/>
                <a:gd name="T85" fmla="*/ 2 h 294"/>
                <a:gd name="T86" fmla="*/ 7 w 2521"/>
                <a:gd name="T87" fmla="*/ 1 h 294"/>
                <a:gd name="T88" fmla="*/ 7 w 2521"/>
                <a:gd name="T89" fmla="*/ 1 h 294"/>
                <a:gd name="T90" fmla="*/ 7 w 2521"/>
                <a:gd name="T91" fmla="*/ 1 h 294"/>
                <a:gd name="T92" fmla="*/ 7 w 2521"/>
                <a:gd name="T93" fmla="*/ 1 h 294"/>
                <a:gd name="T94" fmla="*/ 7 w 2521"/>
                <a:gd name="T95" fmla="*/ 0 h 294"/>
                <a:gd name="T96" fmla="*/ 8 w 2521"/>
                <a:gd name="T97" fmla="*/ 2 h 294"/>
                <a:gd name="T98" fmla="*/ 8 w 2521"/>
                <a:gd name="T99" fmla="*/ 1 h 294"/>
                <a:gd name="T100" fmla="*/ 8 w 2521"/>
                <a:gd name="T101" fmla="*/ 1 h 294"/>
                <a:gd name="T102" fmla="*/ 8 w 2521"/>
                <a:gd name="T103" fmla="*/ 2 h 294"/>
                <a:gd name="T104" fmla="*/ 8 w 2521"/>
                <a:gd name="T105" fmla="*/ 1 h 294"/>
                <a:gd name="T106" fmla="*/ 9 w 2521"/>
                <a:gd name="T107" fmla="*/ 1 h 294"/>
                <a:gd name="T108" fmla="*/ 9 w 2521"/>
                <a:gd name="T109" fmla="*/ 2 h 294"/>
                <a:gd name="T110" fmla="*/ 9 w 2521"/>
                <a:gd name="T111" fmla="*/ 1 h 294"/>
                <a:gd name="T112" fmla="*/ 8 w 2521"/>
                <a:gd name="T113" fmla="*/ 1 h 294"/>
                <a:gd name="T114" fmla="*/ 9 w 2521"/>
                <a:gd name="T115" fmla="*/ 1 h 294"/>
                <a:gd name="T116" fmla="*/ 10 w 2521"/>
                <a:gd name="T117" fmla="*/ 1 h 294"/>
                <a:gd name="T118" fmla="*/ 10 w 2521"/>
                <a:gd name="T119" fmla="*/ 1 h 294"/>
                <a:gd name="T120" fmla="*/ 10 w 2521"/>
                <a:gd name="T121" fmla="*/ 2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4 h 1049"/>
                <a:gd name="T2" fmla="*/ 1 w 1777"/>
                <a:gd name="T3" fmla="*/ 4 h 1049"/>
                <a:gd name="T4" fmla="*/ 2 w 1777"/>
                <a:gd name="T5" fmla="*/ 4 h 1049"/>
                <a:gd name="T6" fmla="*/ 3 w 1777"/>
                <a:gd name="T7" fmla="*/ 4 h 1049"/>
                <a:gd name="T8" fmla="*/ 5 w 1777"/>
                <a:gd name="T9" fmla="*/ 4 h 1049"/>
                <a:gd name="T10" fmla="*/ 6 w 1777"/>
                <a:gd name="T11" fmla="*/ 4 h 1049"/>
                <a:gd name="T12" fmla="*/ 7 w 1777"/>
                <a:gd name="T13" fmla="*/ 4 h 1049"/>
                <a:gd name="T14" fmla="*/ 7 w 1777"/>
                <a:gd name="T15" fmla="*/ 4 h 1049"/>
                <a:gd name="T16" fmla="*/ 7 w 1777"/>
                <a:gd name="T17" fmla="*/ 4 h 1049"/>
                <a:gd name="T18" fmla="*/ 7 w 1777"/>
                <a:gd name="T19" fmla="*/ 3 h 1049"/>
                <a:gd name="T20" fmla="*/ 7 w 1777"/>
                <a:gd name="T21" fmla="*/ 3 h 1049"/>
                <a:gd name="T22" fmla="*/ 7 w 1777"/>
                <a:gd name="T23" fmla="*/ 2 h 1049"/>
                <a:gd name="T24" fmla="*/ 7 w 1777"/>
                <a:gd name="T25" fmla="*/ 1 h 1049"/>
                <a:gd name="T26" fmla="*/ 7 w 1777"/>
                <a:gd name="T27" fmla="*/ 0 h 1049"/>
                <a:gd name="T28" fmla="*/ 7 w 1777"/>
                <a:gd name="T29" fmla="*/ 0 h 1049"/>
                <a:gd name="T30" fmla="*/ 7 w 1777"/>
                <a:gd name="T31" fmla="*/ 0 h 1049"/>
                <a:gd name="T32" fmla="*/ 7 w 1777"/>
                <a:gd name="T33" fmla="*/ 0 h 1049"/>
                <a:gd name="T34" fmla="*/ 7 w 1777"/>
                <a:gd name="T35" fmla="*/ 0 h 1049"/>
                <a:gd name="T36" fmla="*/ 6 w 1777"/>
                <a:gd name="T37" fmla="*/ 0 h 1049"/>
                <a:gd name="T38" fmla="*/ 5 w 1777"/>
                <a:gd name="T39" fmla="*/ 0 h 1049"/>
                <a:gd name="T40" fmla="*/ 3 w 1777"/>
                <a:gd name="T41" fmla="*/ 0 h 1049"/>
                <a:gd name="T42" fmla="*/ 2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1 h 1049"/>
                <a:gd name="T56" fmla="*/ 0 w 1777"/>
                <a:gd name="T57" fmla="*/ 2 h 1049"/>
                <a:gd name="T58" fmla="*/ 0 w 1777"/>
                <a:gd name="T59" fmla="*/ 3 h 1049"/>
                <a:gd name="T60" fmla="*/ 0 w 1777"/>
                <a:gd name="T61" fmla="*/ 3 h 1049"/>
                <a:gd name="T62" fmla="*/ 0 w 1777"/>
                <a:gd name="T63" fmla="*/ 4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9 w 2355"/>
                <a:gd name="T1" fmla="*/ 1 h 1405"/>
                <a:gd name="T2" fmla="*/ 8 w 2355"/>
                <a:gd name="T3" fmla="*/ 1 h 1405"/>
                <a:gd name="T4" fmla="*/ 8 w 2355"/>
                <a:gd name="T5" fmla="*/ 2 h 1405"/>
                <a:gd name="T6" fmla="*/ 9 w 2355"/>
                <a:gd name="T7" fmla="*/ 2 h 1405"/>
                <a:gd name="T8" fmla="*/ 9 w 2355"/>
                <a:gd name="T9" fmla="*/ 3 h 1405"/>
                <a:gd name="T10" fmla="*/ 8 w 2355"/>
                <a:gd name="T11" fmla="*/ 6 h 1405"/>
                <a:gd name="T12" fmla="*/ 7 w 2355"/>
                <a:gd name="T13" fmla="*/ 6 h 1405"/>
                <a:gd name="T14" fmla="*/ 7 w 2355"/>
                <a:gd name="T15" fmla="*/ 3 h 1405"/>
                <a:gd name="T16" fmla="*/ 7 w 2355"/>
                <a:gd name="T17" fmla="*/ 2 h 1405"/>
                <a:gd name="T18" fmla="*/ 7 w 2355"/>
                <a:gd name="T19" fmla="*/ 1 h 1405"/>
                <a:gd name="T20" fmla="*/ 7 w 2355"/>
                <a:gd name="T21" fmla="*/ 1 h 1405"/>
                <a:gd name="T22" fmla="*/ 8 w 2355"/>
                <a:gd name="T23" fmla="*/ 1 h 1405"/>
                <a:gd name="T24" fmla="*/ 4 w 2355"/>
                <a:gd name="T25" fmla="*/ 5 h 1405"/>
                <a:gd name="T26" fmla="*/ 4 w 2355"/>
                <a:gd name="T27" fmla="*/ 5 h 1405"/>
                <a:gd name="T28" fmla="*/ 5 w 2355"/>
                <a:gd name="T29" fmla="*/ 5 h 1405"/>
                <a:gd name="T30" fmla="*/ 5 w 2355"/>
                <a:gd name="T31" fmla="*/ 5 h 1405"/>
                <a:gd name="T32" fmla="*/ 5 w 2355"/>
                <a:gd name="T33" fmla="*/ 5 h 1405"/>
                <a:gd name="T34" fmla="*/ 4 w 2355"/>
                <a:gd name="T35" fmla="*/ 4 h 1405"/>
                <a:gd name="T36" fmla="*/ 3 w 2355"/>
                <a:gd name="T37" fmla="*/ 4 h 1405"/>
                <a:gd name="T38" fmla="*/ 3 w 2355"/>
                <a:gd name="T39" fmla="*/ 4 h 1405"/>
                <a:gd name="T40" fmla="*/ 3 w 2355"/>
                <a:gd name="T41" fmla="*/ 3 h 1405"/>
                <a:gd name="T42" fmla="*/ 3 w 2355"/>
                <a:gd name="T43" fmla="*/ 2 h 1405"/>
                <a:gd name="T44" fmla="*/ 4 w 2355"/>
                <a:gd name="T45" fmla="*/ 2 h 1405"/>
                <a:gd name="T46" fmla="*/ 5 w 2355"/>
                <a:gd name="T47" fmla="*/ 2 h 1405"/>
                <a:gd name="T48" fmla="*/ 5 w 2355"/>
                <a:gd name="T49" fmla="*/ 2 h 1405"/>
                <a:gd name="T50" fmla="*/ 6 w 2355"/>
                <a:gd name="T51" fmla="*/ 2 h 1405"/>
                <a:gd name="T52" fmla="*/ 6 w 2355"/>
                <a:gd name="T53" fmla="*/ 3 h 1405"/>
                <a:gd name="T54" fmla="*/ 5 w 2355"/>
                <a:gd name="T55" fmla="*/ 3 h 1405"/>
                <a:gd name="T56" fmla="*/ 5 w 2355"/>
                <a:gd name="T57" fmla="*/ 3 h 1405"/>
                <a:gd name="T58" fmla="*/ 4 w 2355"/>
                <a:gd name="T59" fmla="*/ 3 h 1405"/>
                <a:gd name="T60" fmla="*/ 4 w 2355"/>
                <a:gd name="T61" fmla="*/ 3 h 1405"/>
                <a:gd name="T62" fmla="*/ 4 w 2355"/>
                <a:gd name="T63" fmla="*/ 3 h 1405"/>
                <a:gd name="T64" fmla="*/ 5 w 2355"/>
                <a:gd name="T65" fmla="*/ 4 h 1405"/>
                <a:gd name="T66" fmla="*/ 6 w 2355"/>
                <a:gd name="T67" fmla="*/ 4 h 1405"/>
                <a:gd name="T68" fmla="*/ 6 w 2355"/>
                <a:gd name="T69" fmla="*/ 5 h 1405"/>
                <a:gd name="T70" fmla="*/ 6 w 2355"/>
                <a:gd name="T71" fmla="*/ 5 h 1405"/>
                <a:gd name="T72" fmla="*/ 6 w 2355"/>
                <a:gd name="T73" fmla="*/ 6 h 1405"/>
                <a:gd name="T74" fmla="*/ 5 w 2355"/>
                <a:gd name="T75" fmla="*/ 6 h 1405"/>
                <a:gd name="T76" fmla="*/ 4 w 2355"/>
                <a:gd name="T77" fmla="*/ 6 h 1405"/>
                <a:gd name="T78" fmla="*/ 3 w 2355"/>
                <a:gd name="T79" fmla="*/ 6 h 1405"/>
                <a:gd name="T80" fmla="*/ 3 w 2355"/>
                <a:gd name="T81" fmla="*/ 5 h 1405"/>
                <a:gd name="T82" fmla="*/ 3 w 2355"/>
                <a:gd name="T83" fmla="*/ 5 h 1405"/>
                <a:gd name="T84" fmla="*/ 1 w 2355"/>
                <a:gd name="T85" fmla="*/ 6 h 1405"/>
                <a:gd name="T86" fmla="*/ 2 w 2355"/>
                <a:gd name="T87" fmla="*/ 5 h 1405"/>
                <a:gd name="T88" fmla="*/ 2 w 2355"/>
                <a:gd name="T89" fmla="*/ 5 h 1405"/>
                <a:gd name="T90" fmla="*/ 1 w 2355"/>
                <a:gd name="T91" fmla="*/ 5 h 1405"/>
                <a:gd name="T92" fmla="*/ 1 w 2355"/>
                <a:gd name="T93" fmla="*/ 5 h 1405"/>
                <a:gd name="T94" fmla="*/ 0 w 2355"/>
                <a:gd name="T95" fmla="*/ 5 h 1405"/>
                <a:gd name="T96" fmla="*/ 0 w 2355"/>
                <a:gd name="T97" fmla="*/ 5 h 1405"/>
                <a:gd name="T98" fmla="*/ 0 w 2355"/>
                <a:gd name="T99" fmla="*/ 6 h 1405"/>
                <a:gd name="T100" fmla="*/ 0 w 2355"/>
                <a:gd name="T101" fmla="*/ 3 h 1405"/>
                <a:gd name="T102" fmla="*/ 1 w 2355"/>
                <a:gd name="T103" fmla="*/ 3 h 1405"/>
                <a:gd name="T104" fmla="*/ 1 w 2355"/>
                <a:gd name="T105" fmla="*/ 3 h 1405"/>
                <a:gd name="T106" fmla="*/ 0 w 2355"/>
                <a:gd name="T107" fmla="*/ 4 h 1405"/>
                <a:gd name="T108" fmla="*/ 2 w 2355"/>
                <a:gd name="T109" fmla="*/ 4 h 1405"/>
                <a:gd name="T110" fmla="*/ 2 w 2355"/>
                <a:gd name="T111" fmla="*/ 3 h 1405"/>
                <a:gd name="T112" fmla="*/ 2 w 2355"/>
                <a:gd name="T113" fmla="*/ 2 h 1405"/>
                <a:gd name="T114" fmla="*/ 1 w 2355"/>
                <a:gd name="T115" fmla="*/ 2 h 1405"/>
                <a:gd name="T116" fmla="*/ 0 w 2355"/>
                <a:gd name="T117" fmla="*/ 2 h 1405"/>
                <a:gd name="T118" fmla="*/ 0 w 2355"/>
                <a:gd name="T119" fmla="*/ 3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4 w 1237"/>
                <a:gd name="T1" fmla="*/ 0 h 939"/>
                <a:gd name="T2" fmla="*/ 4 w 1237"/>
                <a:gd name="T3" fmla="*/ 0 h 939"/>
                <a:gd name="T4" fmla="*/ 4 w 1237"/>
                <a:gd name="T5" fmla="*/ 0 h 939"/>
                <a:gd name="T6" fmla="*/ 4 w 1237"/>
                <a:gd name="T7" fmla="*/ 0 h 939"/>
                <a:gd name="T8" fmla="*/ 4 w 1237"/>
                <a:gd name="T9" fmla="*/ 0 h 939"/>
                <a:gd name="T10" fmla="*/ 4 w 1237"/>
                <a:gd name="T11" fmla="*/ 0 h 939"/>
                <a:gd name="T12" fmla="*/ 4 w 1237"/>
                <a:gd name="T13" fmla="*/ 0 h 939"/>
                <a:gd name="T14" fmla="*/ 4 w 1237"/>
                <a:gd name="T15" fmla="*/ 0 h 939"/>
                <a:gd name="T16" fmla="*/ 4 w 1237"/>
                <a:gd name="T17" fmla="*/ 0 h 939"/>
                <a:gd name="T18" fmla="*/ 4 w 1237"/>
                <a:gd name="T19" fmla="*/ 0 h 939"/>
                <a:gd name="T20" fmla="*/ 4 w 1237"/>
                <a:gd name="T21" fmla="*/ 0 h 939"/>
                <a:gd name="T22" fmla="*/ 4 w 1237"/>
                <a:gd name="T23" fmla="*/ 0 h 939"/>
                <a:gd name="T24" fmla="*/ 4 w 1237"/>
                <a:gd name="T25" fmla="*/ 0 h 939"/>
                <a:gd name="T26" fmla="*/ 3 w 1237"/>
                <a:gd name="T27" fmla="*/ 0 h 939"/>
                <a:gd name="T28" fmla="*/ 3 w 1237"/>
                <a:gd name="T29" fmla="*/ 0 h 939"/>
                <a:gd name="T30" fmla="*/ 3 w 1237"/>
                <a:gd name="T31" fmla="*/ 0 h 939"/>
                <a:gd name="T32" fmla="*/ 3 w 1237"/>
                <a:gd name="T33" fmla="*/ 0 h 939"/>
                <a:gd name="T34" fmla="*/ 3 w 1237"/>
                <a:gd name="T35" fmla="*/ 1 h 939"/>
                <a:gd name="T36" fmla="*/ 3 w 1237"/>
                <a:gd name="T37" fmla="*/ 0 h 939"/>
                <a:gd name="T38" fmla="*/ 3 w 1237"/>
                <a:gd name="T39" fmla="*/ 0 h 939"/>
                <a:gd name="T40" fmla="*/ 3 w 1237"/>
                <a:gd name="T41" fmla="*/ 0 h 939"/>
                <a:gd name="T42" fmla="*/ 3 w 1237"/>
                <a:gd name="T43" fmla="*/ 0 h 939"/>
                <a:gd name="T44" fmla="*/ 3 w 1237"/>
                <a:gd name="T45" fmla="*/ 0 h 939"/>
                <a:gd name="T46" fmla="*/ 3 w 1237"/>
                <a:gd name="T47" fmla="*/ 0 h 939"/>
                <a:gd name="T48" fmla="*/ 3 w 1237"/>
                <a:gd name="T49" fmla="*/ 0 h 939"/>
                <a:gd name="T50" fmla="*/ 3 w 1237"/>
                <a:gd name="T51" fmla="*/ 0 h 939"/>
                <a:gd name="T52" fmla="*/ 3 w 1237"/>
                <a:gd name="T53" fmla="*/ 0 h 939"/>
                <a:gd name="T54" fmla="*/ 1 w 1237"/>
                <a:gd name="T55" fmla="*/ 2 h 939"/>
                <a:gd name="T56" fmla="*/ 1 w 1237"/>
                <a:gd name="T57" fmla="*/ 2 h 939"/>
                <a:gd name="T58" fmla="*/ 2 w 1237"/>
                <a:gd name="T59" fmla="*/ 2 h 939"/>
                <a:gd name="T60" fmla="*/ 1 w 1237"/>
                <a:gd name="T61" fmla="*/ 2 h 939"/>
                <a:gd name="T62" fmla="*/ 1 w 1237"/>
                <a:gd name="T63" fmla="*/ 2 h 939"/>
                <a:gd name="T64" fmla="*/ 1 w 1237"/>
                <a:gd name="T65" fmla="*/ 3 h 939"/>
                <a:gd name="T66" fmla="*/ 1 w 1237"/>
                <a:gd name="T67" fmla="*/ 3 h 939"/>
                <a:gd name="T68" fmla="*/ 1 w 1237"/>
                <a:gd name="T69" fmla="*/ 3 h 939"/>
                <a:gd name="T70" fmla="*/ 1 w 1237"/>
                <a:gd name="T71" fmla="*/ 3 h 939"/>
                <a:gd name="T72" fmla="*/ 0 w 1237"/>
                <a:gd name="T73" fmla="*/ 3 h 939"/>
                <a:gd name="T74" fmla="*/ 0 w 1237"/>
                <a:gd name="T75" fmla="*/ 3 h 939"/>
                <a:gd name="T76" fmla="*/ 0 w 1237"/>
                <a:gd name="T77" fmla="*/ 2 h 939"/>
                <a:gd name="T78" fmla="*/ 0 w 1237"/>
                <a:gd name="T79" fmla="*/ 2 h 939"/>
                <a:gd name="T80" fmla="*/ 0 w 1237"/>
                <a:gd name="T81" fmla="*/ 2 h 939"/>
                <a:gd name="T82" fmla="*/ 0 w 1237"/>
                <a:gd name="T83" fmla="*/ 2 h 939"/>
                <a:gd name="T84" fmla="*/ 0 w 1237"/>
                <a:gd name="T85" fmla="*/ 2 h 939"/>
                <a:gd name="T86" fmla="*/ 0 w 1237"/>
                <a:gd name="T87" fmla="*/ 2 h 939"/>
                <a:gd name="T88" fmla="*/ 0 w 1237"/>
                <a:gd name="T89" fmla="*/ 1 h 939"/>
                <a:gd name="T90" fmla="*/ 1 w 1237"/>
                <a:gd name="T91" fmla="*/ 1 h 939"/>
                <a:gd name="T92" fmla="*/ 1 w 1237"/>
                <a:gd name="T93" fmla="*/ 1 h 939"/>
                <a:gd name="T94" fmla="*/ 1 w 1237"/>
                <a:gd name="T95" fmla="*/ 2 h 939"/>
                <a:gd name="T96" fmla="*/ 1 w 1237"/>
                <a:gd name="T97" fmla="*/ 2 h 939"/>
                <a:gd name="T98" fmla="*/ 2 w 1237"/>
                <a:gd name="T99" fmla="*/ 1 h 939"/>
                <a:gd name="T100" fmla="*/ 2 w 1237"/>
                <a:gd name="T101" fmla="*/ 1 h 939"/>
                <a:gd name="T102" fmla="*/ 2 w 1237"/>
                <a:gd name="T103" fmla="*/ 1 h 939"/>
                <a:gd name="T104" fmla="*/ 2 w 1237"/>
                <a:gd name="T105" fmla="*/ 1 h 939"/>
                <a:gd name="T106" fmla="*/ 2 w 1237"/>
                <a:gd name="T107" fmla="*/ 1 h 939"/>
                <a:gd name="T108" fmla="*/ 2 w 1237"/>
                <a:gd name="T109" fmla="*/ 1 h 939"/>
                <a:gd name="T110" fmla="*/ 1 w 1237"/>
                <a:gd name="T111" fmla="*/ 1 h 939"/>
                <a:gd name="T112" fmla="*/ 1 w 1237"/>
                <a:gd name="T113" fmla="*/ 1 h 939"/>
                <a:gd name="T114" fmla="*/ 1 w 1237"/>
                <a:gd name="T115" fmla="*/ 1 h 939"/>
                <a:gd name="T116" fmla="*/ 1 w 1237"/>
                <a:gd name="T117" fmla="*/ 1 h 939"/>
                <a:gd name="T118" fmla="*/ 2 w 1237"/>
                <a:gd name="T119" fmla="*/ 1 h 939"/>
                <a:gd name="T120" fmla="*/ 2 w 1237"/>
                <a:gd name="T121" fmla="*/ 0 h 939"/>
                <a:gd name="T122" fmla="*/ 2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1 w 1739"/>
                <a:gd name="T7" fmla="*/ 1 h 1107"/>
                <a:gd name="T8" fmla="*/ 2 w 1739"/>
                <a:gd name="T9" fmla="*/ 1 h 1107"/>
                <a:gd name="T10" fmla="*/ 1 w 1739"/>
                <a:gd name="T11" fmla="*/ 2 h 1107"/>
                <a:gd name="T12" fmla="*/ 2 w 1739"/>
                <a:gd name="T13" fmla="*/ 1 h 1107"/>
                <a:gd name="T14" fmla="*/ 3 w 1739"/>
                <a:gd name="T15" fmla="*/ 1 h 1107"/>
                <a:gd name="T16" fmla="*/ 2 w 1739"/>
                <a:gd name="T17" fmla="*/ 1 h 1107"/>
                <a:gd name="T18" fmla="*/ 3 w 1739"/>
                <a:gd name="T19" fmla="*/ 1 h 1107"/>
                <a:gd name="T20" fmla="*/ 4 w 1739"/>
                <a:gd name="T21" fmla="*/ 2 h 1107"/>
                <a:gd name="T22" fmla="*/ 3 w 1739"/>
                <a:gd name="T23" fmla="*/ 1 h 1107"/>
                <a:gd name="T24" fmla="*/ 3 w 1739"/>
                <a:gd name="T25" fmla="*/ 1 h 1107"/>
                <a:gd name="T26" fmla="*/ 4 w 1739"/>
                <a:gd name="T27" fmla="*/ 1 h 1107"/>
                <a:gd name="T28" fmla="*/ 5 w 1739"/>
                <a:gd name="T29" fmla="*/ 2 h 1107"/>
                <a:gd name="T30" fmla="*/ 4 w 1739"/>
                <a:gd name="T31" fmla="*/ 1 h 1107"/>
                <a:gd name="T32" fmla="*/ 4 w 1739"/>
                <a:gd name="T33" fmla="*/ 1 h 1107"/>
                <a:gd name="T34" fmla="*/ 4 w 1739"/>
                <a:gd name="T35" fmla="*/ 1 h 1107"/>
                <a:gd name="T36" fmla="*/ 5 w 1739"/>
                <a:gd name="T37" fmla="*/ 1 h 1107"/>
                <a:gd name="T38" fmla="*/ 6 w 1739"/>
                <a:gd name="T39" fmla="*/ 2 h 1107"/>
                <a:gd name="T40" fmla="*/ 6 w 1739"/>
                <a:gd name="T41" fmla="*/ 1 h 1107"/>
                <a:gd name="T42" fmla="*/ 6 w 1739"/>
                <a:gd name="T43" fmla="*/ 0 h 1107"/>
                <a:gd name="T44" fmla="*/ 0 w 1739"/>
                <a:gd name="T45" fmla="*/ 3 h 1107"/>
                <a:gd name="T46" fmla="*/ 0 w 1739"/>
                <a:gd name="T47" fmla="*/ 3 h 1107"/>
                <a:gd name="T48" fmla="*/ 0 w 1739"/>
                <a:gd name="T49" fmla="*/ 3 h 1107"/>
                <a:gd name="T50" fmla="*/ 1 w 1739"/>
                <a:gd name="T51" fmla="*/ 2 h 1107"/>
                <a:gd name="T52" fmla="*/ 1 w 1739"/>
                <a:gd name="T53" fmla="*/ 3 h 1107"/>
                <a:gd name="T54" fmla="*/ 1 w 1739"/>
                <a:gd name="T55" fmla="*/ 2 h 1107"/>
                <a:gd name="T56" fmla="*/ 0 w 1739"/>
                <a:gd name="T57" fmla="*/ 3 h 1107"/>
                <a:gd name="T58" fmla="*/ 1 w 1739"/>
                <a:gd name="T59" fmla="*/ 3 h 1107"/>
                <a:gd name="T60" fmla="*/ 2 w 1739"/>
                <a:gd name="T61" fmla="*/ 3 h 1107"/>
                <a:gd name="T62" fmla="*/ 1 w 1739"/>
                <a:gd name="T63" fmla="*/ 3 h 1107"/>
                <a:gd name="T64" fmla="*/ 2 w 1739"/>
                <a:gd name="T65" fmla="*/ 2 h 1107"/>
                <a:gd name="T66" fmla="*/ 2 w 1739"/>
                <a:gd name="T67" fmla="*/ 3 h 1107"/>
                <a:gd name="T68" fmla="*/ 3 w 1739"/>
                <a:gd name="T69" fmla="*/ 3 h 1107"/>
                <a:gd name="T70" fmla="*/ 2 w 1739"/>
                <a:gd name="T71" fmla="*/ 3 h 1107"/>
                <a:gd name="T72" fmla="*/ 2 w 1739"/>
                <a:gd name="T73" fmla="*/ 3 h 1107"/>
                <a:gd name="T74" fmla="*/ 2 w 1739"/>
                <a:gd name="T75" fmla="*/ 3 h 1107"/>
                <a:gd name="T76" fmla="*/ 3 w 1739"/>
                <a:gd name="T77" fmla="*/ 2 h 1107"/>
                <a:gd name="T78" fmla="*/ 3 w 1739"/>
                <a:gd name="T79" fmla="*/ 3 h 1107"/>
                <a:gd name="T80" fmla="*/ 3 w 1739"/>
                <a:gd name="T81" fmla="*/ 2 h 1107"/>
                <a:gd name="T82" fmla="*/ 4 w 1739"/>
                <a:gd name="T83" fmla="*/ 3 h 1107"/>
                <a:gd name="T84" fmla="*/ 0 w 1739"/>
                <a:gd name="T85" fmla="*/ 4 h 1107"/>
                <a:gd name="T86" fmla="*/ 0 w 1739"/>
                <a:gd name="T87" fmla="*/ 4 h 1107"/>
                <a:gd name="T88" fmla="*/ 0 w 1739"/>
                <a:gd name="T89" fmla="*/ 5 h 1107"/>
                <a:gd name="T90" fmla="*/ 0 w 1739"/>
                <a:gd name="T91" fmla="*/ 4 h 1107"/>
                <a:gd name="T92" fmla="*/ 0 w 1739"/>
                <a:gd name="T93" fmla="*/ 4 h 1107"/>
                <a:gd name="T94" fmla="*/ 1 w 1739"/>
                <a:gd name="T95" fmla="*/ 4 h 1107"/>
                <a:gd name="T96" fmla="*/ 1 w 1739"/>
                <a:gd name="T97" fmla="*/ 4 h 1107"/>
                <a:gd name="T98" fmla="*/ 2 w 1739"/>
                <a:gd name="T99" fmla="*/ 5 h 1107"/>
                <a:gd name="T100" fmla="*/ 2 w 1739"/>
                <a:gd name="T101" fmla="*/ 4 h 1107"/>
                <a:gd name="T102" fmla="*/ 2 w 1739"/>
                <a:gd name="T103" fmla="*/ 5 h 1107"/>
                <a:gd name="T104" fmla="*/ 2 w 1739"/>
                <a:gd name="T105" fmla="*/ 4 h 1107"/>
                <a:gd name="T106" fmla="*/ 3 w 1739"/>
                <a:gd name="T107" fmla="*/ 5 h 1107"/>
                <a:gd name="T108" fmla="*/ 4 w 1739"/>
                <a:gd name="T109" fmla="*/ 4 h 1107"/>
                <a:gd name="T110" fmla="*/ 4 w 1739"/>
                <a:gd name="T111" fmla="*/ 5 h 1107"/>
                <a:gd name="T112" fmla="*/ 4 w 1739"/>
                <a:gd name="T113" fmla="*/ 5 h 1107"/>
                <a:gd name="T114" fmla="*/ 4 w 1739"/>
                <a:gd name="T115" fmla="*/ 4 h 1107"/>
                <a:gd name="T116" fmla="*/ 4 w 1739"/>
                <a:gd name="T117" fmla="*/ 4 h 1107"/>
                <a:gd name="T118" fmla="*/ 6 w 1739"/>
                <a:gd name="T119" fmla="*/ 4 h 1107"/>
                <a:gd name="T120" fmla="*/ 5 w 1739"/>
                <a:gd name="T121" fmla="*/ 5 h 1107"/>
                <a:gd name="T122" fmla="*/ 5 w 1739"/>
                <a:gd name="T123" fmla="*/ 4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1 w 317"/>
                <a:gd name="T49" fmla="*/ 0 h 235"/>
                <a:gd name="T50" fmla="*/ 1 w 317"/>
                <a:gd name="T51" fmla="*/ 0 h 235"/>
                <a:gd name="T52" fmla="*/ 1 w 317"/>
                <a:gd name="T53" fmla="*/ 0 h 235"/>
                <a:gd name="T54" fmla="*/ 1 w 317"/>
                <a:gd name="T55" fmla="*/ 0 h 235"/>
                <a:gd name="T56" fmla="*/ 1 w 317"/>
                <a:gd name="T57" fmla="*/ 0 h 235"/>
                <a:gd name="T58" fmla="*/ 1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1 w 317"/>
                <a:gd name="T87" fmla="*/ 0 h 235"/>
                <a:gd name="T88" fmla="*/ 1 w 317"/>
                <a:gd name="T89" fmla="*/ 0 h 235"/>
                <a:gd name="T90" fmla="*/ 1 w 317"/>
                <a:gd name="T91" fmla="*/ 0 h 235"/>
                <a:gd name="T92" fmla="*/ 1 w 317"/>
                <a:gd name="T93" fmla="*/ 0 h 235"/>
                <a:gd name="T94" fmla="*/ 1 w 317"/>
                <a:gd name="T95" fmla="*/ 0 h 235"/>
                <a:gd name="T96" fmla="*/ 1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5 w 1559"/>
                <a:gd name="T1" fmla="*/ 1 h 639"/>
                <a:gd name="T2" fmla="*/ 5 w 1559"/>
                <a:gd name="T3" fmla="*/ 0 h 639"/>
                <a:gd name="T4" fmla="*/ 5 w 1559"/>
                <a:gd name="T5" fmla="*/ 0 h 639"/>
                <a:gd name="T6" fmla="*/ 5 w 1559"/>
                <a:gd name="T7" fmla="*/ 0 h 639"/>
                <a:gd name="T8" fmla="*/ 5 w 1559"/>
                <a:gd name="T9" fmla="*/ 0 h 639"/>
                <a:gd name="T10" fmla="*/ 5 w 1559"/>
                <a:gd name="T11" fmla="*/ 0 h 639"/>
                <a:gd name="T12" fmla="*/ 4 w 1559"/>
                <a:gd name="T13" fmla="*/ 0 h 639"/>
                <a:gd name="T14" fmla="*/ 3 w 1559"/>
                <a:gd name="T15" fmla="*/ 0 h 639"/>
                <a:gd name="T16" fmla="*/ 2 w 1559"/>
                <a:gd name="T17" fmla="*/ 0 h 639"/>
                <a:gd name="T18" fmla="*/ 1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1 h 639"/>
                <a:gd name="T30" fmla="*/ 0 w 1559"/>
                <a:gd name="T31" fmla="*/ 2 h 639"/>
                <a:gd name="T32" fmla="*/ 0 w 1559"/>
                <a:gd name="T33" fmla="*/ 2 h 639"/>
                <a:gd name="T34" fmla="*/ 0 w 1559"/>
                <a:gd name="T35" fmla="*/ 2 h 639"/>
                <a:gd name="T36" fmla="*/ 0 w 1559"/>
                <a:gd name="T37" fmla="*/ 2 h 639"/>
                <a:gd name="T38" fmla="*/ 0 w 1559"/>
                <a:gd name="T39" fmla="*/ 1 h 639"/>
                <a:gd name="T40" fmla="*/ 0 w 1559"/>
                <a:gd name="T41" fmla="*/ 1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1 w 1559"/>
                <a:gd name="T49" fmla="*/ 0 h 639"/>
                <a:gd name="T50" fmla="*/ 2 w 1559"/>
                <a:gd name="T51" fmla="*/ 0 h 639"/>
                <a:gd name="T52" fmla="*/ 3 w 1559"/>
                <a:gd name="T53" fmla="*/ 0 h 639"/>
                <a:gd name="T54" fmla="*/ 4 w 1559"/>
                <a:gd name="T55" fmla="*/ 0 h 639"/>
                <a:gd name="T56" fmla="*/ 4 w 1559"/>
                <a:gd name="T57" fmla="*/ 0 h 639"/>
                <a:gd name="T58" fmla="*/ 5 w 1559"/>
                <a:gd name="T59" fmla="*/ 0 h 639"/>
                <a:gd name="T60" fmla="*/ 5 w 1559"/>
                <a:gd name="T61" fmla="*/ 0 h 639"/>
                <a:gd name="T62" fmla="*/ 5 w 1559"/>
                <a:gd name="T63" fmla="*/ 0 h 639"/>
                <a:gd name="T64" fmla="*/ 5 w 1559"/>
                <a:gd name="T65" fmla="*/ 0 h 639"/>
                <a:gd name="T66" fmla="*/ 5 w 1559"/>
                <a:gd name="T67" fmla="*/ 1 h 639"/>
                <a:gd name="T68" fmla="*/ 5 w 1559"/>
                <a:gd name="T69" fmla="*/ 1 h 639"/>
                <a:gd name="T70" fmla="*/ 4 w 1559"/>
                <a:gd name="T71" fmla="*/ 1 h 639"/>
                <a:gd name="T72" fmla="*/ 4 w 1559"/>
                <a:gd name="T73" fmla="*/ 1 h 639"/>
                <a:gd name="T74" fmla="*/ 4 w 1559"/>
                <a:gd name="T75" fmla="*/ 1 h 639"/>
                <a:gd name="T76" fmla="*/ 5 w 1559"/>
                <a:gd name="T77" fmla="*/ 2 h 639"/>
                <a:gd name="T78" fmla="*/ 5 w 1559"/>
                <a:gd name="T79" fmla="*/ 2 h 639"/>
                <a:gd name="T80" fmla="*/ 5 w 1559"/>
                <a:gd name="T81" fmla="*/ 2 h 639"/>
                <a:gd name="T82" fmla="*/ 5 w 1559"/>
                <a:gd name="T83" fmla="*/ 2 h 639"/>
                <a:gd name="T84" fmla="*/ 5 w 1559"/>
                <a:gd name="T85" fmla="*/ 1 h 639"/>
                <a:gd name="T86" fmla="*/ 6 w 1559"/>
                <a:gd name="T87" fmla="*/ 1 h 639"/>
                <a:gd name="T88" fmla="*/ 6 w 1559"/>
                <a:gd name="T89" fmla="*/ 1 h 639"/>
                <a:gd name="T90" fmla="*/ 5 w 1559"/>
                <a:gd name="T91" fmla="*/ 1 h 639"/>
                <a:gd name="T92" fmla="*/ 5 w 1559"/>
                <a:gd name="T93" fmla="*/ 2 h 639"/>
                <a:gd name="T94" fmla="*/ 5 w 1559"/>
                <a:gd name="T95" fmla="*/ 1 h 639"/>
                <a:gd name="T96" fmla="*/ 5 w 1559"/>
                <a:gd name="T97" fmla="*/ 1 h 639"/>
                <a:gd name="T98" fmla="*/ 5 w 1559"/>
                <a:gd name="T99" fmla="*/ 1 h 639"/>
                <a:gd name="T100" fmla="*/ 5 w 1559"/>
                <a:gd name="T101" fmla="*/ 1 h 639"/>
                <a:gd name="T102" fmla="*/ 5 w 1559"/>
                <a:gd name="T103" fmla="*/ 1 h 639"/>
                <a:gd name="T104" fmla="*/ 5 w 1559"/>
                <a:gd name="T105" fmla="*/ 2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2 h 685"/>
                <a:gd name="T2" fmla="*/ 0 w 468"/>
                <a:gd name="T3" fmla="*/ 2 h 685"/>
                <a:gd name="T4" fmla="*/ 0 w 468"/>
                <a:gd name="T5" fmla="*/ 2 h 685"/>
                <a:gd name="T6" fmla="*/ 0 w 468"/>
                <a:gd name="T7" fmla="*/ 2 h 685"/>
                <a:gd name="T8" fmla="*/ 0 w 468"/>
                <a:gd name="T9" fmla="*/ 2 h 685"/>
                <a:gd name="T10" fmla="*/ 0 w 468"/>
                <a:gd name="T11" fmla="*/ 2 h 685"/>
                <a:gd name="T12" fmla="*/ 0 w 468"/>
                <a:gd name="T13" fmla="*/ 2 h 685"/>
                <a:gd name="T14" fmla="*/ 0 w 468"/>
                <a:gd name="T15" fmla="*/ 2 h 685"/>
                <a:gd name="T16" fmla="*/ 0 w 468"/>
                <a:gd name="T17" fmla="*/ 2 h 685"/>
                <a:gd name="T18" fmla="*/ 0 w 468"/>
                <a:gd name="T19" fmla="*/ 2 h 685"/>
                <a:gd name="T20" fmla="*/ 0 w 468"/>
                <a:gd name="T21" fmla="*/ 2 h 685"/>
                <a:gd name="T22" fmla="*/ 0 w 468"/>
                <a:gd name="T23" fmla="*/ 2 h 685"/>
                <a:gd name="T24" fmla="*/ 0 w 468"/>
                <a:gd name="T25" fmla="*/ 1 h 685"/>
                <a:gd name="T26" fmla="*/ 0 w 468"/>
                <a:gd name="T27" fmla="*/ 1 h 685"/>
                <a:gd name="T28" fmla="*/ 0 w 468"/>
                <a:gd name="T29" fmla="*/ 1 h 685"/>
                <a:gd name="T30" fmla="*/ 0 w 468"/>
                <a:gd name="T31" fmla="*/ 1 h 685"/>
                <a:gd name="T32" fmla="*/ 0 w 468"/>
                <a:gd name="T33" fmla="*/ 1 h 685"/>
                <a:gd name="T34" fmla="*/ 0 w 468"/>
                <a:gd name="T35" fmla="*/ 1 h 685"/>
                <a:gd name="T36" fmla="*/ 0 w 468"/>
                <a:gd name="T37" fmla="*/ 1 h 685"/>
                <a:gd name="T38" fmla="*/ 0 w 468"/>
                <a:gd name="T39" fmla="*/ 1 h 685"/>
                <a:gd name="T40" fmla="*/ 0 w 468"/>
                <a:gd name="T41" fmla="*/ 1 h 685"/>
                <a:gd name="T42" fmla="*/ 0 w 468"/>
                <a:gd name="T43" fmla="*/ 1 h 685"/>
                <a:gd name="T44" fmla="*/ 0 w 468"/>
                <a:gd name="T45" fmla="*/ 1 h 685"/>
                <a:gd name="T46" fmla="*/ 0 w 468"/>
                <a:gd name="T47" fmla="*/ 1 h 685"/>
                <a:gd name="T48" fmla="*/ 1 w 468"/>
                <a:gd name="T49" fmla="*/ 0 h 685"/>
                <a:gd name="T50" fmla="*/ 1 w 468"/>
                <a:gd name="T51" fmla="*/ 0 h 685"/>
                <a:gd name="T52" fmla="*/ 1 w 468"/>
                <a:gd name="T53" fmla="*/ 0 h 685"/>
                <a:gd name="T54" fmla="*/ 1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1 h 685"/>
                <a:gd name="T66" fmla="*/ 1 w 468"/>
                <a:gd name="T67" fmla="*/ 1 h 685"/>
                <a:gd name="T68" fmla="*/ 1 w 468"/>
                <a:gd name="T69" fmla="*/ 1 h 685"/>
                <a:gd name="T70" fmla="*/ 1 w 468"/>
                <a:gd name="T71" fmla="*/ 0 h 685"/>
                <a:gd name="T72" fmla="*/ 1 w 468"/>
                <a:gd name="T73" fmla="*/ 0 h 685"/>
                <a:gd name="T74" fmla="*/ 1 w 468"/>
                <a:gd name="T75" fmla="*/ 0 h 685"/>
                <a:gd name="T76" fmla="*/ 1 w 468"/>
                <a:gd name="T77" fmla="*/ 0 h 685"/>
                <a:gd name="T78" fmla="*/ 1 w 468"/>
                <a:gd name="T79" fmla="*/ 0 h 685"/>
                <a:gd name="T80" fmla="*/ 1 w 468"/>
                <a:gd name="T81" fmla="*/ 0 h 685"/>
                <a:gd name="T82" fmla="*/ 1 w 468"/>
                <a:gd name="T83" fmla="*/ 0 h 685"/>
                <a:gd name="T84" fmla="*/ 1 w 468"/>
                <a:gd name="T85" fmla="*/ 0 h 685"/>
                <a:gd name="T86" fmla="*/ 1 w 468"/>
                <a:gd name="T87" fmla="*/ 0 h 685"/>
                <a:gd name="T88" fmla="*/ 1 w 468"/>
                <a:gd name="T89" fmla="*/ 0 h 685"/>
                <a:gd name="T90" fmla="*/ 1 w 468"/>
                <a:gd name="T91" fmla="*/ 0 h 685"/>
                <a:gd name="T92" fmla="*/ 1 w 468"/>
                <a:gd name="T93" fmla="*/ 0 h 685"/>
                <a:gd name="T94" fmla="*/ 1 w 468"/>
                <a:gd name="T95" fmla="*/ 0 h 685"/>
                <a:gd name="T96" fmla="*/ 1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1 h 553"/>
                <a:gd name="T58" fmla="*/ 1 w 93"/>
                <a:gd name="T59" fmla="*/ 1 h 553"/>
                <a:gd name="T60" fmla="*/ 1 w 93"/>
                <a:gd name="T61" fmla="*/ 1 h 553"/>
                <a:gd name="T62" fmla="*/ 1 w 93"/>
                <a:gd name="T63" fmla="*/ 1 h 553"/>
                <a:gd name="T64" fmla="*/ 1 w 93"/>
                <a:gd name="T65" fmla="*/ 1 h 553"/>
                <a:gd name="T66" fmla="*/ 1 w 93"/>
                <a:gd name="T67" fmla="*/ 1 h 553"/>
                <a:gd name="T68" fmla="*/ 1 w 93"/>
                <a:gd name="T69" fmla="*/ 1 h 553"/>
                <a:gd name="T70" fmla="*/ 1 w 93"/>
                <a:gd name="T71" fmla="*/ 1 h 553"/>
                <a:gd name="T72" fmla="*/ 1 w 93"/>
                <a:gd name="T73" fmla="*/ 1 h 553"/>
                <a:gd name="T74" fmla="*/ 1 w 93"/>
                <a:gd name="T75" fmla="*/ 1 h 553"/>
                <a:gd name="T76" fmla="*/ 1 w 93"/>
                <a:gd name="T77" fmla="*/ 1 h 553"/>
                <a:gd name="T78" fmla="*/ 1 w 93"/>
                <a:gd name="T79" fmla="*/ 1 h 553"/>
                <a:gd name="T80" fmla="*/ 1 w 93"/>
                <a:gd name="T81" fmla="*/ 1 h 553"/>
                <a:gd name="T82" fmla="*/ 1 w 93"/>
                <a:gd name="T83" fmla="*/ 1 h 553"/>
                <a:gd name="T84" fmla="*/ 1 w 93"/>
                <a:gd name="T85" fmla="*/ 2 h 553"/>
                <a:gd name="T86" fmla="*/ 1 w 93"/>
                <a:gd name="T87" fmla="*/ 1 h 553"/>
                <a:gd name="T88" fmla="*/ 1 w 93"/>
                <a:gd name="T89" fmla="*/ 2 h 553"/>
                <a:gd name="T90" fmla="*/ 1 w 93"/>
                <a:gd name="T91" fmla="*/ 2 h 553"/>
                <a:gd name="T92" fmla="*/ 1 w 93"/>
                <a:gd name="T93" fmla="*/ 1 h 553"/>
                <a:gd name="T94" fmla="*/ 1 w 93"/>
                <a:gd name="T95" fmla="*/ 1 h 553"/>
                <a:gd name="T96" fmla="*/ 1 w 93"/>
                <a:gd name="T97" fmla="*/ 2 h 553"/>
                <a:gd name="T98" fmla="*/ 1 w 93"/>
                <a:gd name="T99" fmla="*/ 2 h 553"/>
                <a:gd name="T100" fmla="*/ 1 w 93"/>
                <a:gd name="T101" fmla="*/ 2 h 553"/>
                <a:gd name="T102" fmla="*/ 1 w 93"/>
                <a:gd name="T103" fmla="*/ 2 h 553"/>
                <a:gd name="T104" fmla="*/ 0 w 93"/>
                <a:gd name="T105" fmla="*/ 1 h 553"/>
                <a:gd name="T106" fmla="*/ 1 w 93"/>
                <a:gd name="T107" fmla="*/ 1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1 w 2753"/>
                <a:gd name="T1" fmla="*/ 2 h 496"/>
                <a:gd name="T2" fmla="*/ 11 w 2753"/>
                <a:gd name="T3" fmla="*/ 2 h 496"/>
                <a:gd name="T4" fmla="*/ 11 w 2753"/>
                <a:gd name="T5" fmla="*/ 2 h 496"/>
                <a:gd name="T6" fmla="*/ 11 w 2753"/>
                <a:gd name="T7" fmla="*/ 2 h 496"/>
                <a:gd name="T8" fmla="*/ 10 w 2753"/>
                <a:gd name="T9" fmla="*/ 2 h 496"/>
                <a:gd name="T10" fmla="*/ 10 w 2753"/>
                <a:gd name="T11" fmla="*/ 2 h 496"/>
                <a:gd name="T12" fmla="*/ 10 w 2753"/>
                <a:gd name="T13" fmla="*/ 2 h 496"/>
                <a:gd name="T14" fmla="*/ 9 w 2753"/>
                <a:gd name="T15" fmla="*/ 2 h 496"/>
                <a:gd name="T16" fmla="*/ 9 w 2753"/>
                <a:gd name="T17" fmla="*/ 2 h 496"/>
                <a:gd name="T18" fmla="*/ 9 w 2753"/>
                <a:gd name="T19" fmla="*/ 2 h 496"/>
                <a:gd name="T20" fmla="*/ 9 w 2753"/>
                <a:gd name="T21" fmla="*/ 2 h 496"/>
                <a:gd name="T22" fmla="*/ 9 w 2753"/>
                <a:gd name="T23" fmla="*/ 2 h 496"/>
                <a:gd name="T24" fmla="*/ 8 w 2753"/>
                <a:gd name="T25" fmla="*/ 2 h 496"/>
                <a:gd name="T26" fmla="*/ 8 w 2753"/>
                <a:gd name="T27" fmla="*/ 2 h 496"/>
                <a:gd name="T28" fmla="*/ 8 w 2753"/>
                <a:gd name="T29" fmla="*/ 2 h 496"/>
                <a:gd name="T30" fmla="*/ 8 w 2753"/>
                <a:gd name="T31" fmla="*/ 2 h 496"/>
                <a:gd name="T32" fmla="*/ 7 w 2753"/>
                <a:gd name="T33" fmla="*/ 2 h 496"/>
                <a:gd name="T34" fmla="*/ 7 w 2753"/>
                <a:gd name="T35" fmla="*/ 2 h 496"/>
                <a:gd name="T36" fmla="*/ 7 w 2753"/>
                <a:gd name="T37" fmla="*/ 2 h 496"/>
                <a:gd name="T38" fmla="*/ 7 w 2753"/>
                <a:gd name="T39" fmla="*/ 2 h 496"/>
                <a:gd name="T40" fmla="*/ 7 w 2753"/>
                <a:gd name="T41" fmla="*/ 2 h 496"/>
                <a:gd name="T42" fmla="*/ 6 w 2753"/>
                <a:gd name="T43" fmla="*/ 2 h 496"/>
                <a:gd name="T44" fmla="*/ 6 w 2753"/>
                <a:gd name="T45" fmla="*/ 2 h 496"/>
                <a:gd name="T46" fmla="*/ 6 w 2753"/>
                <a:gd name="T47" fmla="*/ 2 h 496"/>
                <a:gd name="T48" fmla="*/ 6 w 2753"/>
                <a:gd name="T49" fmla="*/ 2 h 496"/>
                <a:gd name="T50" fmla="*/ 5 w 2753"/>
                <a:gd name="T51" fmla="*/ 2 h 496"/>
                <a:gd name="T52" fmla="*/ 5 w 2753"/>
                <a:gd name="T53" fmla="*/ 2 h 496"/>
                <a:gd name="T54" fmla="*/ 5 w 2753"/>
                <a:gd name="T55" fmla="*/ 2 h 496"/>
                <a:gd name="T56" fmla="*/ 4 w 2753"/>
                <a:gd name="T57" fmla="*/ 2 h 496"/>
                <a:gd name="T58" fmla="*/ 5 w 2753"/>
                <a:gd name="T59" fmla="*/ 2 h 496"/>
                <a:gd name="T60" fmla="*/ 4 w 2753"/>
                <a:gd name="T61" fmla="*/ 2 h 496"/>
                <a:gd name="T62" fmla="*/ 3 w 2753"/>
                <a:gd name="T63" fmla="*/ 2 h 496"/>
                <a:gd name="T64" fmla="*/ 3 w 2753"/>
                <a:gd name="T65" fmla="*/ 2 h 496"/>
                <a:gd name="T66" fmla="*/ 3 w 2753"/>
                <a:gd name="T67" fmla="*/ 2 h 496"/>
                <a:gd name="T68" fmla="*/ 3 w 2753"/>
                <a:gd name="T69" fmla="*/ 2 h 496"/>
                <a:gd name="T70" fmla="*/ 2 w 2753"/>
                <a:gd name="T71" fmla="*/ 2 h 496"/>
                <a:gd name="T72" fmla="*/ 2 w 2753"/>
                <a:gd name="T73" fmla="*/ 2 h 496"/>
                <a:gd name="T74" fmla="*/ 2 w 2753"/>
                <a:gd name="T75" fmla="*/ 2 h 496"/>
                <a:gd name="T76" fmla="*/ 1 w 2753"/>
                <a:gd name="T77" fmla="*/ 2 h 496"/>
                <a:gd name="T78" fmla="*/ 1 w 2753"/>
                <a:gd name="T79" fmla="*/ 2 h 496"/>
                <a:gd name="T80" fmla="*/ 1 w 2753"/>
                <a:gd name="T81" fmla="*/ 2 h 496"/>
                <a:gd name="T82" fmla="*/ 9 w 2753"/>
                <a:gd name="T83" fmla="*/ 1 h 496"/>
                <a:gd name="T84" fmla="*/ 8 w 2753"/>
                <a:gd name="T85" fmla="*/ 1 h 496"/>
                <a:gd name="T86" fmla="*/ 8 w 2753"/>
                <a:gd name="T87" fmla="*/ 1 h 496"/>
                <a:gd name="T88" fmla="*/ 8 w 2753"/>
                <a:gd name="T89" fmla="*/ 1 h 496"/>
                <a:gd name="T90" fmla="*/ 8 w 2753"/>
                <a:gd name="T91" fmla="*/ 1 h 496"/>
                <a:gd name="T92" fmla="*/ 8 w 2753"/>
                <a:gd name="T93" fmla="*/ 1 h 496"/>
                <a:gd name="T94" fmla="*/ 7 w 2753"/>
                <a:gd name="T95" fmla="*/ 1 h 496"/>
                <a:gd name="T96" fmla="*/ 7 w 2753"/>
                <a:gd name="T97" fmla="*/ 1 h 496"/>
                <a:gd name="T98" fmla="*/ 7 w 2753"/>
                <a:gd name="T99" fmla="*/ 1 h 496"/>
                <a:gd name="T100" fmla="*/ 7 w 2753"/>
                <a:gd name="T101" fmla="*/ 1 h 496"/>
                <a:gd name="T102" fmla="*/ 6 w 2753"/>
                <a:gd name="T103" fmla="*/ 0 h 496"/>
                <a:gd name="T104" fmla="*/ 6 w 2753"/>
                <a:gd name="T105" fmla="*/ 1 h 496"/>
                <a:gd name="T106" fmla="*/ 6 w 2753"/>
                <a:gd name="T107" fmla="*/ 1 h 496"/>
                <a:gd name="T108" fmla="*/ 6 w 2753"/>
                <a:gd name="T109" fmla="*/ 1 h 496"/>
                <a:gd name="T110" fmla="*/ 6 w 2753"/>
                <a:gd name="T111" fmla="*/ 1 h 496"/>
                <a:gd name="T112" fmla="*/ 5 w 2753"/>
                <a:gd name="T113" fmla="*/ 1 h 496"/>
                <a:gd name="T114" fmla="*/ 5 w 2753"/>
                <a:gd name="T115" fmla="*/ 1 h 496"/>
                <a:gd name="T116" fmla="*/ 4 w 2753"/>
                <a:gd name="T117" fmla="*/ 1 h 496"/>
                <a:gd name="T118" fmla="*/ 4 w 2753"/>
                <a:gd name="T119" fmla="*/ 1 h 496"/>
                <a:gd name="T120" fmla="*/ 3 w 2753"/>
                <a:gd name="T121" fmla="*/ 1 h 496"/>
                <a:gd name="T122" fmla="*/ 3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2 h 639"/>
                <a:gd name="T2" fmla="*/ 0 w 1400"/>
                <a:gd name="T3" fmla="*/ 1 h 639"/>
                <a:gd name="T4" fmla="*/ 0 w 1400"/>
                <a:gd name="T5" fmla="*/ 1 h 639"/>
                <a:gd name="T6" fmla="*/ 0 w 1400"/>
                <a:gd name="T7" fmla="*/ 1 h 639"/>
                <a:gd name="T8" fmla="*/ 0 w 1400"/>
                <a:gd name="T9" fmla="*/ 1 h 639"/>
                <a:gd name="T10" fmla="*/ 1 w 1400"/>
                <a:gd name="T11" fmla="*/ 1 h 639"/>
                <a:gd name="T12" fmla="*/ 1 w 1400"/>
                <a:gd name="T13" fmla="*/ 1 h 639"/>
                <a:gd name="T14" fmla="*/ 1 w 1400"/>
                <a:gd name="T15" fmla="*/ 1 h 639"/>
                <a:gd name="T16" fmla="*/ 1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1 h 639"/>
                <a:gd name="T30" fmla="*/ 0 w 1400"/>
                <a:gd name="T31" fmla="*/ 1 h 639"/>
                <a:gd name="T32" fmla="*/ 0 w 1400"/>
                <a:gd name="T33" fmla="*/ 1 h 639"/>
                <a:gd name="T34" fmla="*/ 0 w 1400"/>
                <a:gd name="T35" fmla="*/ 1 h 639"/>
                <a:gd name="T36" fmla="*/ 0 w 1400"/>
                <a:gd name="T37" fmla="*/ 1 h 639"/>
                <a:gd name="T38" fmla="*/ 0 w 1400"/>
                <a:gd name="T39" fmla="*/ 2 h 639"/>
                <a:gd name="T40" fmla="*/ 0 w 1400"/>
                <a:gd name="T41" fmla="*/ 2 h 639"/>
                <a:gd name="T42" fmla="*/ 0 w 1400"/>
                <a:gd name="T43" fmla="*/ 2 h 639"/>
                <a:gd name="T44" fmla="*/ 0 w 1400"/>
                <a:gd name="T45" fmla="*/ 2 h 639"/>
                <a:gd name="T46" fmla="*/ 1 w 1400"/>
                <a:gd name="T47" fmla="*/ 2 h 639"/>
                <a:gd name="T48" fmla="*/ 2 w 1400"/>
                <a:gd name="T49" fmla="*/ 2 h 639"/>
                <a:gd name="T50" fmla="*/ 3 w 1400"/>
                <a:gd name="T51" fmla="*/ 2 h 639"/>
                <a:gd name="T52" fmla="*/ 4 w 1400"/>
                <a:gd name="T53" fmla="*/ 2 h 639"/>
                <a:gd name="T54" fmla="*/ 5 w 1400"/>
                <a:gd name="T55" fmla="*/ 2 h 639"/>
                <a:gd name="T56" fmla="*/ 5 w 1400"/>
                <a:gd name="T57" fmla="*/ 2 h 639"/>
                <a:gd name="T58" fmla="*/ 5 w 1400"/>
                <a:gd name="T59" fmla="*/ 2 h 639"/>
                <a:gd name="T60" fmla="*/ 5 w 1400"/>
                <a:gd name="T61" fmla="*/ 2 h 639"/>
                <a:gd name="T62" fmla="*/ 5 w 1400"/>
                <a:gd name="T63" fmla="*/ 2 h 639"/>
                <a:gd name="T64" fmla="*/ 5 w 1400"/>
                <a:gd name="T65" fmla="*/ 2 h 639"/>
                <a:gd name="T66" fmla="*/ 4 w 1400"/>
                <a:gd name="T67" fmla="*/ 2 h 639"/>
                <a:gd name="T68" fmla="*/ 3 w 1400"/>
                <a:gd name="T69" fmla="*/ 2 h 639"/>
                <a:gd name="T70" fmla="*/ 2 w 1400"/>
                <a:gd name="T71" fmla="*/ 2 h 639"/>
                <a:gd name="T72" fmla="*/ 1 w 1400"/>
                <a:gd name="T73" fmla="*/ 2 h 639"/>
                <a:gd name="T74" fmla="*/ 1 w 1400"/>
                <a:gd name="T75" fmla="*/ 2 h 639"/>
                <a:gd name="T76" fmla="*/ 1 w 1400"/>
                <a:gd name="T77" fmla="*/ 2 h 639"/>
                <a:gd name="T78" fmla="*/ 0 w 1400"/>
                <a:gd name="T79" fmla="*/ 1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1 w 1400"/>
                <a:gd name="T87" fmla="*/ 1 h 639"/>
                <a:gd name="T88" fmla="*/ 0 w 1400"/>
                <a:gd name="T89" fmla="*/ 1 h 639"/>
                <a:gd name="T90" fmla="*/ 0 w 1400"/>
                <a:gd name="T91" fmla="*/ 1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7 w 2101"/>
                <a:gd name="T1" fmla="*/ 0 h 1421"/>
                <a:gd name="T2" fmla="*/ 7 w 2101"/>
                <a:gd name="T3" fmla="*/ 0 h 1421"/>
                <a:gd name="T4" fmla="*/ 6 w 2101"/>
                <a:gd name="T5" fmla="*/ 0 h 1421"/>
                <a:gd name="T6" fmla="*/ 5 w 2101"/>
                <a:gd name="T7" fmla="*/ 0 h 1421"/>
                <a:gd name="T8" fmla="*/ 5 w 2101"/>
                <a:gd name="T9" fmla="*/ 0 h 1421"/>
                <a:gd name="T10" fmla="*/ 6 w 2101"/>
                <a:gd name="T11" fmla="*/ 0 h 1421"/>
                <a:gd name="T12" fmla="*/ 7 w 2101"/>
                <a:gd name="T13" fmla="*/ 3 h 1421"/>
                <a:gd name="T14" fmla="*/ 7 w 2101"/>
                <a:gd name="T15" fmla="*/ 2 h 1421"/>
                <a:gd name="T16" fmla="*/ 7 w 2101"/>
                <a:gd name="T17" fmla="*/ 2 h 1421"/>
                <a:gd name="T18" fmla="*/ 7 w 2101"/>
                <a:gd name="T19" fmla="*/ 2 h 1421"/>
                <a:gd name="T20" fmla="*/ 7 w 2101"/>
                <a:gd name="T21" fmla="*/ 2 h 1421"/>
                <a:gd name="T22" fmla="*/ 5 w 2101"/>
                <a:gd name="T23" fmla="*/ 1 h 1421"/>
                <a:gd name="T24" fmla="*/ 5 w 2101"/>
                <a:gd name="T25" fmla="*/ 1 h 1421"/>
                <a:gd name="T26" fmla="*/ 5 w 2101"/>
                <a:gd name="T27" fmla="*/ 1 h 1421"/>
                <a:gd name="T28" fmla="*/ 5 w 2101"/>
                <a:gd name="T29" fmla="*/ 1 h 1421"/>
                <a:gd name="T30" fmla="*/ 5 w 2101"/>
                <a:gd name="T31" fmla="*/ 0 h 1421"/>
                <a:gd name="T32" fmla="*/ 6 w 2101"/>
                <a:gd name="T33" fmla="*/ 0 h 1421"/>
                <a:gd name="T34" fmla="*/ 6 w 2101"/>
                <a:gd name="T35" fmla="*/ 0 h 1421"/>
                <a:gd name="T36" fmla="*/ 7 w 2101"/>
                <a:gd name="T37" fmla="*/ 0 h 1421"/>
                <a:gd name="T38" fmla="*/ 7 w 2101"/>
                <a:gd name="T39" fmla="*/ 0 h 1421"/>
                <a:gd name="T40" fmla="*/ 6 w 2101"/>
                <a:gd name="T41" fmla="*/ 0 h 1421"/>
                <a:gd name="T42" fmla="*/ 5 w 2101"/>
                <a:gd name="T43" fmla="*/ 0 h 1421"/>
                <a:gd name="T44" fmla="*/ 5 w 2101"/>
                <a:gd name="T45" fmla="*/ 0 h 1421"/>
                <a:gd name="T46" fmla="*/ 4 w 2101"/>
                <a:gd name="T47" fmla="*/ 0 h 1421"/>
                <a:gd name="T48" fmla="*/ 3 w 2101"/>
                <a:gd name="T49" fmla="*/ 1 h 1421"/>
                <a:gd name="T50" fmla="*/ 2 w 2101"/>
                <a:gd name="T51" fmla="*/ 0 h 1421"/>
                <a:gd name="T52" fmla="*/ 1 w 2101"/>
                <a:gd name="T53" fmla="*/ 0 h 1421"/>
                <a:gd name="T54" fmla="*/ 0 w 2101"/>
                <a:gd name="T55" fmla="*/ 2 h 1421"/>
                <a:gd name="T56" fmla="*/ 1 w 2101"/>
                <a:gd name="T57" fmla="*/ 2 h 1421"/>
                <a:gd name="T58" fmla="*/ 1 w 2101"/>
                <a:gd name="T59" fmla="*/ 0 h 1421"/>
                <a:gd name="T60" fmla="*/ 2 w 2101"/>
                <a:gd name="T61" fmla="*/ 2 h 1421"/>
                <a:gd name="T62" fmla="*/ 2 w 2101"/>
                <a:gd name="T63" fmla="*/ 2 h 1421"/>
                <a:gd name="T64" fmla="*/ 2 w 2101"/>
                <a:gd name="T65" fmla="*/ 4 h 1421"/>
                <a:gd name="T66" fmla="*/ 2 w 2101"/>
                <a:gd name="T67" fmla="*/ 3 h 1421"/>
                <a:gd name="T68" fmla="*/ 3 w 2101"/>
                <a:gd name="T69" fmla="*/ 3 h 1421"/>
                <a:gd name="T70" fmla="*/ 4 w 2101"/>
                <a:gd name="T71" fmla="*/ 4 h 1421"/>
                <a:gd name="T72" fmla="*/ 6 w 2101"/>
                <a:gd name="T73" fmla="*/ 2 h 1421"/>
                <a:gd name="T74" fmla="*/ 6 w 2101"/>
                <a:gd name="T75" fmla="*/ 4 h 1421"/>
                <a:gd name="T76" fmla="*/ 6 w 2101"/>
                <a:gd name="T77" fmla="*/ 4 h 1421"/>
                <a:gd name="T78" fmla="*/ 6 w 2101"/>
                <a:gd name="T79" fmla="*/ 3 h 1421"/>
                <a:gd name="T80" fmla="*/ 7 w 2101"/>
                <a:gd name="T81" fmla="*/ 3 h 1421"/>
                <a:gd name="T82" fmla="*/ 7 w 2101"/>
                <a:gd name="T83" fmla="*/ 5 h 1421"/>
                <a:gd name="T84" fmla="*/ 8 w 2101"/>
                <a:gd name="T85" fmla="*/ 5 h 1421"/>
                <a:gd name="T86" fmla="*/ 8 w 2101"/>
                <a:gd name="T87" fmla="*/ 3 h 1421"/>
                <a:gd name="T88" fmla="*/ 9 w 2101"/>
                <a:gd name="T89" fmla="*/ 3 h 1421"/>
                <a:gd name="T90" fmla="*/ 8 w 2101"/>
                <a:gd name="T91" fmla="*/ 3 h 1421"/>
                <a:gd name="T92" fmla="*/ 6 w 2101"/>
                <a:gd name="T93" fmla="*/ 2 h 1421"/>
                <a:gd name="T94" fmla="*/ 6 w 2101"/>
                <a:gd name="T95" fmla="*/ 2 h 1421"/>
                <a:gd name="T96" fmla="*/ 5 w 2101"/>
                <a:gd name="T97" fmla="*/ 2 h 1421"/>
                <a:gd name="T98" fmla="*/ 4 w 2101"/>
                <a:gd name="T99" fmla="*/ 2 h 1421"/>
                <a:gd name="T100" fmla="*/ 5 w 2101"/>
                <a:gd name="T101" fmla="*/ 3 h 1421"/>
                <a:gd name="T102" fmla="*/ 4 w 2101"/>
                <a:gd name="T103" fmla="*/ 4 h 1421"/>
                <a:gd name="T104" fmla="*/ 4 w 2101"/>
                <a:gd name="T105" fmla="*/ 4 h 1421"/>
                <a:gd name="T106" fmla="*/ 3 w 2101"/>
                <a:gd name="T107" fmla="*/ 2 h 1421"/>
                <a:gd name="T108" fmla="*/ 4 w 2101"/>
                <a:gd name="T109" fmla="*/ 0 h 1421"/>
                <a:gd name="T110" fmla="*/ 4 w 2101"/>
                <a:gd name="T111" fmla="*/ 2 h 1421"/>
                <a:gd name="T112" fmla="*/ 5 w 2101"/>
                <a:gd name="T113" fmla="*/ 2 h 1421"/>
                <a:gd name="T114" fmla="*/ 5 w 2101"/>
                <a:gd name="T115" fmla="*/ 2 h 1421"/>
                <a:gd name="T116" fmla="*/ 6 w 2101"/>
                <a:gd name="T117" fmla="*/ 2 h 1421"/>
                <a:gd name="T118" fmla="*/ 6 w 2101"/>
                <a:gd name="T119" fmla="*/ 2 h 1421"/>
                <a:gd name="T120" fmla="*/ 6 w 2101"/>
                <a:gd name="T121" fmla="*/ 2 h 1421"/>
                <a:gd name="T122" fmla="*/ 6 w 2101"/>
                <a:gd name="T123" fmla="*/ 2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2 w 4304"/>
                <a:gd name="T3" fmla="*/ 1 h 532"/>
                <a:gd name="T4" fmla="*/ 3 w 4304"/>
                <a:gd name="T5" fmla="*/ 2 h 532"/>
                <a:gd name="T6" fmla="*/ 4 w 4304"/>
                <a:gd name="T7" fmla="*/ 1 h 532"/>
                <a:gd name="T8" fmla="*/ 4 w 4304"/>
                <a:gd name="T9" fmla="*/ 1 h 532"/>
                <a:gd name="T10" fmla="*/ 4 w 4304"/>
                <a:gd name="T11" fmla="*/ 1 h 532"/>
                <a:gd name="T12" fmla="*/ 3 w 4304"/>
                <a:gd name="T13" fmla="*/ 1 h 532"/>
                <a:gd name="T14" fmla="*/ 6 w 4304"/>
                <a:gd name="T15" fmla="*/ 1 h 532"/>
                <a:gd name="T16" fmla="*/ 5 w 4304"/>
                <a:gd name="T17" fmla="*/ 1 h 532"/>
                <a:gd name="T18" fmla="*/ 6 w 4304"/>
                <a:gd name="T19" fmla="*/ 1 h 532"/>
                <a:gd name="T20" fmla="*/ 6 w 4304"/>
                <a:gd name="T21" fmla="*/ 1 h 532"/>
                <a:gd name="T22" fmla="*/ 7 w 4304"/>
                <a:gd name="T23" fmla="*/ 1 h 532"/>
                <a:gd name="T24" fmla="*/ 7 w 4304"/>
                <a:gd name="T25" fmla="*/ 1 h 532"/>
                <a:gd name="T26" fmla="*/ 7 w 4304"/>
                <a:gd name="T27" fmla="*/ 1 h 532"/>
                <a:gd name="T28" fmla="*/ 7 w 4304"/>
                <a:gd name="T29" fmla="*/ 2 h 532"/>
                <a:gd name="T30" fmla="*/ 8 w 4304"/>
                <a:gd name="T31" fmla="*/ 2 h 532"/>
                <a:gd name="T32" fmla="*/ 10 w 4304"/>
                <a:gd name="T33" fmla="*/ 2 h 532"/>
                <a:gd name="T34" fmla="*/ 10 w 4304"/>
                <a:gd name="T35" fmla="*/ 1 h 532"/>
                <a:gd name="T36" fmla="*/ 10 w 4304"/>
                <a:gd name="T37" fmla="*/ 1 h 532"/>
                <a:gd name="T38" fmla="*/ 10 w 4304"/>
                <a:gd name="T39" fmla="*/ 1 h 532"/>
                <a:gd name="T40" fmla="*/ 11 w 4304"/>
                <a:gd name="T41" fmla="*/ 1 h 532"/>
                <a:gd name="T42" fmla="*/ 11 w 4304"/>
                <a:gd name="T43" fmla="*/ 1 h 532"/>
                <a:gd name="T44" fmla="*/ 11 w 4304"/>
                <a:gd name="T45" fmla="*/ 1 h 532"/>
                <a:gd name="T46" fmla="*/ 11 w 4304"/>
                <a:gd name="T47" fmla="*/ 1 h 532"/>
                <a:gd name="T48" fmla="*/ 12 w 4304"/>
                <a:gd name="T49" fmla="*/ 1 h 532"/>
                <a:gd name="T50" fmla="*/ 12 w 4304"/>
                <a:gd name="T51" fmla="*/ 1 h 532"/>
                <a:gd name="T52" fmla="*/ 13 w 4304"/>
                <a:gd name="T53" fmla="*/ 1 h 532"/>
                <a:gd name="T54" fmla="*/ 13 w 4304"/>
                <a:gd name="T55" fmla="*/ 1 h 532"/>
                <a:gd name="T56" fmla="*/ 13 w 4304"/>
                <a:gd name="T57" fmla="*/ 1 h 532"/>
                <a:gd name="T58" fmla="*/ 14 w 4304"/>
                <a:gd name="T59" fmla="*/ 1 h 532"/>
                <a:gd name="T60" fmla="*/ 14 w 4304"/>
                <a:gd name="T61" fmla="*/ 1 h 532"/>
                <a:gd name="T62" fmla="*/ 14 w 4304"/>
                <a:gd name="T63" fmla="*/ 1 h 532"/>
                <a:gd name="T64" fmla="*/ 14 w 4304"/>
                <a:gd name="T65" fmla="*/ 2 h 532"/>
                <a:gd name="T66" fmla="*/ 15 w 4304"/>
                <a:gd name="T67" fmla="*/ 2 h 532"/>
                <a:gd name="T68" fmla="*/ 17 w 4304"/>
                <a:gd name="T69" fmla="*/ 1 h 532"/>
                <a:gd name="T70" fmla="*/ 17 w 4304"/>
                <a:gd name="T71" fmla="*/ 2 h 532"/>
                <a:gd name="T72" fmla="*/ 2 w 4304"/>
                <a:gd name="T73" fmla="*/ 3 h 532"/>
                <a:gd name="T74" fmla="*/ 3 w 4304"/>
                <a:gd name="T75" fmla="*/ 3 h 532"/>
                <a:gd name="T76" fmla="*/ 4 w 4304"/>
                <a:gd name="T77" fmla="*/ 2 h 532"/>
                <a:gd name="T78" fmla="*/ 5 w 4304"/>
                <a:gd name="T79" fmla="*/ 3 h 532"/>
                <a:gd name="T80" fmla="*/ 5 w 4304"/>
                <a:gd name="T81" fmla="*/ 2 h 532"/>
                <a:gd name="T82" fmla="*/ 5 w 4304"/>
                <a:gd name="T83" fmla="*/ 2 h 532"/>
                <a:gd name="T84" fmla="*/ 6 w 4304"/>
                <a:gd name="T85" fmla="*/ 2 h 532"/>
                <a:gd name="T86" fmla="*/ 6 w 4304"/>
                <a:gd name="T87" fmla="*/ 2 h 532"/>
                <a:gd name="T88" fmla="*/ 7 w 4304"/>
                <a:gd name="T89" fmla="*/ 3 h 532"/>
                <a:gd name="T90" fmla="*/ 8 w 4304"/>
                <a:gd name="T91" fmla="*/ 2 h 532"/>
                <a:gd name="T92" fmla="*/ 9 w 4304"/>
                <a:gd name="T93" fmla="*/ 2 h 532"/>
                <a:gd name="T94" fmla="*/ 9 w 4304"/>
                <a:gd name="T95" fmla="*/ 2 h 532"/>
                <a:gd name="T96" fmla="*/ 10 w 4304"/>
                <a:gd name="T97" fmla="*/ 2 h 532"/>
                <a:gd name="T98" fmla="*/ 11 w 4304"/>
                <a:gd name="T99" fmla="*/ 2 h 532"/>
                <a:gd name="T100" fmla="*/ 11 w 4304"/>
                <a:gd name="T101" fmla="*/ 2 h 532"/>
                <a:gd name="T102" fmla="*/ 10 w 4304"/>
                <a:gd name="T103" fmla="*/ 3 h 532"/>
                <a:gd name="T104" fmla="*/ 11 w 4304"/>
                <a:gd name="T105" fmla="*/ 2 h 532"/>
                <a:gd name="T106" fmla="*/ 12 w 4304"/>
                <a:gd name="T107" fmla="*/ 2 h 532"/>
                <a:gd name="T108" fmla="*/ 13 w 4304"/>
                <a:gd name="T109" fmla="*/ 3 h 532"/>
                <a:gd name="T110" fmla="*/ 12 w 4304"/>
                <a:gd name="T111" fmla="*/ 2 h 532"/>
                <a:gd name="T112" fmla="*/ 13 w 4304"/>
                <a:gd name="T113" fmla="*/ 2 h 532"/>
                <a:gd name="T114" fmla="*/ 13 w 4304"/>
                <a:gd name="T115" fmla="*/ 2 h 532"/>
                <a:gd name="T116" fmla="*/ 14 w 4304"/>
                <a:gd name="T117" fmla="*/ 2 h 532"/>
                <a:gd name="T118" fmla="*/ 15 w 4304"/>
                <a:gd name="T119" fmla="*/ 2 h 532"/>
                <a:gd name="T120" fmla="*/ 14 w 4304"/>
                <a:gd name="T121" fmla="*/ 3 h 532"/>
                <a:gd name="T122" fmla="*/ 15 w 4304"/>
                <a:gd name="T123" fmla="*/ 2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2 w 1529"/>
                <a:gd name="T1" fmla="*/ 3 h 1275"/>
                <a:gd name="T2" fmla="*/ 3 w 1529"/>
                <a:gd name="T3" fmla="*/ 3 h 1275"/>
                <a:gd name="T4" fmla="*/ 3 w 1529"/>
                <a:gd name="T5" fmla="*/ 2 h 1275"/>
                <a:gd name="T6" fmla="*/ 1 w 1529"/>
                <a:gd name="T7" fmla="*/ 2 h 1275"/>
                <a:gd name="T8" fmla="*/ 1 w 1529"/>
                <a:gd name="T9" fmla="*/ 4 h 1275"/>
                <a:gd name="T10" fmla="*/ 4 w 1529"/>
                <a:gd name="T11" fmla="*/ 4 h 1275"/>
                <a:gd name="T12" fmla="*/ 4 w 1529"/>
                <a:gd name="T13" fmla="*/ 1 h 1275"/>
                <a:gd name="T14" fmla="*/ 0 w 1529"/>
                <a:gd name="T15" fmla="*/ 1 h 1275"/>
                <a:gd name="T16" fmla="*/ 0 w 1529"/>
                <a:gd name="T17" fmla="*/ 5 h 1275"/>
                <a:gd name="T18" fmla="*/ 5 w 1529"/>
                <a:gd name="T19" fmla="*/ 5 h 1275"/>
                <a:gd name="T20" fmla="*/ 5 w 1529"/>
                <a:gd name="T21" fmla="*/ 1 h 1275"/>
                <a:gd name="T22" fmla="*/ 5 w 1529"/>
                <a:gd name="T23" fmla="*/ 1 h 1275"/>
                <a:gd name="T24" fmla="*/ 5 w 1529"/>
                <a:gd name="T25" fmla="*/ 5 h 1275"/>
                <a:gd name="T26" fmla="*/ 0 w 1529"/>
                <a:gd name="T27" fmla="*/ 5 h 1275"/>
                <a:gd name="T28" fmla="*/ 0 w 1529"/>
                <a:gd name="T29" fmla="*/ 5 h 1275"/>
                <a:gd name="T30" fmla="*/ 0 w 1529"/>
                <a:gd name="T31" fmla="*/ 0 h 1275"/>
                <a:gd name="T32" fmla="*/ 4 w 1529"/>
                <a:gd name="T33" fmla="*/ 0 h 1275"/>
                <a:gd name="T34" fmla="*/ 4 w 1529"/>
                <a:gd name="T35" fmla="*/ 1 h 1275"/>
                <a:gd name="T36" fmla="*/ 4 w 1529"/>
                <a:gd name="T37" fmla="*/ 1 h 1275"/>
                <a:gd name="T38" fmla="*/ 4 w 1529"/>
                <a:gd name="T39" fmla="*/ 1 h 1275"/>
                <a:gd name="T40" fmla="*/ 4 w 1529"/>
                <a:gd name="T41" fmla="*/ 1 h 1275"/>
                <a:gd name="T42" fmla="*/ 4 w 1529"/>
                <a:gd name="T43" fmla="*/ 2 h 1275"/>
                <a:gd name="T44" fmla="*/ 4 w 1529"/>
                <a:gd name="T45" fmla="*/ 2 h 1275"/>
                <a:gd name="T46" fmla="*/ 4 w 1529"/>
                <a:gd name="T47" fmla="*/ 2 h 1275"/>
                <a:gd name="T48" fmla="*/ 4 w 1529"/>
                <a:gd name="T49" fmla="*/ 2 h 1275"/>
                <a:gd name="T50" fmla="*/ 4 w 1529"/>
                <a:gd name="T51" fmla="*/ 3 h 1275"/>
                <a:gd name="T52" fmla="*/ 4 w 1529"/>
                <a:gd name="T53" fmla="*/ 3 h 1275"/>
                <a:gd name="T54" fmla="*/ 4 w 1529"/>
                <a:gd name="T55" fmla="*/ 3 h 1275"/>
                <a:gd name="T56" fmla="*/ 4 w 1529"/>
                <a:gd name="T57" fmla="*/ 3 h 1275"/>
                <a:gd name="T58" fmla="*/ 4 w 1529"/>
                <a:gd name="T59" fmla="*/ 4 h 1275"/>
                <a:gd name="T60" fmla="*/ 4 w 1529"/>
                <a:gd name="T61" fmla="*/ 4 h 1275"/>
                <a:gd name="T62" fmla="*/ 4 w 1529"/>
                <a:gd name="T63" fmla="*/ 4 h 1275"/>
                <a:gd name="T64" fmla="*/ 4 w 1529"/>
                <a:gd name="T65" fmla="*/ 4 h 1275"/>
                <a:gd name="T66" fmla="*/ 4 w 1529"/>
                <a:gd name="T67" fmla="*/ 4 h 1275"/>
                <a:gd name="T68" fmla="*/ 4 w 1529"/>
                <a:gd name="T69" fmla="*/ 4 h 1275"/>
                <a:gd name="T70" fmla="*/ 4 w 1529"/>
                <a:gd name="T71" fmla="*/ 4 h 1275"/>
                <a:gd name="T72" fmla="*/ 4 w 1529"/>
                <a:gd name="T73" fmla="*/ 4 h 1275"/>
                <a:gd name="T74" fmla="*/ 3 w 1529"/>
                <a:gd name="T75" fmla="*/ 4 h 1275"/>
                <a:gd name="T76" fmla="*/ 3 w 1529"/>
                <a:gd name="T77" fmla="*/ 4 h 1275"/>
                <a:gd name="T78" fmla="*/ 3 w 1529"/>
                <a:gd name="T79" fmla="*/ 4 h 1275"/>
                <a:gd name="T80" fmla="*/ 3 w 1529"/>
                <a:gd name="T81" fmla="*/ 4 h 1275"/>
                <a:gd name="T82" fmla="*/ 2 w 1529"/>
                <a:gd name="T83" fmla="*/ 4 h 1275"/>
                <a:gd name="T84" fmla="*/ 2 w 1529"/>
                <a:gd name="T85" fmla="*/ 4 h 1275"/>
                <a:gd name="T86" fmla="*/ 2 w 1529"/>
                <a:gd name="T87" fmla="*/ 4 h 1275"/>
                <a:gd name="T88" fmla="*/ 2 w 1529"/>
                <a:gd name="T89" fmla="*/ 4 h 1275"/>
                <a:gd name="T90" fmla="*/ 1 w 1529"/>
                <a:gd name="T91" fmla="*/ 4 h 1275"/>
                <a:gd name="T92" fmla="*/ 1 w 1529"/>
                <a:gd name="T93" fmla="*/ 4 h 1275"/>
                <a:gd name="T94" fmla="*/ 1 w 1529"/>
                <a:gd name="T95" fmla="*/ 4 h 1275"/>
                <a:gd name="T96" fmla="*/ 1 w 1529"/>
                <a:gd name="T97" fmla="*/ 4 h 1275"/>
                <a:gd name="T98" fmla="*/ 1 w 1529"/>
                <a:gd name="T99" fmla="*/ 4 h 1275"/>
                <a:gd name="T100" fmla="*/ 1 w 1529"/>
                <a:gd name="T101" fmla="*/ 4 h 1275"/>
                <a:gd name="T102" fmla="*/ 1 w 1529"/>
                <a:gd name="T103" fmla="*/ 3 h 1275"/>
                <a:gd name="T104" fmla="*/ 1 w 1529"/>
                <a:gd name="T105" fmla="*/ 3 h 1275"/>
                <a:gd name="T106" fmla="*/ 1 w 1529"/>
                <a:gd name="T107" fmla="*/ 3 h 1275"/>
                <a:gd name="T108" fmla="*/ 1 w 1529"/>
                <a:gd name="T109" fmla="*/ 2 h 1275"/>
                <a:gd name="T110" fmla="*/ 1 w 1529"/>
                <a:gd name="T111" fmla="*/ 2 h 1275"/>
                <a:gd name="T112" fmla="*/ 1 w 1529"/>
                <a:gd name="T113" fmla="*/ 2 h 1275"/>
                <a:gd name="T114" fmla="*/ 3 w 1529"/>
                <a:gd name="T115" fmla="*/ 2 h 1275"/>
                <a:gd name="T116" fmla="*/ 3 w 1529"/>
                <a:gd name="T117" fmla="*/ 3 h 1275"/>
                <a:gd name="T118" fmla="*/ 2 w 1529"/>
                <a:gd name="T119" fmla="*/ 3 h 1275"/>
                <a:gd name="T120" fmla="*/ 2 w 1529"/>
                <a:gd name="T121" fmla="*/ 3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4 w 2467"/>
                <a:gd name="T1" fmla="*/ 1 h 262"/>
                <a:gd name="T2" fmla="*/ 4 w 2467"/>
                <a:gd name="T3" fmla="*/ 1 h 262"/>
                <a:gd name="T4" fmla="*/ 4 w 2467"/>
                <a:gd name="T5" fmla="*/ 1 h 262"/>
                <a:gd name="T6" fmla="*/ 3 w 2467"/>
                <a:gd name="T7" fmla="*/ 1 h 262"/>
                <a:gd name="T8" fmla="*/ 3 w 2467"/>
                <a:gd name="T9" fmla="*/ 1 h 262"/>
                <a:gd name="T10" fmla="*/ 3 w 2467"/>
                <a:gd name="T11" fmla="*/ 1 h 262"/>
                <a:gd name="T12" fmla="*/ 3 w 2467"/>
                <a:gd name="T13" fmla="*/ 1 h 262"/>
                <a:gd name="T14" fmla="*/ 3 w 2467"/>
                <a:gd name="T15" fmla="*/ 1 h 262"/>
                <a:gd name="T16" fmla="*/ 3 w 2467"/>
                <a:gd name="T17" fmla="*/ 1 h 262"/>
                <a:gd name="T18" fmla="*/ 3 w 2467"/>
                <a:gd name="T19" fmla="*/ 1 h 262"/>
                <a:gd name="T20" fmla="*/ 3 w 2467"/>
                <a:gd name="T21" fmla="*/ 1 h 262"/>
                <a:gd name="T22" fmla="*/ 3 w 2467"/>
                <a:gd name="T23" fmla="*/ 1 h 262"/>
                <a:gd name="T24" fmla="*/ 2 w 2467"/>
                <a:gd name="T25" fmla="*/ 1 h 262"/>
                <a:gd name="T26" fmla="*/ 3 w 2467"/>
                <a:gd name="T27" fmla="*/ 1 h 262"/>
                <a:gd name="T28" fmla="*/ 3 w 2467"/>
                <a:gd name="T29" fmla="*/ 1 h 262"/>
                <a:gd name="T30" fmla="*/ 3 w 2467"/>
                <a:gd name="T31" fmla="*/ 1 h 262"/>
                <a:gd name="T32" fmla="*/ 2 w 2467"/>
                <a:gd name="T33" fmla="*/ 1 h 262"/>
                <a:gd name="T34" fmla="*/ 2 w 2467"/>
                <a:gd name="T35" fmla="*/ 1 h 262"/>
                <a:gd name="T36" fmla="*/ 2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0 w 2467"/>
                <a:gd name="T51" fmla="*/ 1 h 262"/>
                <a:gd name="T52" fmla="*/ 10 w 2467"/>
                <a:gd name="T53" fmla="*/ 1 h 262"/>
                <a:gd name="T54" fmla="*/ 10 w 2467"/>
                <a:gd name="T55" fmla="*/ 1 h 262"/>
                <a:gd name="T56" fmla="*/ 10 w 2467"/>
                <a:gd name="T57" fmla="*/ 1 h 262"/>
                <a:gd name="T58" fmla="*/ 10 w 2467"/>
                <a:gd name="T59" fmla="*/ 1 h 262"/>
                <a:gd name="T60" fmla="*/ 9 w 2467"/>
                <a:gd name="T61" fmla="*/ 1 h 262"/>
                <a:gd name="T62" fmla="*/ 9 w 2467"/>
                <a:gd name="T63" fmla="*/ 1 h 262"/>
                <a:gd name="T64" fmla="*/ 9 w 2467"/>
                <a:gd name="T65" fmla="*/ 1 h 262"/>
                <a:gd name="T66" fmla="*/ 9 w 2467"/>
                <a:gd name="T67" fmla="*/ 1 h 262"/>
                <a:gd name="T68" fmla="*/ 8 w 2467"/>
                <a:gd name="T69" fmla="*/ 1 h 262"/>
                <a:gd name="T70" fmla="*/ 8 w 2467"/>
                <a:gd name="T71" fmla="*/ 1 h 262"/>
                <a:gd name="T72" fmla="*/ 8 w 2467"/>
                <a:gd name="T73" fmla="*/ 1 h 262"/>
                <a:gd name="T74" fmla="*/ 8 w 2467"/>
                <a:gd name="T75" fmla="*/ 1 h 262"/>
                <a:gd name="T76" fmla="*/ 8 w 2467"/>
                <a:gd name="T77" fmla="*/ 1 h 262"/>
                <a:gd name="T78" fmla="*/ 8 w 2467"/>
                <a:gd name="T79" fmla="*/ 1 h 262"/>
                <a:gd name="T80" fmla="*/ 8 w 2467"/>
                <a:gd name="T81" fmla="*/ 1 h 262"/>
                <a:gd name="T82" fmla="*/ 8 w 2467"/>
                <a:gd name="T83" fmla="*/ 1 h 262"/>
                <a:gd name="T84" fmla="*/ 7 w 2467"/>
                <a:gd name="T85" fmla="*/ 1 h 262"/>
                <a:gd name="T86" fmla="*/ 7 w 2467"/>
                <a:gd name="T87" fmla="*/ 1 h 262"/>
                <a:gd name="T88" fmla="*/ 7 w 2467"/>
                <a:gd name="T89" fmla="*/ 1 h 262"/>
                <a:gd name="T90" fmla="*/ 7 w 2467"/>
                <a:gd name="T91" fmla="*/ 1 h 262"/>
                <a:gd name="T92" fmla="*/ 7 w 2467"/>
                <a:gd name="T93" fmla="*/ 1 h 262"/>
                <a:gd name="T94" fmla="*/ 7 w 2467"/>
                <a:gd name="T95" fmla="*/ 1 h 262"/>
                <a:gd name="T96" fmla="*/ 7 w 2467"/>
                <a:gd name="T97" fmla="*/ 1 h 262"/>
                <a:gd name="T98" fmla="*/ 7 w 2467"/>
                <a:gd name="T99" fmla="*/ 1 h 262"/>
                <a:gd name="T100" fmla="*/ 6 w 2467"/>
                <a:gd name="T101" fmla="*/ 1 h 262"/>
                <a:gd name="T102" fmla="*/ 6 w 2467"/>
                <a:gd name="T103" fmla="*/ 1 h 262"/>
                <a:gd name="T104" fmla="*/ 6 w 2467"/>
                <a:gd name="T105" fmla="*/ 1 h 262"/>
                <a:gd name="T106" fmla="*/ 6 w 2467"/>
                <a:gd name="T107" fmla="*/ 1 h 262"/>
                <a:gd name="T108" fmla="*/ 6 w 2467"/>
                <a:gd name="T109" fmla="*/ 1 h 262"/>
                <a:gd name="T110" fmla="*/ 5 w 2467"/>
                <a:gd name="T111" fmla="*/ 1 h 262"/>
                <a:gd name="T112" fmla="*/ 5 w 2467"/>
                <a:gd name="T113" fmla="*/ 1 h 262"/>
                <a:gd name="T114" fmla="*/ 5 w 2467"/>
                <a:gd name="T115" fmla="*/ 1 h 262"/>
                <a:gd name="T116" fmla="*/ 5 w 2467"/>
                <a:gd name="T117" fmla="*/ 1 h 262"/>
                <a:gd name="T118" fmla="*/ 5 w 2467"/>
                <a:gd name="T119" fmla="*/ 1 h 262"/>
                <a:gd name="T120" fmla="*/ 5 w 2467"/>
                <a:gd name="T121" fmla="*/ 1 h 262"/>
                <a:gd name="T122" fmla="*/ 5 w 2467"/>
                <a:gd name="T123" fmla="*/ 1 h 262"/>
                <a:gd name="T124" fmla="*/ 5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8 w 2131"/>
                <a:gd name="T1" fmla="*/ 0 h 263"/>
                <a:gd name="T2" fmla="*/ 8 w 2131"/>
                <a:gd name="T3" fmla="*/ 0 h 263"/>
                <a:gd name="T4" fmla="*/ 8 w 2131"/>
                <a:gd name="T5" fmla="*/ 0 h 263"/>
                <a:gd name="T6" fmla="*/ 8 w 2131"/>
                <a:gd name="T7" fmla="*/ 0 h 263"/>
                <a:gd name="T8" fmla="*/ 7 w 2131"/>
                <a:gd name="T9" fmla="*/ 0 h 263"/>
                <a:gd name="T10" fmla="*/ 8 w 2131"/>
                <a:gd name="T11" fmla="*/ 0 h 263"/>
                <a:gd name="T12" fmla="*/ 8 w 2131"/>
                <a:gd name="T13" fmla="*/ 0 h 263"/>
                <a:gd name="T14" fmla="*/ 8 w 2131"/>
                <a:gd name="T15" fmla="*/ 0 h 263"/>
                <a:gd name="T16" fmla="*/ 8 w 2131"/>
                <a:gd name="T17" fmla="*/ 0 h 263"/>
                <a:gd name="T18" fmla="*/ 8 w 2131"/>
                <a:gd name="T19" fmla="*/ 0 h 263"/>
                <a:gd name="T20" fmla="*/ 8 w 2131"/>
                <a:gd name="T21" fmla="*/ 0 h 263"/>
                <a:gd name="T22" fmla="*/ 7 w 2131"/>
                <a:gd name="T23" fmla="*/ 0 h 263"/>
                <a:gd name="T24" fmla="*/ 6 w 2131"/>
                <a:gd name="T25" fmla="*/ 0 h 263"/>
                <a:gd name="T26" fmla="*/ 6 w 2131"/>
                <a:gd name="T27" fmla="*/ 0 h 263"/>
                <a:gd name="T28" fmla="*/ 6 w 2131"/>
                <a:gd name="T29" fmla="*/ 0 h 263"/>
                <a:gd name="T30" fmla="*/ 6 w 2131"/>
                <a:gd name="T31" fmla="*/ 0 h 263"/>
                <a:gd name="T32" fmla="*/ 6 w 2131"/>
                <a:gd name="T33" fmla="*/ 0 h 263"/>
                <a:gd name="T34" fmla="*/ 6 w 2131"/>
                <a:gd name="T35" fmla="*/ 0 h 263"/>
                <a:gd name="T36" fmla="*/ 6 w 2131"/>
                <a:gd name="T37" fmla="*/ 0 h 263"/>
                <a:gd name="T38" fmla="*/ 6 w 2131"/>
                <a:gd name="T39" fmla="*/ 0 h 263"/>
                <a:gd name="T40" fmla="*/ 5 w 2131"/>
                <a:gd name="T41" fmla="*/ 0 h 263"/>
                <a:gd name="T42" fmla="*/ 5 w 2131"/>
                <a:gd name="T43" fmla="*/ 0 h 263"/>
                <a:gd name="T44" fmla="*/ 5 w 2131"/>
                <a:gd name="T45" fmla="*/ 0 h 263"/>
                <a:gd name="T46" fmla="*/ 5 w 2131"/>
                <a:gd name="T47" fmla="*/ 0 h 263"/>
                <a:gd name="T48" fmla="*/ 5 w 2131"/>
                <a:gd name="T49" fmla="*/ 0 h 263"/>
                <a:gd name="T50" fmla="*/ 5 w 2131"/>
                <a:gd name="T51" fmla="*/ 0 h 263"/>
                <a:gd name="T52" fmla="*/ 5 w 2131"/>
                <a:gd name="T53" fmla="*/ 0 h 263"/>
                <a:gd name="T54" fmla="*/ 5 w 2131"/>
                <a:gd name="T55" fmla="*/ 0 h 263"/>
                <a:gd name="T56" fmla="*/ 5 w 2131"/>
                <a:gd name="T57" fmla="*/ 0 h 263"/>
                <a:gd name="T58" fmla="*/ 4 w 2131"/>
                <a:gd name="T59" fmla="*/ 0 h 263"/>
                <a:gd name="T60" fmla="*/ 4 w 2131"/>
                <a:gd name="T61" fmla="*/ 0 h 263"/>
                <a:gd name="T62" fmla="*/ 4 w 2131"/>
                <a:gd name="T63" fmla="*/ 0 h 263"/>
                <a:gd name="T64" fmla="*/ 4 w 2131"/>
                <a:gd name="T65" fmla="*/ 0 h 263"/>
                <a:gd name="T66" fmla="*/ 4 w 2131"/>
                <a:gd name="T67" fmla="*/ 0 h 263"/>
                <a:gd name="T68" fmla="*/ 4 w 2131"/>
                <a:gd name="T69" fmla="*/ 0 h 263"/>
                <a:gd name="T70" fmla="*/ 4 w 2131"/>
                <a:gd name="T71" fmla="*/ 0 h 263"/>
                <a:gd name="T72" fmla="*/ 4 w 2131"/>
                <a:gd name="T73" fmla="*/ 0 h 263"/>
                <a:gd name="T74" fmla="*/ 3 w 2131"/>
                <a:gd name="T75" fmla="*/ 0 h 263"/>
                <a:gd name="T76" fmla="*/ 3 w 2131"/>
                <a:gd name="T77" fmla="*/ 0 h 263"/>
                <a:gd name="T78" fmla="*/ 3 w 2131"/>
                <a:gd name="T79" fmla="*/ 0 h 263"/>
                <a:gd name="T80" fmla="*/ 3 w 2131"/>
                <a:gd name="T81" fmla="*/ 0 h 263"/>
                <a:gd name="T82" fmla="*/ 3 w 2131"/>
                <a:gd name="T83" fmla="*/ 0 h 263"/>
                <a:gd name="T84" fmla="*/ 2 w 2131"/>
                <a:gd name="T85" fmla="*/ 0 h 263"/>
                <a:gd name="T86" fmla="*/ 2 w 2131"/>
                <a:gd name="T87" fmla="*/ 0 h 263"/>
                <a:gd name="T88" fmla="*/ 3 w 2131"/>
                <a:gd name="T89" fmla="*/ 0 h 263"/>
                <a:gd name="T90" fmla="*/ 2 w 2131"/>
                <a:gd name="T91" fmla="*/ 0 h 263"/>
                <a:gd name="T92" fmla="*/ 3 w 2131"/>
                <a:gd name="T93" fmla="*/ 0 h 263"/>
                <a:gd name="T94" fmla="*/ 2 w 2131"/>
                <a:gd name="T95" fmla="*/ 0 h 263"/>
                <a:gd name="T96" fmla="*/ 2 w 2131"/>
                <a:gd name="T97" fmla="*/ 0 h 263"/>
                <a:gd name="T98" fmla="*/ 1 w 2131"/>
                <a:gd name="T99" fmla="*/ 0 h 263"/>
                <a:gd name="T100" fmla="*/ 2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0 w 2582"/>
                <a:gd name="T1" fmla="*/ 1 h 254"/>
                <a:gd name="T2" fmla="*/ 10 w 2582"/>
                <a:gd name="T3" fmla="*/ 1 h 254"/>
                <a:gd name="T4" fmla="*/ 10 w 2582"/>
                <a:gd name="T5" fmla="*/ 1 h 254"/>
                <a:gd name="T6" fmla="*/ 9 w 2582"/>
                <a:gd name="T7" fmla="*/ 1 h 254"/>
                <a:gd name="T8" fmla="*/ 10 w 2582"/>
                <a:gd name="T9" fmla="*/ 1 h 254"/>
                <a:gd name="T10" fmla="*/ 10 w 2582"/>
                <a:gd name="T11" fmla="*/ 1 h 254"/>
                <a:gd name="T12" fmla="*/ 9 w 2582"/>
                <a:gd name="T13" fmla="*/ 1 h 254"/>
                <a:gd name="T14" fmla="*/ 9 w 2582"/>
                <a:gd name="T15" fmla="*/ 1 h 254"/>
                <a:gd name="T16" fmla="*/ 9 w 2582"/>
                <a:gd name="T17" fmla="*/ 1 h 254"/>
                <a:gd name="T18" fmla="*/ 9 w 2582"/>
                <a:gd name="T19" fmla="*/ 1 h 254"/>
                <a:gd name="T20" fmla="*/ 9 w 2582"/>
                <a:gd name="T21" fmla="*/ 1 h 254"/>
                <a:gd name="T22" fmla="*/ 8 w 2582"/>
                <a:gd name="T23" fmla="*/ 1 h 254"/>
                <a:gd name="T24" fmla="*/ 8 w 2582"/>
                <a:gd name="T25" fmla="*/ 1 h 254"/>
                <a:gd name="T26" fmla="*/ 8 w 2582"/>
                <a:gd name="T27" fmla="*/ 1 h 254"/>
                <a:gd name="T28" fmla="*/ 8 w 2582"/>
                <a:gd name="T29" fmla="*/ 1 h 254"/>
                <a:gd name="T30" fmla="*/ 8 w 2582"/>
                <a:gd name="T31" fmla="*/ 1 h 254"/>
                <a:gd name="T32" fmla="*/ 7 w 2582"/>
                <a:gd name="T33" fmla="*/ 1 h 254"/>
                <a:gd name="T34" fmla="*/ 7 w 2582"/>
                <a:gd name="T35" fmla="*/ 1 h 254"/>
                <a:gd name="T36" fmla="*/ 8 w 2582"/>
                <a:gd name="T37" fmla="*/ 1 h 254"/>
                <a:gd name="T38" fmla="*/ 7 w 2582"/>
                <a:gd name="T39" fmla="*/ 1 h 254"/>
                <a:gd name="T40" fmla="*/ 7 w 2582"/>
                <a:gd name="T41" fmla="*/ 1 h 254"/>
                <a:gd name="T42" fmla="*/ 7 w 2582"/>
                <a:gd name="T43" fmla="*/ 1 h 254"/>
                <a:gd name="T44" fmla="*/ 7 w 2582"/>
                <a:gd name="T45" fmla="*/ 1 h 254"/>
                <a:gd name="T46" fmla="*/ 6 w 2582"/>
                <a:gd name="T47" fmla="*/ 1 h 254"/>
                <a:gd name="T48" fmla="*/ 6 w 2582"/>
                <a:gd name="T49" fmla="*/ 1 h 254"/>
                <a:gd name="T50" fmla="*/ 6 w 2582"/>
                <a:gd name="T51" fmla="*/ 1 h 254"/>
                <a:gd name="T52" fmla="*/ 6 w 2582"/>
                <a:gd name="T53" fmla="*/ 1 h 254"/>
                <a:gd name="T54" fmla="*/ 6 w 2582"/>
                <a:gd name="T55" fmla="*/ 1 h 254"/>
                <a:gd name="T56" fmla="*/ 6 w 2582"/>
                <a:gd name="T57" fmla="*/ 1 h 254"/>
                <a:gd name="T58" fmla="*/ 5 w 2582"/>
                <a:gd name="T59" fmla="*/ 1 h 254"/>
                <a:gd name="T60" fmla="*/ 5 w 2582"/>
                <a:gd name="T61" fmla="*/ 1 h 254"/>
                <a:gd name="T62" fmla="*/ 5 w 2582"/>
                <a:gd name="T63" fmla="*/ 1 h 254"/>
                <a:gd name="T64" fmla="*/ 5 w 2582"/>
                <a:gd name="T65" fmla="*/ 1 h 254"/>
                <a:gd name="T66" fmla="*/ 4 w 2582"/>
                <a:gd name="T67" fmla="*/ 1 h 254"/>
                <a:gd name="T68" fmla="*/ 4 w 2582"/>
                <a:gd name="T69" fmla="*/ 1 h 254"/>
                <a:gd name="T70" fmla="*/ 4 w 2582"/>
                <a:gd name="T71" fmla="*/ 1 h 254"/>
                <a:gd name="T72" fmla="*/ 4 w 2582"/>
                <a:gd name="T73" fmla="*/ 1 h 254"/>
                <a:gd name="T74" fmla="*/ 4 w 2582"/>
                <a:gd name="T75" fmla="*/ 1 h 254"/>
                <a:gd name="T76" fmla="*/ 4 w 2582"/>
                <a:gd name="T77" fmla="*/ 1 h 254"/>
                <a:gd name="T78" fmla="*/ 3 w 2582"/>
                <a:gd name="T79" fmla="*/ 1 h 254"/>
                <a:gd name="T80" fmla="*/ 3 w 2582"/>
                <a:gd name="T81" fmla="*/ 1 h 254"/>
                <a:gd name="T82" fmla="*/ 3 w 2582"/>
                <a:gd name="T83" fmla="*/ 1 h 254"/>
                <a:gd name="T84" fmla="*/ 2 w 2582"/>
                <a:gd name="T85" fmla="*/ 1 h 254"/>
                <a:gd name="T86" fmla="*/ 3 w 2582"/>
                <a:gd name="T87" fmla="*/ 1 h 254"/>
                <a:gd name="T88" fmla="*/ 3 w 2582"/>
                <a:gd name="T89" fmla="*/ 1 h 254"/>
                <a:gd name="T90" fmla="*/ 2 w 2582"/>
                <a:gd name="T91" fmla="*/ 1 h 254"/>
                <a:gd name="T92" fmla="*/ 2 w 2582"/>
                <a:gd name="T93" fmla="*/ 1 h 254"/>
                <a:gd name="T94" fmla="*/ 2 w 2582"/>
                <a:gd name="T95" fmla="*/ 1 h 254"/>
                <a:gd name="T96" fmla="*/ 2 w 2582"/>
                <a:gd name="T97" fmla="*/ 1 h 254"/>
                <a:gd name="T98" fmla="*/ 2 w 2582"/>
                <a:gd name="T99" fmla="*/ 1 h 254"/>
                <a:gd name="T100" fmla="*/ 2 w 2582"/>
                <a:gd name="T101" fmla="*/ 1 h 254"/>
                <a:gd name="T102" fmla="*/ 2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2 w 4312"/>
                <a:gd name="T3" fmla="*/ 0 h 228"/>
                <a:gd name="T4" fmla="*/ 2 w 4312"/>
                <a:gd name="T5" fmla="*/ 0 h 228"/>
                <a:gd name="T6" fmla="*/ 2 w 4312"/>
                <a:gd name="T7" fmla="*/ 0 h 228"/>
                <a:gd name="T8" fmla="*/ 2 w 4312"/>
                <a:gd name="T9" fmla="*/ 0 h 228"/>
                <a:gd name="T10" fmla="*/ 2 w 4312"/>
                <a:gd name="T11" fmla="*/ 0 h 228"/>
                <a:gd name="T12" fmla="*/ 2 w 4312"/>
                <a:gd name="T13" fmla="*/ 0 h 228"/>
                <a:gd name="T14" fmla="*/ 3 w 4312"/>
                <a:gd name="T15" fmla="*/ 0 h 228"/>
                <a:gd name="T16" fmla="*/ 3 w 4312"/>
                <a:gd name="T17" fmla="*/ 0 h 228"/>
                <a:gd name="T18" fmla="*/ 3 w 4312"/>
                <a:gd name="T19" fmla="*/ 0 h 228"/>
                <a:gd name="T20" fmla="*/ 3 w 4312"/>
                <a:gd name="T21" fmla="*/ 0 h 228"/>
                <a:gd name="T22" fmla="*/ 4 w 4312"/>
                <a:gd name="T23" fmla="*/ 0 h 228"/>
                <a:gd name="T24" fmla="*/ 4 w 4312"/>
                <a:gd name="T25" fmla="*/ 0 h 228"/>
                <a:gd name="T26" fmla="*/ 5 w 4312"/>
                <a:gd name="T27" fmla="*/ 0 h 228"/>
                <a:gd name="T28" fmla="*/ 5 w 4312"/>
                <a:gd name="T29" fmla="*/ 0 h 228"/>
                <a:gd name="T30" fmla="*/ 5 w 4312"/>
                <a:gd name="T31" fmla="*/ 0 h 228"/>
                <a:gd name="T32" fmla="*/ 5 w 4312"/>
                <a:gd name="T33" fmla="*/ 0 h 228"/>
                <a:gd name="T34" fmla="*/ 6 w 4312"/>
                <a:gd name="T35" fmla="*/ 0 h 228"/>
                <a:gd name="T36" fmla="*/ 6 w 4312"/>
                <a:gd name="T37" fmla="*/ 0 h 228"/>
                <a:gd name="T38" fmla="*/ 7 w 4312"/>
                <a:gd name="T39" fmla="*/ 0 h 228"/>
                <a:gd name="T40" fmla="*/ 6 w 4312"/>
                <a:gd name="T41" fmla="*/ 0 h 228"/>
                <a:gd name="T42" fmla="*/ 6 w 4312"/>
                <a:gd name="T43" fmla="*/ 0 h 228"/>
                <a:gd name="T44" fmla="*/ 7 w 4312"/>
                <a:gd name="T45" fmla="*/ 0 h 228"/>
                <a:gd name="T46" fmla="*/ 7 w 4312"/>
                <a:gd name="T47" fmla="*/ 0 h 228"/>
                <a:gd name="T48" fmla="*/ 7 w 4312"/>
                <a:gd name="T49" fmla="*/ 0 h 228"/>
                <a:gd name="T50" fmla="*/ 7 w 4312"/>
                <a:gd name="T51" fmla="*/ 0 h 228"/>
                <a:gd name="T52" fmla="*/ 8 w 4312"/>
                <a:gd name="T53" fmla="*/ 0 h 228"/>
                <a:gd name="T54" fmla="*/ 9 w 4312"/>
                <a:gd name="T55" fmla="*/ 0 h 228"/>
                <a:gd name="T56" fmla="*/ 9 w 4312"/>
                <a:gd name="T57" fmla="*/ 0 h 228"/>
                <a:gd name="T58" fmla="*/ 9 w 4312"/>
                <a:gd name="T59" fmla="*/ 0 h 228"/>
                <a:gd name="T60" fmla="*/ 9 w 4312"/>
                <a:gd name="T61" fmla="*/ 0 h 228"/>
                <a:gd name="T62" fmla="*/ 9 w 4312"/>
                <a:gd name="T63" fmla="*/ 0 h 228"/>
                <a:gd name="T64" fmla="*/ 9 w 4312"/>
                <a:gd name="T65" fmla="*/ 0 h 228"/>
                <a:gd name="T66" fmla="*/ 9 w 4312"/>
                <a:gd name="T67" fmla="*/ 0 h 228"/>
                <a:gd name="T68" fmla="*/ 10 w 4312"/>
                <a:gd name="T69" fmla="*/ 0 h 228"/>
                <a:gd name="T70" fmla="*/ 10 w 4312"/>
                <a:gd name="T71" fmla="*/ 0 h 228"/>
                <a:gd name="T72" fmla="*/ 11 w 4312"/>
                <a:gd name="T73" fmla="*/ 0 h 228"/>
                <a:gd name="T74" fmla="*/ 11 w 4312"/>
                <a:gd name="T75" fmla="*/ 0 h 228"/>
                <a:gd name="T76" fmla="*/ 11 w 4312"/>
                <a:gd name="T77" fmla="*/ 0 h 228"/>
                <a:gd name="T78" fmla="*/ 12 w 4312"/>
                <a:gd name="T79" fmla="*/ 0 h 228"/>
                <a:gd name="T80" fmla="*/ 12 w 4312"/>
                <a:gd name="T81" fmla="*/ 0 h 228"/>
                <a:gd name="T82" fmla="*/ 12 w 4312"/>
                <a:gd name="T83" fmla="*/ 0 h 228"/>
                <a:gd name="T84" fmla="*/ 12 w 4312"/>
                <a:gd name="T85" fmla="*/ 0 h 228"/>
                <a:gd name="T86" fmla="*/ 12 w 4312"/>
                <a:gd name="T87" fmla="*/ 0 h 228"/>
                <a:gd name="T88" fmla="*/ 13 w 4312"/>
                <a:gd name="T89" fmla="*/ 0 h 228"/>
                <a:gd name="T90" fmla="*/ 13 w 4312"/>
                <a:gd name="T91" fmla="*/ 0 h 228"/>
                <a:gd name="T92" fmla="*/ 13 w 4312"/>
                <a:gd name="T93" fmla="*/ 0 h 228"/>
                <a:gd name="T94" fmla="*/ 14 w 4312"/>
                <a:gd name="T95" fmla="*/ 0 h 228"/>
                <a:gd name="T96" fmla="*/ 14 w 4312"/>
                <a:gd name="T97" fmla="*/ 0 h 228"/>
                <a:gd name="T98" fmla="*/ 14 w 4312"/>
                <a:gd name="T99" fmla="*/ 0 h 228"/>
                <a:gd name="T100" fmla="*/ 15 w 4312"/>
                <a:gd name="T101" fmla="*/ 0 h 228"/>
                <a:gd name="T102" fmla="*/ 15 w 4312"/>
                <a:gd name="T103" fmla="*/ 0 h 228"/>
                <a:gd name="T104" fmla="*/ 15 w 4312"/>
                <a:gd name="T105" fmla="*/ 0 h 228"/>
                <a:gd name="T106" fmla="*/ 15 w 4312"/>
                <a:gd name="T107" fmla="*/ 0 h 228"/>
                <a:gd name="T108" fmla="*/ 15 w 4312"/>
                <a:gd name="T109" fmla="*/ 0 h 228"/>
                <a:gd name="T110" fmla="*/ 16 w 4312"/>
                <a:gd name="T111" fmla="*/ 0 h 228"/>
                <a:gd name="T112" fmla="*/ 16 w 4312"/>
                <a:gd name="T113" fmla="*/ 0 h 228"/>
                <a:gd name="T114" fmla="*/ 17 w 4312"/>
                <a:gd name="T115" fmla="*/ 0 h 228"/>
                <a:gd name="T116" fmla="*/ 17 w 4312"/>
                <a:gd name="T117" fmla="*/ 0 h 228"/>
                <a:gd name="T118" fmla="*/ 17 w 4312"/>
                <a:gd name="T119" fmla="*/ 0 h 228"/>
                <a:gd name="T120" fmla="*/ 17 w 4312"/>
                <a:gd name="T121" fmla="*/ 0 h 228"/>
                <a:gd name="T122" fmla="*/ 17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633412"/>
          </a:xfrm>
        </p:spPr>
        <p:txBody>
          <a:bodyPr/>
          <a:lstStyle/>
          <a:p>
            <a:pPr eaLnBrk="1" hangingPunct="1"/>
            <a:r>
              <a:rPr lang="pl-PL" dirty="0" smtClean="0"/>
              <a:t>Odečítání hodnot z grafu</a:t>
            </a:r>
            <a:endParaRPr lang="cs-CZ" dirty="0" smtClean="0"/>
          </a:p>
        </p:txBody>
      </p:sp>
      <p:pic>
        <p:nvPicPr>
          <p:cNvPr id="4100" name="Picture 4" descr="https://lh3.googleusercontent.com/_RVRYw95SgtnzWckFpgNNXpMcj80zmakFtIJ1NPZQNstkgwOhoJUTvasbq_ZpTLKuT7Y7sjoyMgQuLeHq2Z2GG1Zqzc7v9sHYgdaKOd3NGVouA5Gibd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8156" y="1015023"/>
            <a:ext cx="5220580" cy="4006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bdélník 6"/>
          <p:cNvSpPr/>
          <p:nvPr/>
        </p:nvSpPr>
        <p:spPr>
          <a:xfrm>
            <a:off x="413732" y="6309320"/>
            <a:ext cx="85237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Další program pro generování grafů matematických funkcí </a:t>
            </a:r>
            <a:r>
              <a:rPr lang="cs-CZ" u="sng" dirty="0" err="1">
                <a:hlinkClick r:id="rId3"/>
              </a:rPr>
              <a:t>Equation</a:t>
            </a:r>
            <a:r>
              <a:rPr lang="cs-CZ" u="sng" dirty="0">
                <a:hlinkClick r:id="rId3"/>
              </a:rPr>
              <a:t> </a:t>
            </a:r>
            <a:r>
              <a:rPr lang="cs-CZ" u="sng" dirty="0" err="1">
                <a:hlinkClick r:id="rId3"/>
              </a:rPr>
              <a:t>Grapher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425643" y="5274205"/>
            <a:ext cx="797178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Graf umožňuje </a:t>
            </a:r>
            <a:r>
              <a:rPr lang="cs-CZ" dirty="0"/>
              <a:t>odečítat údaje bez potřeby výpočtu. Přesnost odečítání údajů z jednotlivých os grafu závisí na zvolené stupnici. Jemnější stupnice umožňuje přesnější odečet </a:t>
            </a:r>
            <a:r>
              <a:rPr lang="cs-CZ" dirty="0" smtClean="0"/>
              <a:t>hodnot, viz následující snímky.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7550872" y="4727175"/>
            <a:ext cx="8465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Obr. 14</a:t>
            </a:r>
            <a:endParaRPr lang="cs-CZ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08520" y="53625"/>
            <a:ext cx="9252520" cy="709714"/>
          </a:xfrm>
        </p:spPr>
        <p:txBody>
          <a:bodyPr/>
          <a:lstStyle/>
          <a:p>
            <a:pPr marL="285750" indent="-285750">
              <a:lnSpc>
                <a:spcPct val="150000"/>
              </a:lnSpc>
              <a:spcBef>
                <a:spcPct val="20000"/>
              </a:spcBef>
            </a:pPr>
            <a:r>
              <a:rPr lang="cs-CZ" dirty="0" smtClean="0">
                <a:solidFill>
                  <a:schemeClr val="tx1"/>
                </a:solidFill>
              </a:rPr>
              <a:t>Nižší </a:t>
            </a:r>
            <a:r>
              <a:rPr lang="cs-CZ" dirty="0">
                <a:solidFill>
                  <a:schemeClr val="tx1"/>
                </a:solidFill>
              </a:rPr>
              <a:t>přesnost odečítání z grafu</a:t>
            </a:r>
          </a:p>
        </p:txBody>
      </p:sp>
      <p:sp>
        <p:nvSpPr>
          <p:cNvPr id="3" name="Obdélník 2"/>
          <p:cNvSpPr/>
          <p:nvPr/>
        </p:nvSpPr>
        <p:spPr>
          <a:xfrm>
            <a:off x="-63102" y="1043735"/>
            <a:ext cx="9194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Na další stránce můžete porovnat přesnost odečítání z grafu, při různé citlivosti - přesnosti stupnic na osách.</a:t>
            </a:r>
          </a:p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Jedná se o zachycení stejného děje, stejného pohybu.</a:t>
            </a:r>
          </a:p>
        </p:txBody>
      </p:sp>
      <p:pic>
        <p:nvPicPr>
          <p:cNvPr id="5122" name="Picture 2" descr="https://lh3.googleusercontent.com/z34foL5ee9EiB0xHVQhFlS5dosV1DxPmOwgdkGfVKUOiB7VPrrNp2QfRkphJkc0lN1K-fEjuzfd5fE9XsLFTVCpVTCxruzTLkqGZEPXV8F9Xk1yWYuZ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620" y="2453052"/>
            <a:ext cx="6075676" cy="4234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7407315" y="6411051"/>
            <a:ext cx="8550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Obr. 15</a:t>
            </a:r>
            <a:endParaRPr lang="cs-CZ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5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3975"/>
            <a:ext cx="9144000" cy="1143000"/>
          </a:xfrm>
        </p:spPr>
        <p:txBody>
          <a:bodyPr lIns="0" rIns="0"/>
          <a:lstStyle/>
          <a:p>
            <a:pPr marL="812800" indent="-812800">
              <a:lnSpc>
                <a:spcPct val="150000"/>
              </a:lnSpc>
              <a:spcBef>
                <a:spcPct val="20000"/>
              </a:spcBef>
            </a:pPr>
            <a:r>
              <a:rPr lang="cs-CZ" dirty="0" smtClean="0">
                <a:solidFill>
                  <a:schemeClr val="tx1"/>
                </a:solidFill>
              </a:rPr>
              <a:t>Vyšší přesnost odečítání z grafu</a:t>
            </a:r>
          </a:p>
        </p:txBody>
      </p:sp>
      <p:pic>
        <p:nvPicPr>
          <p:cNvPr id="6146" name="Picture 2" descr="https://lh3.googleusercontent.com/mytHRTJgIbqlvVvNBkCAwz77pg71PrweBiakXyEAIl11IA3HEIh9qXo5l7RVvtyH7m7AQaTSjyiMEPWx5sUPvuEkq28T8FcPCVPVyrNkysxE_Nf3mN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525" y="1170364"/>
            <a:ext cx="8086725" cy="5514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8352421" y="6401765"/>
            <a:ext cx="7915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Obr. 16</a:t>
            </a:r>
            <a:endParaRPr lang="cs-CZ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Citace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199"/>
            <a:ext cx="8229600" cy="1378751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sz="1800" b="1" dirty="0" smtClean="0"/>
              <a:t>Obr. 1 - 2 , 4 - 16 </a:t>
            </a:r>
            <a:r>
              <a:rPr lang="cs-CZ" sz="1800" dirty="0" smtClean="0"/>
              <a:t> Obrázky archiv autora</a:t>
            </a:r>
          </a:p>
          <a:p>
            <a:pPr marL="0" indent="0" eaLnBrk="1" hangingPunct="1">
              <a:buNone/>
            </a:pPr>
            <a:r>
              <a:rPr lang="cs-CZ" sz="1800" b="1" dirty="0"/>
              <a:t>Obr. </a:t>
            </a:r>
            <a:r>
              <a:rPr lang="cs-CZ" sz="1800" b="1" dirty="0" smtClean="0"/>
              <a:t>3 </a:t>
            </a:r>
            <a:r>
              <a:rPr lang="cs-CZ" sz="1800" dirty="0"/>
              <a:t>SCHMIDT, Andreas. </a:t>
            </a:r>
            <a:r>
              <a:rPr lang="cs-CZ" sz="1800" i="1" dirty="0" err="1"/>
              <a:t>Soubor:Tachometer</a:t>
            </a:r>
            <a:r>
              <a:rPr lang="cs-CZ" sz="1800" i="1" dirty="0"/>
              <a:t> </a:t>
            </a:r>
            <a:r>
              <a:rPr lang="cs-CZ" sz="1800" i="1" dirty="0" err="1"/>
              <a:t>service</a:t>
            </a:r>
            <a:r>
              <a:rPr lang="cs-CZ" sz="1800" i="1" dirty="0"/>
              <a:t> oil.jpg – Wikipedie</a:t>
            </a:r>
            <a:r>
              <a:rPr lang="cs-CZ" sz="1800" dirty="0"/>
              <a:t> [online]. [cit. </a:t>
            </a:r>
            <a:r>
              <a:rPr lang="cs-CZ" sz="1800" dirty="0" smtClean="0"/>
              <a:t>5.9.2012]. </a:t>
            </a:r>
            <a:r>
              <a:rPr lang="cs-CZ" sz="1800" dirty="0"/>
              <a:t>Dostupný na WWW: http://</a:t>
            </a:r>
            <a:r>
              <a:rPr lang="cs-CZ" sz="1800" dirty="0" smtClean="0"/>
              <a:t>cs.wikipedia.org/wiki/Soubor:Tachometer_service_oil.jpg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183563" cy="1143000"/>
          </a:xfrm>
        </p:spPr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16506" y="1538790"/>
            <a:ext cx="902749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i="1" dirty="0"/>
              <a:t>Wikipedia: the free encyclopedia</a:t>
            </a:r>
            <a:r>
              <a:rPr lang="en-US" dirty="0"/>
              <a:t> [online]. San Francisco (CA): Wikimedia Foundation, 2001-2013 [cit. </a:t>
            </a:r>
            <a:r>
              <a:rPr lang="en-US" dirty="0" smtClean="0"/>
              <a:t>201</a:t>
            </a:r>
            <a:r>
              <a:rPr lang="cs-CZ" dirty="0" smtClean="0"/>
              <a:t>2</a:t>
            </a:r>
            <a:r>
              <a:rPr lang="en-US" dirty="0" smtClean="0"/>
              <a:t>-0</a:t>
            </a:r>
            <a:r>
              <a:rPr lang="cs-CZ" dirty="0" smtClean="0"/>
              <a:t>9</a:t>
            </a:r>
            <a:r>
              <a:rPr lang="en-US" dirty="0" smtClean="0"/>
              <a:t>-0</a:t>
            </a:r>
            <a:r>
              <a:rPr lang="cs-CZ" dirty="0" smtClean="0"/>
              <a:t>5</a:t>
            </a:r>
            <a:r>
              <a:rPr lang="en-US" dirty="0" smtClean="0"/>
              <a:t>]. </a:t>
            </a:r>
            <a:r>
              <a:rPr lang="en-US" dirty="0" err="1"/>
              <a:t>Dostupné</a:t>
            </a:r>
            <a:r>
              <a:rPr lang="en-US" dirty="0"/>
              <a:t> z: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en.wikipedia.org/wiki/Main_Page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JOHANSEN, Ivan. </a:t>
            </a:r>
            <a:r>
              <a:rPr lang="en-US" i="1" dirty="0"/>
              <a:t>Graph: Plotting of mathematical functions</a:t>
            </a:r>
            <a:r>
              <a:rPr lang="en-US" dirty="0"/>
              <a:t> [online]. 2001-2013 [cit. </a:t>
            </a:r>
            <a:r>
              <a:rPr lang="en-US" dirty="0" smtClean="0"/>
              <a:t>201</a:t>
            </a:r>
            <a:r>
              <a:rPr lang="cs-CZ" dirty="0" smtClean="0"/>
              <a:t>2</a:t>
            </a:r>
            <a:r>
              <a:rPr lang="en-US" dirty="0" smtClean="0"/>
              <a:t>-0</a:t>
            </a:r>
            <a:r>
              <a:rPr lang="cs-CZ" dirty="0" smtClean="0"/>
              <a:t>9</a:t>
            </a:r>
            <a:r>
              <a:rPr lang="en-US" dirty="0" smtClean="0"/>
              <a:t>-</a:t>
            </a:r>
            <a:r>
              <a:rPr lang="cs-CZ" dirty="0" smtClean="0"/>
              <a:t>05</a:t>
            </a:r>
            <a:r>
              <a:rPr lang="en-US" dirty="0" smtClean="0"/>
              <a:t>]. </a:t>
            </a:r>
            <a:r>
              <a:rPr lang="en-US" dirty="0" err="1"/>
              <a:t>Dostupné</a:t>
            </a:r>
            <a:r>
              <a:rPr lang="en-US" dirty="0"/>
              <a:t> z: </a:t>
            </a:r>
            <a:r>
              <a:rPr lang="en-US" dirty="0">
                <a:hlinkClick r:id="rId3"/>
              </a:rPr>
              <a:t>http://www.padowan.dk</a:t>
            </a:r>
            <a:r>
              <a:rPr lang="en-US" dirty="0" smtClean="0">
                <a:hlinkClick r:id="rId3"/>
              </a:rPr>
              <a:t>/</a:t>
            </a:r>
            <a:r>
              <a:rPr lang="en-US" dirty="0"/>
              <a:t>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583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81" y="622808"/>
            <a:ext cx="7358709" cy="5657006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  <a:extLst/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2101" y="0"/>
            <a:ext cx="9137650" cy="1470025"/>
          </a:xfrm>
        </p:spPr>
        <p:txBody>
          <a:bodyPr/>
          <a:lstStyle/>
          <a:p>
            <a:pPr eaLnBrk="1" hangingPunct="1"/>
            <a:r>
              <a:rPr lang="cs-CZ" dirty="0"/>
              <a:t>Graf dráhy, jako funkce </a:t>
            </a:r>
            <a:r>
              <a:rPr lang="cs-CZ" dirty="0" smtClean="0"/>
              <a:t>času </a:t>
            </a:r>
            <a:r>
              <a:rPr lang="cs-CZ" dirty="0"/>
              <a:t>program </a:t>
            </a:r>
            <a:r>
              <a:rPr lang="cs-CZ" dirty="0" err="1"/>
              <a:t>Graph</a:t>
            </a:r>
            <a:endParaRPr lang="cs-CZ" dirty="0" smtClean="0">
              <a:solidFill>
                <a:schemeClr val="bg1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51520" y="2843935"/>
            <a:ext cx="6551960" cy="38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hlinkClick r:id="rId3" action="ppaction://hlinksldjump"/>
              </a:rPr>
              <a:t>►</a:t>
            </a:r>
            <a:r>
              <a:rPr lang="cs-CZ" sz="1600" dirty="0" smtClean="0"/>
              <a:t> Program </a:t>
            </a:r>
            <a:r>
              <a:rPr lang="cs-CZ" sz="1600" dirty="0" err="1" smtClean="0"/>
              <a:t>Graph</a:t>
            </a:r>
            <a:endParaRPr lang="cs-CZ" sz="1600" dirty="0"/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hlinkClick r:id="rId4" action="ppaction://hlinksldjump"/>
              </a:rPr>
              <a:t>►</a:t>
            </a:r>
            <a:r>
              <a:rPr lang="cs-CZ" sz="1600" dirty="0"/>
              <a:t> </a:t>
            </a:r>
            <a:r>
              <a:rPr lang="cs-CZ" sz="1600" dirty="0" smtClean="0"/>
              <a:t>Zadání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hlinkClick r:id="rId5" action="ppaction://hlinksldjump"/>
              </a:rPr>
              <a:t>►</a:t>
            </a:r>
            <a:r>
              <a:rPr lang="cs-CZ" sz="1600" dirty="0"/>
              <a:t> </a:t>
            </a:r>
            <a:r>
              <a:rPr lang="cs-CZ" sz="1600" dirty="0" smtClean="0"/>
              <a:t>Tvorba grafu</a:t>
            </a:r>
            <a:endParaRPr lang="cs-CZ" sz="1600" dirty="0"/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hlinkClick r:id="rId6" action="ppaction://hlinksldjump"/>
              </a:rPr>
              <a:t>►</a:t>
            </a:r>
            <a:r>
              <a:rPr lang="cs-CZ" sz="1600" dirty="0"/>
              <a:t> </a:t>
            </a:r>
            <a:r>
              <a:rPr lang="cs-CZ" sz="1600" dirty="0" smtClean="0"/>
              <a:t>Nastavení osy x a y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hlinkClick r:id="rId7" action="ppaction://hlinksldjump"/>
              </a:rPr>
              <a:t>►</a:t>
            </a:r>
            <a:r>
              <a:rPr lang="cs-CZ" sz="1600" dirty="0" smtClean="0"/>
              <a:t> Položka menu Nastavení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hlinkClick r:id="rId8" action="ppaction://hlinksldjump"/>
              </a:rPr>
              <a:t>►</a:t>
            </a:r>
            <a:r>
              <a:rPr lang="cs-CZ" sz="1600" dirty="0"/>
              <a:t> Zadání hodnot, vytvoření </a:t>
            </a:r>
            <a:r>
              <a:rPr lang="cs-CZ" sz="1600" dirty="0" smtClean="0"/>
              <a:t>grafu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hlinkClick r:id="rId9" action="ppaction://hlinksldjump"/>
              </a:rPr>
              <a:t>►</a:t>
            </a:r>
            <a:r>
              <a:rPr lang="cs-CZ" sz="1600" dirty="0" smtClean="0"/>
              <a:t> Výsledný graf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hlinkClick r:id="rId10" action="ppaction://hlinksldjump"/>
              </a:rPr>
              <a:t>►</a:t>
            </a:r>
            <a:r>
              <a:rPr lang="cs-CZ" sz="1600" dirty="0"/>
              <a:t> </a:t>
            </a:r>
            <a:r>
              <a:rPr lang="pl-PL" sz="1600" dirty="0"/>
              <a:t>Odečítání hodnot z </a:t>
            </a:r>
            <a:r>
              <a:rPr lang="pl-PL" sz="1600" dirty="0" smtClean="0"/>
              <a:t>grafu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hlinkClick r:id="rId11" action="ppaction://hlinksldjump"/>
              </a:rPr>
              <a:t>►</a:t>
            </a:r>
            <a:r>
              <a:rPr lang="cs-CZ" sz="1600" dirty="0"/>
              <a:t> Nižší přesnost </a:t>
            </a:r>
            <a:r>
              <a:rPr lang="cs-CZ" sz="1600" dirty="0" smtClean="0"/>
              <a:t>odečítání z </a:t>
            </a:r>
            <a:r>
              <a:rPr lang="cs-CZ" sz="1600" dirty="0"/>
              <a:t>grafu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hlinkClick r:id="rId12" action="ppaction://hlinksldjump"/>
              </a:rPr>
              <a:t>►</a:t>
            </a:r>
            <a:r>
              <a:rPr lang="cs-CZ" sz="1600" dirty="0" smtClean="0"/>
              <a:t> Vyšší </a:t>
            </a:r>
            <a:r>
              <a:rPr lang="cs-CZ" sz="1600" dirty="0"/>
              <a:t>přesnost odečítání z grafu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endParaRPr lang="cs-CZ" sz="1600" dirty="0"/>
          </a:p>
          <a:p>
            <a:pPr marL="812800" indent="-812800">
              <a:spcBef>
                <a:spcPct val="20000"/>
              </a:spcBef>
              <a:buFontTx/>
              <a:buChar char="•"/>
            </a:pPr>
            <a:endParaRPr lang="cs-CZ" sz="16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8082390" y="6279814"/>
            <a:ext cx="6467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Obr. 1</a:t>
            </a:r>
            <a:endParaRPr lang="cs-CZ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0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0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0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19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43735"/>
          </a:xfrm>
        </p:spPr>
        <p:txBody>
          <a:bodyPr/>
          <a:lstStyle/>
          <a:p>
            <a:r>
              <a:rPr lang="cs-CZ" dirty="0" smtClean="0"/>
              <a:t>Program </a:t>
            </a:r>
            <a:r>
              <a:rPr lang="cs-CZ" dirty="0" err="1" smtClean="0"/>
              <a:t>Graph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47775"/>
            <a:ext cx="4743450" cy="561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4743450" y="1247775"/>
            <a:ext cx="4400549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Open </a:t>
            </a:r>
            <a:r>
              <a:rPr lang="cs-CZ" dirty="0"/>
              <a:t>source aplikace </a:t>
            </a:r>
            <a:r>
              <a:rPr lang="cs-CZ" dirty="0" smtClean="0"/>
              <a:t>pro </a:t>
            </a:r>
            <a:r>
              <a:rPr lang="cs-CZ" dirty="0"/>
              <a:t>kreslení grafů a </a:t>
            </a:r>
            <a:r>
              <a:rPr lang="cs-CZ" dirty="0" smtClean="0"/>
              <a:t>výpočet </a:t>
            </a:r>
            <a:r>
              <a:rPr lang="cs-CZ" dirty="0"/>
              <a:t>délek křivek, obsahů oblastí pod </a:t>
            </a:r>
            <a:r>
              <a:rPr lang="cs-CZ" dirty="0" smtClean="0"/>
              <a:t>křivkami </a:t>
            </a:r>
            <a:r>
              <a:rPr lang="cs-CZ" dirty="0"/>
              <a:t>apod. 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Program </a:t>
            </a:r>
            <a:r>
              <a:rPr lang="cs-CZ" dirty="0" smtClean="0"/>
              <a:t>umožňuje export </a:t>
            </a:r>
            <a:r>
              <a:rPr lang="cs-CZ" dirty="0"/>
              <a:t>vytvořených grafů do </a:t>
            </a:r>
            <a:r>
              <a:rPr lang="cs-CZ" dirty="0" smtClean="0"/>
              <a:t>BMP</a:t>
            </a:r>
            <a:r>
              <a:rPr lang="cs-CZ" dirty="0"/>
              <a:t>, PNG, </a:t>
            </a:r>
            <a:r>
              <a:rPr lang="cs-CZ" dirty="0" smtClean="0"/>
              <a:t>JPG </a:t>
            </a:r>
            <a:r>
              <a:rPr lang="cs-CZ" dirty="0"/>
              <a:t>a PDF. 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Intuitivní ovládání.</a:t>
            </a:r>
          </a:p>
          <a:p>
            <a:endParaRPr lang="cs-CZ" dirty="0"/>
          </a:p>
          <a:p>
            <a:r>
              <a:rPr lang="cs-CZ" dirty="0" smtClean="0"/>
              <a:t>Domácí stránka: </a:t>
            </a:r>
            <a:r>
              <a:rPr lang="cs-CZ" dirty="0" smtClean="0">
                <a:hlinkClick r:id="rId4"/>
              </a:rPr>
              <a:t>www.padowan.dk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Autor: </a:t>
            </a:r>
            <a:r>
              <a:rPr lang="cs-CZ" dirty="0"/>
              <a:t>Ivan </a:t>
            </a:r>
            <a:r>
              <a:rPr lang="cs-CZ" dirty="0" err="1" smtClean="0"/>
              <a:t>Johansen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Licence: Freeware</a:t>
            </a:r>
          </a:p>
          <a:p>
            <a:r>
              <a:rPr lang="cs-CZ" dirty="0" smtClean="0"/>
              <a:t>Velikost: </a:t>
            </a:r>
            <a:r>
              <a:rPr lang="cs-CZ" dirty="0"/>
              <a:t>3,0 MB</a:t>
            </a:r>
            <a:endParaRPr lang="cs-CZ" dirty="0" smtClean="0"/>
          </a:p>
          <a:p>
            <a:r>
              <a:rPr lang="cs-CZ" dirty="0"/>
              <a:t>Operační </a:t>
            </a:r>
            <a:r>
              <a:rPr lang="cs-CZ" dirty="0" smtClean="0"/>
              <a:t>systém: XP/Win7, ale i starší</a:t>
            </a:r>
          </a:p>
          <a:p>
            <a:r>
              <a:rPr lang="cs-CZ" dirty="0" smtClean="0"/>
              <a:t>čeština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4797025" y="5949280"/>
            <a:ext cx="19800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u="sng" dirty="0">
                <a:hlinkClick r:id="rId5"/>
              </a:rPr>
              <a:t>Návod</a:t>
            </a:r>
            <a:r>
              <a:rPr lang="cs-CZ" dirty="0">
                <a:hlinkClick r:id="rId5"/>
              </a:rPr>
              <a:t> </a:t>
            </a:r>
            <a:r>
              <a:rPr lang="cs-CZ" dirty="0"/>
              <a:t>na použití.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797025" y="6437366"/>
            <a:ext cx="6467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Obr. 2</a:t>
            </a:r>
            <a:endParaRPr lang="cs-CZ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144885" cy="709714"/>
          </a:xfrm>
        </p:spPr>
        <p:txBody>
          <a:bodyPr/>
          <a:lstStyle/>
          <a:p>
            <a:r>
              <a:rPr lang="cs-CZ" dirty="0" smtClean="0"/>
              <a:t>Zadání</a:t>
            </a:r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9930283"/>
              </p:ext>
            </p:extLst>
          </p:nvPr>
        </p:nvGraphicFramePr>
        <p:xfrm>
          <a:off x="2951820" y="1508180"/>
          <a:ext cx="5265584" cy="945105"/>
        </p:xfrm>
        <a:graphic>
          <a:graphicData uri="http://schemas.openxmlformats.org/drawingml/2006/table">
            <a:tbl>
              <a:tblPr/>
              <a:tblGrid>
                <a:gridCol w="1988903"/>
                <a:gridCol w="615272"/>
                <a:gridCol w="615272"/>
                <a:gridCol w="615272"/>
                <a:gridCol w="643889"/>
                <a:gridCol w="786976"/>
              </a:tblGrid>
              <a:tr h="473391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Čas v hodinách</a:t>
                      </a:r>
                      <a:endParaRPr lang="cs-CZ" dirty="0">
                        <a:effectLst/>
                      </a:endParaRPr>
                    </a:p>
                  </a:txBody>
                  <a:tcPr marL="9525" marR="9525" marT="9525" marB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r>
                        <a:rPr lang="cs-CZ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:00</a:t>
                      </a:r>
                      <a:endParaRPr lang="cs-CZ" dirty="0">
                        <a:effectLst/>
                      </a:endParaRPr>
                    </a:p>
                  </a:txBody>
                  <a:tcPr marL="9525" marR="9525" marT="9525" marB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r>
                        <a:rPr lang="cs-CZ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:02</a:t>
                      </a:r>
                      <a:endParaRPr lang="cs-CZ" dirty="0">
                        <a:effectLst/>
                      </a:endParaRPr>
                    </a:p>
                  </a:txBody>
                  <a:tcPr marL="9525" marR="9525" marT="9525" marB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r>
                        <a:rPr lang="cs-CZ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:04</a:t>
                      </a:r>
                      <a:endParaRPr lang="cs-CZ" dirty="0">
                        <a:effectLst/>
                      </a:endParaRPr>
                    </a:p>
                  </a:txBody>
                  <a:tcPr marL="9525" marR="9525" marT="9525" marB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r>
                        <a:rPr lang="cs-CZ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:06</a:t>
                      </a:r>
                      <a:endParaRPr lang="cs-CZ" dirty="0">
                        <a:effectLst/>
                      </a:endParaRPr>
                    </a:p>
                  </a:txBody>
                  <a:tcPr marL="9525" marR="9525" marT="9525" marB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r>
                        <a:rPr lang="cs-CZ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:08</a:t>
                      </a:r>
                      <a:endParaRPr lang="cs-CZ" dirty="0">
                        <a:effectLst/>
                      </a:endParaRPr>
                    </a:p>
                  </a:txBody>
                  <a:tcPr marL="9525" marR="9525" marT="9525" marB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1714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Počet kilometrů</a:t>
                      </a:r>
                      <a:endParaRPr lang="cs-CZ" dirty="0">
                        <a:effectLst/>
                      </a:endParaRPr>
                    </a:p>
                  </a:txBody>
                  <a:tcPr marL="9525" marR="9525" marT="9525" marB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r>
                        <a:rPr lang="cs-CZ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r>
                        <a:rPr lang="en-US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r>
                        <a:rPr lang="cs-CZ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cs-CZ" dirty="0">
                        <a:effectLst/>
                      </a:endParaRPr>
                    </a:p>
                  </a:txBody>
                  <a:tcPr marL="9525" marR="9525" marT="9525" marB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r>
                        <a:rPr lang="cs-CZ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r>
                        <a:rPr lang="en-US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r>
                        <a:rPr lang="cs-CZ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cs-CZ" dirty="0">
                        <a:effectLst/>
                      </a:endParaRPr>
                    </a:p>
                  </a:txBody>
                  <a:tcPr marL="9525" marR="9525" marT="9525" marB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r>
                        <a:rPr lang="cs-CZ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r>
                        <a:rPr lang="en-US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r>
                        <a:rPr lang="cs-CZ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cs-CZ" dirty="0">
                        <a:effectLst/>
                      </a:endParaRPr>
                    </a:p>
                  </a:txBody>
                  <a:tcPr marL="9525" marR="9525" marT="9525" marB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r>
                        <a:rPr lang="cs-CZ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r>
                        <a:rPr lang="en-US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r>
                        <a:rPr lang="cs-CZ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cs-CZ" dirty="0">
                        <a:effectLst/>
                      </a:endParaRPr>
                    </a:p>
                  </a:txBody>
                  <a:tcPr marL="9525" marR="9525" marT="9525" marB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r>
                        <a:rPr lang="cs-CZ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r>
                        <a:rPr lang="en-US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r>
                        <a:rPr lang="cs-CZ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cs-CZ" dirty="0">
                        <a:effectLst/>
                      </a:endParaRPr>
                    </a:p>
                  </a:txBody>
                  <a:tcPr marL="9525" marR="9525" marT="9525" marB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49027"/>
              </p:ext>
            </p:extLst>
          </p:nvPr>
        </p:nvGraphicFramePr>
        <p:xfrm>
          <a:off x="1511660" y="4149080"/>
          <a:ext cx="5895975" cy="861060"/>
        </p:xfrm>
        <a:graphic>
          <a:graphicData uri="http://schemas.openxmlformats.org/drawingml/2006/table">
            <a:tbl>
              <a:tblPr/>
              <a:tblGrid>
                <a:gridCol w="2466975"/>
                <a:gridCol w="733425"/>
                <a:gridCol w="628650"/>
                <a:gridCol w="666750"/>
                <a:gridCol w="695325"/>
                <a:gridCol w="704850"/>
              </a:tblGrid>
              <a:tr h="0"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Doba pohybu </a:t>
                      </a:r>
                      <a:r>
                        <a:rPr lang="pl-PL" b="1" i="1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</a:t>
                      </a:r>
                      <a:r>
                        <a:rPr lang="pl-PL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v sekundách</a:t>
                      </a:r>
                      <a:endParaRPr lang="pl-PL" dirty="0">
                        <a:effectLst/>
                      </a:endParaRPr>
                    </a:p>
                  </a:txBody>
                  <a:tcPr marL="9525" marR="9525" marT="9525" marB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cs-CZ" dirty="0">
                        <a:effectLst/>
                      </a:endParaRPr>
                    </a:p>
                  </a:txBody>
                  <a:tcPr marL="9525" marR="9525" marT="9525" marB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......</a:t>
                      </a:r>
                      <a:endParaRPr lang="cs-CZ" dirty="0">
                        <a:effectLst/>
                      </a:endParaRPr>
                    </a:p>
                  </a:txBody>
                  <a:tcPr marL="9525" marR="9525" marT="9525" marB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......</a:t>
                      </a:r>
                      <a:endParaRPr lang="cs-CZ" dirty="0">
                        <a:effectLst/>
                      </a:endParaRPr>
                    </a:p>
                  </a:txBody>
                  <a:tcPr marL="9525" marR="9525" marT="9525" marB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......</a:t>
                      </a:r>
                      <a:endParaRPr lang="cs-CZ" dirty="0">
                        <a:effectLst/>
                      </a:endParaRPr>
                    </a:p>
                  </a:txBody>
                  <a:tcPr marL="9525" marR="9525" marT="9525" marB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......</a:t>
                      </a:r>
                      <a:endParaRPr lang="cs-CZ" dirty="0">
                        <a:effectLst/>
                      </a:endParaRPr>
                    </a:p>
                  </a:txBody>
                  <a:tcPr marL="9525" marR="9525" marT="9525" marB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Dráha </a:t>
                      </a:r>
                      <a:r>
                        <a:rPr lang="cs-CZ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</a:t>
                      </a:r>
                      <a:r>
                        <a:rPr lang="cs-CZ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v kilometrech</a:t>
                      </a:r>
                      <a:endParaRPr lang="cs-CZ">
                        <a:effectLst/>
                      </a:endParaRPr>
                    </a:p>
                  </a:txBody>
                  <a:tcPr marL="9525" marR="9525" marT="9525" marB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cs-CZ">
                        <a:effectLst/>
                      </a:endParaRPr>
                    </a:p>
                  </a:txBody>
                  <a:tcPr marL="9525" marR="9525" marT="9525" marB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......</a:t>
                      </a:r>
                      <a:endParaRPr lang="cs-CZ" dirty="0">
                        <a:effectLst/>
                      </a:endParaRPr>
                    </a:p>
                  </a:txBody>
                  <a:tcPr marL="9525" marR="9525" marT="9525" marB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......</a:t>
                      </a:r>
                      <a:endParaRPr lang="cs-CZ" dirty="0">
                        <a:effectLst/>
                      </a:endParaRPr>
                    </a:p>
                  </a:txBody>
                  <a:tcPr marL="9525" marR="9525" marT="9525" marB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......</a:t>
                      </a:r>
                      <a:endParaRPr lang="cs-CZ">
                        <a:effectLst/>
                      </a:endParaRPr>
                    </a:p>
                  </a:txBody>
                  <a:tcPr marL="9525" marR="9525" marT="9525" marB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......</a:t>
                      </a:r>
                      <a:endParaRPr lang="cs-CZ" dirty="0">
                        <a:effectLst/>
                      </a:endParaRPr>
                    </a:p>
                  </a:txBody>
                  <a:tcPr marL="9525" marR="9525" marT="9525" marB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06515" y="3609020"/>
            <a:ext cx="875809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Tabulku doplňte údaji podle zadaných fyzikálních veličin a jejich jednotek.</a:t>
            </a: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242152" y="998730"/>
            <a:ext cx="89018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Pro jednoduchost budeme </a:t>
            </a:r>
            <a:r>
              <a:rPr lang="cs-CZ" dirty="0" smtClean="0"/>
              <a:t>uvažovat, že se HB bude </a:t>
            </a:r>
            <a:r>
              <a:rPr lang="cs-CZ" dirty="0"/>
              <a:t>pohybovat stálou </a:t>
            </a:r>
            <a:r>
              <a:rPr lang="cs-CZ" dirty="0" smtClean="0"/>
              <a:t>rychlostí</a:t>
            </a:r>
            <a:r>
              <a:rPr lang="cs-CZ" dirty="0"/>
              <a:t>.</a:t>
            </a:r>
          </a:p>
        </p:txBody>
      </p:sp>
      <p:pic>
        <p:nvPicPr>
          <p:cNvPr id="3075" name="Picture 3" descr="http://upload.wikimedia.org/wikipedia/commons/thumb/c/c9/Tachometer_service_oil.jpg/220px-Tachometer_service_oi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152" y="1508180"/>
            <a:ext cx="2095500" cy="1781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Obdélník 10"/>
          <p:cNvSpPr/>
          <p:nvPr/>
        </p:nvSpPr>
        <p:spPr>
          <a:xfrm>
            <a:off x="2951820" y="2663915"/>
            <a:ext cx="58683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Všimněte si, že čas nemá uvedenou jednotku. Jsou to pouze časové údaje z nichž můžeme </a:t>
            </a:r>
            <a:r>
              <a:rPr lang="cs-CZ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dobu vypočítat.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242152" y="5280575"/>
            <a:ext cx="7920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cs-CZ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Dráha, kterou automobil ujel, je přímo úměrná (závislá) na době pohybu. Tuto závislost vyjadřujeme tvrzením, že dráha je funkcí času.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377167" y="6159534"/>
            <a:ext cx="77858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Dráha je funkcí času, závisí na čase; s = s (t</a:t>
            </a:r>
            <a:r>
              <a:rPr lang="cs-CZ" b="1" dirty="0" smtClean="0"/>
              <a:t>). 	výpočet </a:t>
            </a:r>
            <a:r>
              <a:rPr lang="cs-CZ" b="1" dirty="0"/>
              <a:t>... s = v ·t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206515" y="3332021"/>
            <a:ext cx="6467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Obr. 3</a:t>
            </a:r>
            <a:endParaRPr lang="cs-CZ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93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3417" y="1"/>
            <a:ext cx="8640960" cy="998729"/>
          </a:xfrm>
        </p:spPr>
        <p:txBody>
          <a:bodyPr/>
          <a:lstStyle/>
          <a:p>
            <a:r>
              <a:rPr lang="cs-CZ" dirty="0" smtClean="0"/>
              <a:t>Tvorba grafu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4438443"/>
              </p:ext>
            </p:extLst>
          </p:nvPr>
        </p:nvGraphicFramePr>
        <p:xfrm>
          <a:off x="1736685" y="1628800"/>
          <a:ext cx="5895975" cy="895810"/>
        </p:xfrm>
        <a:graphic>
          <a:graphicData uri="http://schemas.openxmlformats.org/drawingml/2006/table">
            <a:tbl>
              <a:tblPr/>
              <a:tblGrid>
                <a:gridCol w="2466975"/>
                <a:gridCol w="733425"/>
                <a:gridCol w="628650"/>
                <a:gridCol w="666750"/>
                <a:gridCol w="695325"/>
                <a:gridCol w="704850"/>
              </a:tblGrid>
              <a:tr h="0"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Doba pohybu </a:t>
                      </a:r>
                      <a:r>
                        <a:rPr lang="pl-PL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</a:t>
                      </a:r>
                      <a:r>
                        <a:rPr lang="en-US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[s]</a:t>
                      </a:r>
                      <a:endParaRPr lang="pl-PL" dirty="0">
                        <a:effectLst/>
                      </a:endParaRPr>
                    </a:p>
                  </a:txBody>
                  <a:tcPr marL="9525" marR="9525" marT="9525" marB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cs-CZ" dirty="0">
                        <a:effectLst/>
                      </a:endParaRPr>
                    </a:p>
                  </a:txBody>
                  <a:tcPr marL="9525" marR="9525" marT="9525" marB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cs-CZ" dirty="0">
                        <a:effectLst/>
                      </a:endParaRPr>
                    </a:p>
                  </a:txBody>
                  <a:tcPr marL="9525" marR="9525" marT="9525" marB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cs-CZ" dirty="0">
                        <a:effectLst/>
                      </a:endParaRPr>
                    </a:p>
                  </a:txBody>
                  <a:tcPr marL="9525" marR="9525" marT="9525" marB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cs-CZ" dirty="0">
                        <a:effectLst/>
                      </a:endParaRPr>
                    </a:p>
                  </a:txBody>
                  <a:tcPr marL="9525" marR="9525" marT="9525" marB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cs-CZ" dirty="0">
                        <a:effectLst/>
                      </a:endParaRPr>
                    </a:p>
                  </a:txBody>
                  <a:tcPr marL="9525" marR="9525" marT="9525" marB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2440"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Dráha </a:t>
                      </a:r>
                      <a:r>
                        <a:rPr lang="cs-CZ" b="1" i="1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</a:t>
                      </a:r>
                      <a:r>
                        <a:rPr lang="cs-CZ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[km]</a:t>
                      </a:r>
                      <a:endParaRPr lang="cs-CZ" dirty="0">
                        <a:effectLst/>
                      </a:endParaRPr>
                    </a:p>
                  </a:txBody>
                  <a:tcPr marL="9525" marR="9525" marT="9525" marB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cs-CZ">
                        <a:effectLst/>
                      </a:endParaRPr>
                    </a:p>
                  </a:txBody>
                  <a:tcPr marL="9525" marR="9525" marT="9525" marB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cs-CZ" dirty="0">
                        <a:effectLst/>
                      </a:endParaRPr>
                    </a:p>
                  </a:txBody>
                  <a:tcPr marL="9525" marR="9525" marT="9525" marB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cs-CZ" dirty="0">
                        <a:effectLst/>
                      </a:endParaRPr>
                    </a:p>
                  </a:txBody>
                  <a:tcPr marL="9525" marR="9525" marT="9525" marB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cs-CZ" dirty="0">
                        <a:effectLst/>
                      </a:endParaRPr>
                    </a:p>
                  </a:txBody>
                  <a:tcPr marL="9525" marR="9525" marT="9525" marB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cs-CZ" dirty="0">
                        <a:effectLst/>
                      </a:endParaRPr>
                    </a:p>
                  </a:txBody>
                  <a:tcPr marL="9525" marR="9525" marT="9525" marB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476545" y="1043735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dopln</a:t>
            </a:r>
            <a:r>
              <a:rPr lang="cs-CZ" dirty="0" smtClean="0"/>
              <a:t>í</a:t>
            </a:r>
            <a:r>
              <a:rPr lang="en-US" dirty="0" smtClean="0"/>
              <a:t>me </a:t>
            </a:r>
            <a:r>
              <a:rPr lang="cs-CZ" dirty="0"/>
              <a:t>ú</a:t>
            </a:r>
            <a:r>
              <a:rPr lang="en-US" dirty="0" err="1" smtClean="0"/>
              <a:t>daje</a:t>
            </a:r>
            <a:r>
              <a:rPr lang="en-US" dirty="0" smtClean="0"/>
              <a:t> do </a:t>
            </a:r>
            <a:r>
              <a:rPr lang="en-US" dirty="0" err="1" smtClean="0"/>
              <a:t>tabulk</a:t>
            </a:r>
            <a:r>
              <a:rPr lang="cs-CZ" dirty="0"/>
              <a:t>y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76545" y="2798930"/>
            <a:ext cx="319535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cs-CZ" dirty="0" smtClean="0"/>
              <a:t>spustíme program </a:t>
            </a:r>
            <a:r>
              <a:rPr lang="cs-CZ" dirty="0" err="1" smtClean="0"/>
              <a:t>Graph</a:t>
            </a:r>
            <a:endParaRPr lang="cs-CZ" dirty="0" smtClean="0"/>
          </a:p>
          <a:p>
            <a:pPr marL="342900" indent="-342900">
              <a:buFont typeface="+mj-lt"/>
              <a:buAutoNum type="arabicPeriod" startAt="2"/>
            </a:pPr>
            <a:r>
              <a:rPr lang="cs-CZ" dirty="0" smtClean="0"/>
              <a:t>poklepáním na položku Osy otevřeme dialogové okno pro nastavení os</a:t>
            </a:r>
          </a:p>
          <a:p>
            <a:pPr marL="342900" indent="-342900">
              <a:buFont typeface="+mj-lt"/>
              <a:buAutoNum type="arabicPeriod" startAt="2"/>
            </a:pPr>
            <a:r>
              <a:rPr lang="cs-CZ" dirty="0" smtClean="0"/>
              <a:t>nastavíme hodnoty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cs-CZ" dirty="0" smtClean="0"/>
              <a:t> osy x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cs-CZ" dirty="0" smtClean="0"/>
              <a:t>osy y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cs-CZ" dirty="0" smtClean="0"/>
              <a:t>v záložce Nastavení</a:t>
            </a:r>
          </a:p>
          <a:p>
            <a:pPr marL="342900" indent="-342900">
              <a:buFont typeface="+mj-lt"/>
              <a:buAutoNum type="arabicPeriod" startAt="5"/>
            </a:pPr>
            <a:r>
              <a:rPr lang="cs-CZ" dirty="0" smtClean="0"/>
              <a:t>Nastavení v záložce Písma a barvy je volitelné</a:t>
            </a:r>
          </a:p>
          <a:p>
            <a:pPr marL="342900" indent="-342900">
              <a:buFont typeface="+mj-lt"/>
              <a:buAutoNum type="arabicPeriod" startAt="5"/>
            </a:pPr>
            <a:endParaRPr lang="cs-CZ" dirty="0"/>
          </a:p>
          <a:p>
            <a:pPr algn="ctr"/>
            <a:r>
              <a:rPr lang="cs-CZ" i="1" dirty="0" smtClean="0"/>
              <a:t>Konkrétní nastavení na dalších snímcích.</a:t>
            </a:r>
            <a:endParaRPr lang="cs-CZ" i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1900" y="2705100"/>
            <a:ext cx="5372100" cy="415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ovéPole 9"/>
          <p:cNvSpPr txBox="1"/>
          <p:nvPr/>
        </p:nvSpPr>
        <p:spPr>
          <a:xfrm>
            <a:off x="3025169" y="6492249"/>
            <a:ext cx="6467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Obr. 4</a:t>
            </a:r>
            <a:endParaRPr lang="cs-CZ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825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540" y="1152178"/>
            <a:ext cx="3735415" cy="2622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Nadpis 1"/>
          <p:cNvSpPr txBox="1">
            <a:spLocks/>
          </p:cNvSpPr>
          <p:nvPr/>
        </p:nvSpPr>
        <p:spPr bwMode="auto">
          <a:xfrm>
            <a:off x="107504" y="203895"/>
            <a:ext cx="8640960" cy="776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endParaRPr lang="cs-CZ" kern="0"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193417" y="323655"/>
            <a:ext cx="8640960" cy="776833"/>
          </a:xfrm>
        </p:spPr>
        <p:txBody>
          <a:bodyPr/>
          <a:lstStyle/>
          <a:p>
            <a:r>
              <a:rPr lang="cs-CZ" dirty="0" smtClean="0"/>
              <a:t>Nastavení os x a y</a:t>
            </a:r>
            <a:endParaRPr lang="cs-CZ" dirty="0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358770"/>
            <a:ext cx="4057650" cy="508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814" y="4020964"/>
            <a:ext cx="3716366" cy="262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Přímá spojnice se šipkou 2"/>
          <p:cNvCxnSpPr/>
          <p:nvPr/>
        </p:nvCxnSpPr>
        <p:spPr>
          <a:xfrm flipV="1">
            <a:off x="2546775" y="2618910"/>
            <a:ext cx="3465385" cy="72008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 flipV="1">
            <a:off x="2546775" y="6107190"/>
            <a:ext cx="4500500" cy="168966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aoblený obdélníkový popisek 13"/>
          <p:cNvSpPr/>
          <p:nvPr/>
        </p:nvSpPr>
        <p:spPr>
          <a:xfrm>
            <a:off x="4427984" y="3158970"/>
            <a:ext cx="1404156" cy="1305145"/>
          </a:xfrm>
          <a:prstGeom prst="wedgeRoundRectCallout">
            <a:avLst>
              <a:gd name="adj1" fmla="val -84982"/>
              <a:gd name="adj2" fmla="val 603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Nastavte parametry os x a 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7" name="Zaoblený obdélníkový popisek 26"/>
          <p:cNvSpPr/>
          <p:nvPr/>
        </p:nvSpPr>
        <p:spPr>
          <a:xfrm>
            <a:off x="6282190" y="4329101"/>
            <a:ext cx="1890210" cy="1403174"/>
          </a:xfrm>
          <a:prstGeom prst="wedgeRoundRectCallout">
            <a:avLst>
              <a:gd name="adj1" fmla="val 66143"/>
              <a:gd name="adj2" fmla="val 9178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Tažením za pravý dolní roh zvětšíte plochu bez změny vzhledu grafu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5" name="Šipka doprava 14"/>
          <p:cNvSpPr/>
          <p:nvPr/>
        </p:nvSpPr>
        <p:spPr>
          <a:xfrm rot="2783273">
            <a:off x="8568210" y="6450456"/>
            <a:ext cx="351308" cy="2001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TextovéPole 28"/>
          <p:cNvSpPr txBox="1"/>
          <p:nvPr/>
        </p:nvSpPr>
        <p:spPr>
          <a:xfrm>
            <a:off x="431540" y="3737389"/>
            <a:ext cx="6467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Obr. 6</a:t>
            </a:r>
            <a:endParaRPr lang="cs-CZ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431540" y="842228"/>
            <a:ext cx="6467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Obr. 5</a:t>
            </a:r>
            <a:endParaRPr lang="cs-CZ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4581297" y="6506777"/>
            <a:ext cx="6467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Obr. 7</a:t>
            </a:r>
            <a:endParaRPr lang="cs-CZ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1428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941" y="1723452"/>
            <a:ext cx="4067175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1268" y="0"/>
            <a:ext cx="8229600" cy="1143000"/>
          </a:xfrm>
        </p:spPr>
        <p:txBody>
          <a:bodyPr/>
          <a:lstStyle/>
          <a:p>
            <a:r>
              <a:rPr lang="cs-CZ" dirty="0" smtClean="0"/>
              <a:t>Položka menu Nastavení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505" y="953725"/>
            <a:ext cx="4067175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1679" y="3142512"/>
            <a:ext cx="4200525" cy="296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 flipH="1" flipV="1">
            <a:off x="3421519" y="2348880"/>
            <a:ext cx="1935215" cy="153017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 flipH="1">
            <a:off x="1666324" y="4681618"/>
            <a:ext cx="4995556" cy="997632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 flipH="1">
            <a:off x="3826564" y="4914165"/>
            <a:ext cx="2835317" cy="1395155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aoblený obdélníkový popisek 12"/>
          <p:cNvSpPr/>
          <p:nvPr/>
        </p:nvSpPr>
        <p:spPr>
          <a:xfrm>
            <a:off x="6552220" y="1268759"/>
            <a:ext cx="2025225" cy="1395155"/>
          </a:xfrm>
          <a:prstGeom prst="wedgeRoundRectCallout">
            <a:avLst>
              <a:gd name="adj1" fmla="val -76092"/>
              <a:gd name="adj2" fmla="val 9380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V Nastavení můžete ovlivnit vzhled a popis grafu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5492385" y="1268759"/>
            <a:ext cx="6467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Obr. 9</a:t>
            </a:r>
            <a:endParaRPr lang="cs-CZ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8262411" y="6170820"/>
            <a:ext cx="7859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Obr. 10</a:t>
            </a:r>
            <a:endParaRPr lang="cs-CZ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116505" y="6104787"/>
            <a:ext cx="6467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Obr. 8</a:t>
            </a:r>
            <a:endParaRPr lang="cs-CZ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696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9255"/>
            <a:ext cx="8229600" cy="962980"/>
          </a:xfrm>
        </p:spPr>
        <p:txBody>
          <a:bodyPr/>
          <a:lstStyle/>
          <a:p>
            <a:r>
              <a:rPr lang="cs-CZ" dirty="0" smtClean="0"/>
              <a:t>Zadání hodnot, vytvoření grafu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515" y="1403775"/>
            <a:ext cx="5419725" cy="420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818709"/>
            <a:ext cx="4695825" cy="5697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Šipka doprava 3"/>
          <p:cNvSpPr/>
          <p:nvPr/>
        </p:nvSpPr>
        <p:spPr>
          <a:xfrm>
            <a:off x="3266855" y="2767280"/>
            <a:ext cx="1260140" cy="396044"/>
          </a:xfrm>
          <a:prstGeom prst="rightArrow">
            <a:avLst/>
          </a:prstGeom>
          <a:solidFill>
            <a:schemeClr val="accent2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aoblený obdélníkový popisek 4"/>
          <p:cNvSpPr/>
          <p:nvPr/>
        </p:nvSpPr>
        <p:spPr>
          <a:xfrm>
            <a:off x="4391980" y="3169495"/>
            <a:ext cx="1890210" cy="1170130"/>
          </a:xfrm>
          <a:prstGeom prst="wedgeRoundRectCallout">
            <a:avLst>
              <a:gd name="adj1" fmla="val -11447"/>
              <a:gd name="adj2" fmla="val -8679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Zde zadejte hodnoty pro jednotlivé osy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0" name="Zaoblený obdélníkový popisek 9"/>
          <p:cNvSpPr/>
          <p:nvPr/>
        </p:nvSpPr>
        <p:spPr>
          <a:xfrm>
            <a:off x="5472101" y="4644135"/>
            <a:ext cx="1305144" cy="675075"/>
          </a:xfrm>
          <a:prstGeom prst="wedgeRoundRectCallout">
            <a:avLst>
              <a:gd name="adj1" fmla="val 61477"/>
              <a:gd name="adj2" fmla="val -11128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Nastavte vzhled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1" name="Zaoblený obdélníkový popisek 10"/>
          <p:cNvSpPr/>
          <p:nvPr/>
        </p:nvSpPr>
        <p:spPr>
          <a:xfrm>
            <a:off x="2064668" y="5634245"/>
            <a:ext cx="1890210" cy="1170130"/>
          </a:xfrm>
          <a:prstGeom prst="wedgeRoundRectCallout">
            <a:avLst>
              <a:gd name="adj1" fmla="val 73752"/>
              <a:gd name="adj2" fmla="val -4130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Zadání hodnot a nastavení vzhledu grafu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992381" y="6550614"/>
            <a:ext cx="8423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Obr. 12</a:t>
            </a:r>
            <a:endParaRPr lang="cs-CZ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42648" y="5634245"/>
            <a:ext cx="8639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Obr. 11</a:t>
            </a:r>
            <a:endParaRPr lang="cs-CZ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58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Výsledný graf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1730" y="1493785"/>
            <a:ext cx="6518895" cy="5057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aoblený obdélníkový popisek 3"/>
          <p:cNvSpPr/>
          <p:nvPr/>
        </p:nvSpPr>
        <p:spPr>
          <a:xfrm>
            <a:off x="361522" y="1206700"/>
            <a:ext cx="1575175" cy="810090"/>
          </a:xfrm>
          <a:prstGeom prst="wedgeRoundRectCallout">
            <a:avLst>
              <a:gd name="adj1" fmla="val 110864"/>
              <a:gd name="adj2" fmla="val 8103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Svou práci průběžně  ukládejte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Zaoblený obdélníkový popisek 5"/>
          <p:cNvSpPr/>
          <p:nvPr/>
        </p:nvSpPr>
        <p:spPr>
          <a:xfrm>
            <a:off x="116505" y="3245469"/>
            <a:ext cx="1799241" cy="2388775"/>
          </a:xfrm>
          <a:prstGeom prst="wedgeRoundRectCallout">
            <a:avLst>
              <a:gd name="adj1" fmla="val 73389"/>
              <a:gd name="adj2" fmla="val -5894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Poklepáním otevřete dialogové okno k editaci údajů, zrušením zaškrtnutí údaje skryjete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7812360" y="6544776"/>
            <a:ext cx="8482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Obr. 13</a:t>
            </a:r>
            <a:endParaRPr lang="cs-CZ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16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lastní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007272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10145</TotalTime>
  <Words>570</Words>
  <Application>Microsoft Office PowerPoint</Application>
  <PresentationFormat>Předvádění na obrazovce (4:3)</PresentationFormat>
  <Paragraphs>134</Paragraphs>
  <Slides>14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Výchozí návrh</vt:lpstr>
      <vt:lpstr>Prezentace aplikace PowerPoint</vt:lpstr>
      <vt:lpstr>Graf dráhy, jako funkce času program Graph</vt:lpstr>
      <vt:lpstr>Program Graph</vt:lpstr>
      <vt:lpstr>Zadání</vt:lpstr>
      <vt:lpstr>Tvorba grafu</vt:lpstr>
      <vt:lpstr>Nastavení os x a y</vt:lpstr>
      <vt:lpstr>Položka menu Nastavení</vt:lpstr>
      <vt:lpstr>Zadání hodnot, vytvoření grafu</vt:lpstr>
      <vt:lpstr>Výsledný graf</vt:lpstr>
      <vt:lpstr>Odečítání hodnot z grafu</vt:lpstr>
      <vt:lpstr>Nižší přesnost odečítání z grafu</vt:lpstr>
      <vt:lpstr>Vyšší přesnost odečítání z grafu</vt:lpstr>
      <vt:lpstr>Citace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Souhrnné opakování fyzikálních veličin</dc:title>
  <dc:creator>zdenet</dc:creator>
  <cp:lastModifiedBy>Lenovo</cp:lastModifiedBy>
  <cp:revision>339</cp:revision>
  <dcterms:created xsi:type="dcterms:W3CDTF">2013-03-27T07:54:35Z</dcterms:created>
  <dcterms:modified xsi:type="dcterms:W3CDTF">2013-06-26T06:46:13Z</dcterms:modified>
</cp:coreProperties>
</file>