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6" r:id="rId3"/>
    <p:sldId id="263" r:id="rId4"/>
    <p:sldId id="265" r:id="rId5"/>
    <p:sldId id="258" r:id="rId6"/>
    <p:sldId id="267" r:id="rId7"/>
    <p:sldId id="264" r:id="rId8"/>
    <p:sldId id="266" r:id="rId9"/>
    <p:sldId id="257" r:id="rId10"/>
    <p:sldId id="268" r:id="rId11"/>
    <p:sldId id="269" r:id="rId12"/>
    <p:sldId id="271" r:id="rId13"/>
    <p:sldId id="270" r:id="rId14"/>
    <p:sldId id="272" r:id="rId15"/>
    <p:sldId id="273" r:id="rId16"/>
    <p:sldId id="259" r:id="rId17"/>
    <p:sldId id="262" r:id="rId18"/>
    <p:sldId id="261" r:id="rId19"/>
    <p:sldId id="274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4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DE62D-3E95-47AB-8494-BFBBBE1099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26987"/>
      </p:ext>
    </p:extLst>
  </p:cSld>
  <p:clrMapOvr>
    <a:masterClrMapping/>
  </p:clrMapOvr>
  <p:transition spd="slow" advClick="0" advTm="17000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CEE47-E993-4F60-8482-4A4B17B2F2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950352"/>
      </p:ext>
    </p:extLst>
  </p:cSld>
  <p:clrMapOvr>
    <a:masterClrMapping/>
  </p:clrMapOvr>
  <p:transition spd="slow" advClick="0" advTm="17000"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3BE5D-9EF7-4762-9F4F-75419AE8F4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585639"/>
      </p:ext>
    </p:extLst>
  </p:cSld>
  <p:clrMapOvr>
    <a:masterClrMapping/>
  </p:clrMapOvr>
  <p:transition spd="slow" advClick="0" advTm="17000"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DEA71-0685-4627-8F26-938AC16F4E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194418"/>
      </p:ext>
    </p:extLst>
  </p:cSld>
  <p:clrMapOvr>
    <a:masterClrMapping/>
  </p:clrMapOvr>
  <p:transition spd="slow" advClick="0" advTm="17000"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FCDE4-60FC-48A0-AAFF-67B57A4A79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620890"/>
      </p:ext>
    </p:extLst>
  </p:cSld>
  <p:clrMapOvr>
    <a:masterClrMapping/>
  </p:clrMapOvr>
  <p:transition spd="slow" advClick="0" advTm="17000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53C03-C92B-49DD-B415-5FF464BC92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4808246"/>
      </p:ext>
    </p:extLst>
  </p:cSld>
  <p:clrMapOvr>
    <a:masterClrMapping/>
  </p:clrMapOvr>
  <p:transition spd="slow" advClick="0" advTm="17000"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58469-C555-4D1C-96A9-57BA2D22EA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970618"/>
      </p:ext>
    </p:extLst>
  </p:cSld>
  <p:clrMapOvr>
    <a:masterClrMapping/>
  </p:clrMapOvr>
  <p:transition spd="slow" advClick="0" advTm="17000"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0CF4D-7107-453C-8E1B-877314C97F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466385"/>
      </p:ext>
    </p:extLst>
  </p:cSld>
  <p:clrMapOvr>
    <a:masterClrMapping/>
  </p:clrMapOvr>
  <p:transition spd="slow" advClick="0" advTm="17000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C0C57-566D-425B-9D0E-71EAAE915E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575846"/>
      </p:ext>
    </p:extLst>
  </p:cSld>
  <p:clrMapOvr>
    <a:masterClrMapping/>
  </p:clrMapOvr>
  <p:transition spd="slow" advClick="0" advTm="17000"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04C3E-5CAC-4576-8262-742A6F7796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285843"/>
      </p:ext>
    </p:extLst>
  </p:cSld>
  <p:clrMapOvr>
    <a:masterClrMapping/>
  </p:clrMapOvr>
  <p:transition spd="slow" advClick="0" advTm="17000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4A79B-DD3C-4D47-A54F-65E0D90A91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395071"/>
      </p:ext>
    </p:extLst>
  </p:cSld>
  <p:clrMapOvr>
    <a:masterClrMapping/>
  </p:clrMapOvr>
  <p:transition spd="slow" advClick="0" advTm="17000"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32CD295-C01E-418D-B101-F4E221A214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17000">
    <p:blinds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Schoolbook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Schoolbook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Schoolbook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Schoolbook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5 w 7514"/>
                <a:gd name="T1" fmla="*/ 5 h 385"/>
                <a:gd name="T2" fmla="*/ 6 w 7514"/>
                <a:gd name="T3" fmla="*/ 1 h 385"/>
                <a:gd name="T4" fmla="*/ 7 w 7514"/>
                <a:gd name="T5" fmla="*/ 5 h 385"/>
                <a:gd name="T6" fmla="*/ 13 w 7514"/>
                <a:gd name="T7" fmla="*/ 3 h 385"/>
                <a:gd name="T8" fmla="*/ 10 w 7514"/>
                <a:gd name="T9" fmla="*/ 4 h 385"/>
                <a:gd name="T10" fmla="*/ 17 w 7514"/>
                <a:gd name="T11" fmla="*/ 4 h 385"/>
                <a:gd name="T12" fmla="*/ 14 w 7514"/>
                <a:gd name="T13" fmla="*/ 1 h 385"/>
                <a:gd name="T14" fmla="*/ 17 w 7514"/>
                <a:gd name="T15" fmla="*/ 1 h 385"/>
                <a:gd name="T16" fmla="*/ 16 w 7514"/>
                <a:gd name="T17" fmla="*/ 3 h 385"/>
                <a:gd name="T18" fmla="*/ 15 w 7514"/>
                <a:gd name="T19" fmla="*/ 5 h 385"/>
                <a:gd name="T20" fmla="*/ 20 w 7514"/>
                <a:gd name="T21" fmla="*/ 2 h 385"/>
                <a:gd name="T22" fmla="*/ 26 w 7514"/>
                <a:gd name="T23" fmla="*/ 1 h 385"/>
                <a:gd name="T24" fmla="*/ 25 w 7514"/>
                <a:gd name="T25" fmla="*/ 5 h 385"/>
                <a:gd name="T26" fmla="*/ 27 w 7514"/>
                <a:gd name="T27" fmla="*/ 5 h 385"/>
                <a:gd name="T28" fmla="*/ 24 w 7514"/>
                <a:gd name="T29" fmla="*/ 1 h 385"/>
                <a:gd name="T30" fmla="*/ 31 w 7514"/>
                <a:gd name="T31" fmla="*/ 1 h 385"/>
                <a:gd name="T32" fmla="*/ 29 w 7514"/>
                <a:gd name="T33" fmla="*/ 5 h 385"/>
                <a:gd name="T34" fmla="*/ 37 w 7514"/>
                <a:gd name="T35" fmla="*/ 1 h 385"/>
                <a:gd name="T36" fmla="*/ 35 w 7514"/>
                <a:gd name="T37" fmla="*/ 5 h 385"/>
                <a:gd name="T38" fmla="*/ 38 w 7514"/>
                <a:gd name="T39" fmla="*/ 3 h 385"/>
                <a:gd name="T40" fmla="*/ 42 w 7514"/>
                <a:gd name="T41" fmla="*/ 1 h 385"/>
                <a:gd name="T42" fmla="*/ 40 w 7514"/>
                <a:gd name="T43" fmla="*/ 5 h 385"/>
                <a:gd name="T44" fmla="*/ 42 w 7514"/>
                <a:gd name="T45" fmla="*/ 5 h 385"/>
                <a:gd name="T46" fmla="*/ 41 w 7514"/>
                <a:gd name="T47" fmla="*/ 1 h 385"/>
                <a:gd name="T48" fmla="*/ 47 w 7514"/>
                <a:gd name="T49" fmla="*/ 1 h 385"/>
                <a:gd name="T50" fmla="*/ 49 w 7514"/>
                <a:gd name="T51" fmla="*/ 3 h 385"/>
                <a:gd name="T52" fmla="*/ 49 w 7514"/>
                <a:gd name="T53" fmla="*/ 3 h 385"/>
                <a:gd name="T54" fmla="*/ 49 w 7514"/>
                <a:gd name="T55" fmla="*/ 3 h 385"/>
                <a:gd name="T56" fmla="*/ 53 w 7514"/>
                <a:gd name="T57" fmla="*/ 0 h 385"/>
                <a:gd name="T58" fmla="*/ 53 w 7514"/>
                <a:gd name="T59" fmla="*/ 6 h 385"/>
                <a:gd name="T60" fmla="*/ 53 w 7514"/>
                <a:gd name="T61" fmla="*/ 0 h 385"/>
                <a:gd name="T62" fmla="*/ 53 w 7514"/>
                <a:gd name="T63" fmla="*/ 1 h 385"/>
                <a:gd name="T64" fmla="*/ 53 w 7514"/>
                <a:gd name="T65" fmla="*/ 5 h 385"/>
                <a:gd name="T66" fmla="*/ 59 w 7514"/>
                <a:gd name="T67" fmla="*/ 5 h 385"/>
                <a:gd name="T68" fmla="*/ 60 w 7514"/>
                <a:gd name="T69" fmla="*/ 2 h 385"/>
                <a:gd name="T70" fmla="*/ 60 w 7514"/>
                <a:gd name="T71" fmla="*/ 2 h 385"/>
                <a:gd name="T72" fmla="*/ 67 w 7514"/>
                <a:gd name="T73" fmla="*/ 5 h 385"/>
                <a:gd name="T74" fmla="*/ 65 w 7514"/>
                <a:gd name="T75" fmla="*/ 1 h 385"/>
                <a:gd name="T76" fmla="*/ 67 w 7514"/>
                <a:gd name="T77" fmla="*/ 1 h 385"/>
                <a:gd name="T78" fmla="*/ 65 w 7514"/>
                <a:gd name="T79" fmla="*/ 5 h 385"/>
                <a:gd name="T80" fmla="*/ 70 w 7514"/>
                <a:gd name="T81" fmla="*/ 6 h 385"/>
                <a:gd name="T82" fmla="*/ 70 w 7514"/>
                <a:gd name="T83" fmla="*/ 5 h 385"/>
                <a:gd name="T84" fmla="*/ 75 w 7514"/>
                <a:gd name="T85" fmla="*/ 1 h 385"/>
                <a:gd name="T86" fmla="*/ 76 w 7514"/>
                <a:gd name="T87" fmla="*/ 5 h 385"/>
                <a:gd name="T88" fmla="*/ 80 w 7514"/>
                <a:gd name="T89" fmla="*/ 4 h 385"/>
                <a:gd name="T90" fmla="*/ 85 w 7514"/>
                <a:gd name="T91" fmla="*/ 1 h 385"/>
                <a:gd name="T92" fmla="*/ 82 w 7514"/>
                <a:gd name="T93" fmla="*/ 5 h 385"/>
                <a:gd name="T94" fmla="*/ 90 w 7514"/>
                <a:gd name="T95" fmla="*/ 1 h 385"/>
                <a:gd name="T96" fmla="*/ 86 w 7514"/>
                <a:gd name="T97" fmla="*/ 3 h 385"/>
                <a:gd name="T98" fmla="*/ 89 w 7514"/>
                <a:gd name="T99" fmla="*/ 2 h 385"/>
                <a:gd name="T100" fmla="*/ 94 w 7514"/>
                <a:gd name="T101" fmla="*/ 1 h 385"/>
                <a:gd name="T102" fmla="*/ 94 w 7514"/>
                <a:gd name="T103" fmla="*/ 5 h 385"/>
                <a:gd name="T104" fmla="*/ 94 w 7514"/>
                <a:gd name="T105" fmla="*/ 0 h 385"/>
                <a:gd name="T106" fmla="*/ 97 w 7514"/>
                <a:gd name="T107" fmla="*/ 5 h 385"/>
                <a:gd name="T108" fmla="*/ 100 w 7514"/>
                <a:gd name="T109" fmla="*/ 4 h 385"/>
                <a:gd name="T110" fmla="*/ 100 w 7514"/>
                <a:gd name="T111" fmla="*/ 0 h 385"/>
                <a:gd name="T112" fmla="*/ 106 w 7514"/>
                <a:gd name="T113" fmla="*/ 1 h 385"/>
                <a:gd name="T114" fmla="*/ 110 w 7514"/>
                <a:gd name="T115" fmla="*/ 5 h 385"/>
                <a:gd name="T116" fmla="*/ 108 w 7514"/>
                <a:gd name="T117" fmla="*/ 2 h 385"/>
                <a:gd name="T118" fmla="*/ 114 w 7514"/>
                <a:gd name="T119" fmla="*/ 3 h 385"/>
                <a:gd name="T120" fmla="*/ 111 w 7514"/>
                <a:gd name="T121" fmla="*/ 5 h 385"/>
                <a:gd name="T122" fmla="*/ 116 w 7514"/>
                <a:gd name="T123" fmla="*/ 3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26 h 1689"/>
                <a:gd name="T2" fmla="*/ 4 w 2517"/>
                <a:gd name="T3" fmla="*/ 26 h 1689"/>
                <a:gd name="T4" fmla="*/ 10 w 2517"/>
                <a:gd name="T5" fmla="*/ 26 h 1689"/>
                <a:gd name="T6" fmla="*/ 16 w 2517"/>
                <a:gd name="T7" fmla="*/ 26 h 1689"/>
                <a:gd name="T8" fmla="*/ 24 w 2517"/>
                <a:gd name="T9" fmla="*/ 26 h 1689"/>
                <a:gd name="T10" fmla="*/ 31 w 2517"/>
                <a:gd name="T11" fmla="*/ 26 h 1689"/>
                <a:gd name="T12" fmla="*/ 36 w 2517"/>
                <a:gd name="T13" fmla="*/ 26 h 1689"/>
                <a:gd name="T14" fmla="*/ 39 w 2517"/>
                <a:gd name="T15" fmla="*/ 26 h 1689"/>
                <a:gd name="T16" fmla="*/ 40 w 2517"/>
                <a:gd name="T17" fmla="*/ 26 h 1689"/>
                <a:gd name="T18" fmla="*/ 40 w 2517"/>
                <a:gd name="T19" fmla="*/ 23 h 1689"/>
                <a:gd name="T20" fmla="*/ 40 w 2517"/>
                <a:gd name="T21" fmla="*/ 20 h 1689"/>
                <a:gd name="T22" fmla="*/ 40 w 2517"/>
                <a:gd name="T23" fmla="*/ 15 h 1689"/>
                <a:gd name="T24" fmla="*/ 40 w 2517"/>
                <a:gd name="T25" fmla="*/ 10 h 1689"/>
                <a:gd name="T26" fmla="*/ 40 w 2517"/>
                <a:gd name="T27" fmla="*/ 6 h 1689"/>
                <a:gd name="T28" fmla="*/ 40 w 2517"/>
                <a:gd name="T29" fmla="*/ 2 h 1689"/>
                <a:gd name="T30" fmla="*/ 40 w 2517"/>
                <a:gd name="T31" fmla="*/ 0 h 1689"/>
                <a:gd name="T32" fmla="*/ 39 w 2517"/>
                <a:gd name="T33" fmla="*/ 0 h 1689"/>
                <a:gd name="T34" fmla="*/ 36 w 2517"/>
                <a:gd name="T35" fmla="*/ 0 h 1689"/>
                <a:gd name="T36" fmla="*/ 31 w 2517"/>
                <a:gd name="T37" fmla="*/ 0 h 1689"/>
                <a:gd name="T38" fmla="*/ 24 w 2517"/>
                <a:gd name="T39" fmla="*/ 0 h 1689"/>
                <a:gd name="T40" fmla="*/ 16 w 2517"/>
                <a:gd name="T41" fmla="*/ 0 h 1689"/>
                <a:gd name="T42" fmla="*/ 10 w 2517"/>
                <a:gd name="T43" fmla="*/ 0 h 1689"/>
                <a:gd name="T44" fmla="*/ 4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2 h 1689"/>
                <a:gd name="T52" fmla="*/ 0 w 2517"/>
                <a:gd name="T53" fmla="*/ 6 h 1689"/>
                <a:gd name="T54" fmla="*/ 0 w 2517"/>
                <a:gd name="T55" fmla="*/ 10 h 1689"/>
                <a:gd name="T56" fmla="*/ 0 w 2517"/>
                <a:gd name="T57" fmla="*/ 15 h 1689"/>
                <a:gd name="T58" fmla="*/ 0 w 2517"/>
                <a:gd name="T59" fmla="*/ 20 h 1689"/>
                <a:gd name="T60" fmla="*/ 0 w 2517"/>
                <a:gd name="T61" fmla="*/ 23 h 1689"/>
                <a:gd name="T62" fmla="*/ 0 w 2517"/>
                <a:gd name="T63" fmla="*/ 2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1 w 1310"/>
                <a:gd name="T1" fmla="*/ 2 h 1309"/>
                <a:gd name="T2" fmla="*/ 11 w 1310"/>
                <a:gd name="T3" fmla="*/ 3 h 1309"/>
                <a:gd name="T4" fmla="*/ 10 w 1310"/>
                <a:gd name="T5" fmla="*/ 2 h 1309"/>
                <a:gd name="T6" fmla="*/ 10 w 1310"/>
                <a:gd name="T7" fmla="*/ 2 h 1309"/>
                <a:gd name="T8" fmla="*/ 11 w 1310"/>
                <a:gd name="T9" fmla="*/ 1 h 1309"/>
                <a:gd name="T10" fmla="*/ 7 w 1310"/>
                <a:gd name="T11" fmla="*/ 3 h 1309"/>
                <a:gd name="T12" fmla="*/ 7 w 1310"/>
                <a:gd name="T13" fmla="*/ 4 h 1309"/>
                <a:gd name="T14" fmla="*/ 6 w 1310"/>
                <a:gd name="T15" fmla="*/ 4 h 1309"/>
                <a:gd name="T16" fmla="*/ 5 w 1310"/>
                <a:gd name="T17" fmla="*/ 3 h 1309"/>
                <a:gd name="T18" fmla="*/ 6 w 1310"/>
                <a:gd name="T19" fmla="*/ 2 h 1309"/>
                <a:gd name="T20" fmla="*/ 4 w 1310"/>
                <a:gd name="T21" fmla="*/ 6 h 1309"/>
                <a:gd name="T22" fmla="*/ 4 w 1310"/>
                <a:gd name="T23" fmla="*/ 8 h 1309"/>
                <a:gd name="T24" fmla="*/ 2 w 1310"/>
                <a:gd name="T25" fmla="*/ 8 h 1309"/>
                <a:gd name="T26" fmla="*/ 2 w 1310"/>
                <a:gd name="T27" fmla="*/ 6 h 1309"/>
                <a:gd name="T28" fmla="*/ 3 w 1310"/>
                <a:gd name="T29" fmla="*/ 5 h 1309"/>
                <a:gd name="T30" fmla="*/ 3 w 1310"/>
                <a:gd name="T31" fmla="*/ 10 h 1309"/>
                <a:gd name="T32" fmla="*/ 3 w 1310"/>
                <a:gd name="T33" fmla="*/ 12 h 1309"/>
                <a:gd name="T34" fmla="*/ 1 w 1310"/>
                <a:gd name="T35" fmla="*/ 12 h 1309"/>
                <a:gd name="T36" fmla="*/ 0 w 1310"/>
                <a:gd name="T37" fmla="*/ 10 h 1309"/>
                <a:gd name="T38" fmla="*/ 2 w 1310"/>
                <a:gd name="T39" fmla="*/ 9 h 1309"/>
                <a:gd name="T40" fmla="*/ 4 w 1310"/>
                <a:gd name="T41" fmla="*/ 15 h 1309"/>
                <a:gd name="T42" fmla="*/ 4 w 1310"/>
                <a:gd name="T43" fmla="*/ 16 h 1309"/>
                <a:gd name="T44" fmla="*/ 2 w 1310"/>
                <a:gd name="T45" fmla="*/ 17 h 1309"/>
                <a:gd name="T46" fmla="*/ 2 w 1310"/>
                <a:gd name="T47" fmla="*/ 15 h 1309"/>
                <a:gd name="T48" fmla="*/ 3 w 1310"/>
                <a:gd name="T49" fmla="*/ 14 h 1309"/>
                <a:gd name="T50" fmla="*/ 7 w 1310"/>
                <a:gd name="T51" fmla="*/ 18 h 1309"/>
                <a:gd name="T52" fmla="*/ 7 w 1310"/>
                <a:gd name="T53" fmla="*/ 19 h 1309"/>
                <a:gd name="T54" fmla="*/ 6 w 1310"/>
                <a:gd name="T55" fmla="*/ 20 h 1309"/>
                <a:gd name="T56" fmla="*/ 5 w 1310"/>
                <a:gd name="T57" fmla="*/ 18 h 1309"/>
                <a:gd name="T58" fmla="*/ 6 w 1310"/>
                <a:gd name="T59" fmla="*/ 18 h 1309"/>
                <a:gd name="T60" fmla="*/ 11 w 1310"/>
                <a:gd name="T61" fmla="*/ 19 h 1309"/>
                <a:gd name="T62" fmla="*/ 11 w 1310"/>
                <a:gd name="T63" fmla="*/ 20 h 1309"/>
                <a:gd name="T64" fmla="*/ 11 w 1310"/>
                <a:gd name="T65" fmla="*/ 20 h 1309"/>
                <a:gd name="T66" fmla="*/ 10 w 1310"/>
                <a:gd name="T67" fmla="*/ 20 h 1309"/>
                <a:gd name="T68" fmla="*/ 10 w 1310"/>
                <a:gd name="T69" fmla="*/ 19 h 1309"/>
                <a:gd name="T70" fmla="*/ 15 w 1310"/>
                <a:gd name="T71" fmla="*/ 18 h 1309"/>
                <a:gd name="T72" fmla="*/ 16 w 1310"/>
                <a:gd name="T73" fmla="*/ 19 h 1309"/>
                <a:gd name="T74" fmla="*/ 15 w 1310"/>
                <a:gd name="T75" fmla="*/ 19 h 1309"/>
                <a:gd name="T76" fmla="*/ 14 w 1310"/>
                <a:gd name="T77" fmla="*/ 19 h 1309"/>
                <a:gd name="T78" fmla="*/ 15 w 1310"/>
                <a:gd name="T79" fmla="*/ 18 h 1309"/>
                <a:gd name="T80" fmla="*/ 15 w 1310"/>
                <a:gd name="T81" fmla="*/ 18 h 1309"/>
                <a:gd name="T82" fmla="*/ 19 w 1310"/>
                <a:gd name="T83" fmla="*/ 15 h 1309"/>
                <a:gd name="T84" fmla="*/ 18 w 1310"/>
                <a:gd name="T85" fmla="*/ 16 h 1309"/>
                <a:gd name="T86" fmla="*/ 18 w 1310"/>
                <a:gd name="T87" fmla="*/ 16 h 1309"/>
                <a:gd name="T88" fmla="*/ 18 w 1310"/>
                <a:gd name="T89" fmla="*/ 15 h 1309"/>
                <a:gd name="T90" fmla="*/ 19 w 1310"/>
                <a:gd name="T91" fmla="*/ 15 h 1309"/>
                <a:gd name="T92" fmla="*/ 21 w 1310"/>
                <a:gd name="T93" fmla="*/ 11 h 1309"/>
                <a:gd name="T94" fmla="*/ 20 w 1310"/>
                <a:gd name="T95" fmla="*/ 12 h 1309"/>
                <a:gd name="T96" fmla="*/ 19 w 1310"/>
                <a:gd name="T97" fmla="*/ 12 h 1309"/>
                <a:gd name="T98" fmla="*/ 19 w 1310"/>
                <a:gd name="T99" fmla="*/ 10 h 1309"/>
                <a:gd name="T100" fmla="*/ 20 w 1310"/>
                <a:gd name="T101" fmla="*/ 10 h 1309"/>
                <a:gd name="T102" fmla="*/ 20 w 1310"/>
                <a:gd name="T103" fmla="*/ 6 h 1309"/>
                <a:gd name="T104" fmla="*/ 19 w 1310"/>
                <a:gd name="T105" fmla="*/ 8 h 1309"/>
                <a:gd name="T106" fmla="*/ 18 w 1310"/>
                <a:gd name="T107" fmla="*/ 8 h 1309"/>
                <a:gd name="T108" fmla="*/ 17 w 1310"/>
                <a:gd name="T109" fmla="*/ 6 h 1309"/>
                <a:gd name="T110" fmla="*/ 18 w 1310"/>
                <a:gd name="T111" fmla="*/ 5 h 1309"/>
                <a:gd name="T112" fmla="*/ 16 w 1310"/>
                <a:gd name="T113" fmla="*/ 3 h 1309"/>
                <a:gd name="T114" fmla="*/ 16 w 1310"/>
                <a:gd name="T115" fmla="*/ 4 h 1309"/>
                <a:gd name="T116" fmla="*/ 14 w 1310"/>
                <a:gd name="T117" fmla="*/ 5 h 1309"/>
                <a:gd name="T118" fmla="*/ 13 w 1310"/>
                <a:gd name="T119" fmla="*/ 3 h 1309"/>
                <a:gd name="T120" fmla="*/ 15 w 1310"/>
                <a:gd name="T121" fmla="*/ 2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3 h 294"/>
                <a:gd name="T2" fmla="*/ 1 w 2521"/>
                <a:gd name="T3" fmla="*/ 4 h 294"/>
                <a:gd name="T4" fmla="*/ 0 w 2521"/>
                <a:gd name="T5" fmla="*/ 4 h 294"/>
                <a:gd name="T6" fmla="*/ 5 w 2521"/>
                <a:gd name="T7" fmla="*/ 4 h 294"/>
                <a:gd name="T8" fmla="*/ 6 w 2521"/>
                <a:gd name="T9" fmla="*/ 3 h 294"/>
                <a:gd name="T10" fmla="*/ 3 w 2521"/>
                <a:gd name="T11" fmla="*/ 1 h 294"/>
                <a:gd name="T12" fmla="*/ 10 w 2521"/>
                <a:gd name="T13" fmla="*/ 2 h 294"/>
                <a:gd name="T14" fmla="*/ 9 w 2521"/>
                <a:gd name="T15" fmla="*/ 3 h 294"/>
                <a:gd name="T16" fmla="*/ 10 w 2521"/>
                <a:gd name="T17" fmla="*/ 5 h 294"/>
                <a:gd name="T18" fmla="*/ 9 w 2521"/>
                <a:gd name="T19" fmla="*/ 4 h 294"/>
                <a:gd name="T20" fmla="*/ 8 w 2521"/>
                <a:gd name="T21" fmla="*/ 3 h 294"/>
                <a:gd name="T22" fmla="*/ 7 w 2521"/>
                <a:gd name="T23" fmla="*/ 2 h 294"/>
                <a:gd name="T24" fmla="*/ 9 w 2521"/>
                <a:gd name="T25" fmla="*/ 2 h 294"/>
                <a:gd name="T26" fmla="*/ 8 w 2521"/>
                <a:gd name="T27" fmla="*/ 2 h 294"/>
                <a:gd name="T28" fmla="*/ 14 w 2521"/>
                <a:gd name="T29" fmla="*/ 3 h 294"/>
                <a:gd name="T30" fmla="*/ 13 w 2521"/>
                <a:gd name="T31" fmla="*/ 5 h 294"/>
                <a:gd name="T32" fmla="*/ 10 w 2521"/>
                <a:gd name="T33" fmla="*/ 4 h 294"/>
                <a:gd name="T34" fmla="*/ 11 w 2521"/>
                <a:gd name="T35" fmla="*/ 2 h 294"/>
                <a:gd name="T36" fmla="*/ 13 w 2521"/>
                <a:gd name="T37" fmla="*/ 2 h 294"/>
                <a:gd name="T38" fmla="*/ 13 w 2521"/>
                <a:gd name="T39" fmla="*/ 2 h 294"/>
                <a:gd name="T40" fmla="*/ 12 w 2521"/>
                <a:gd name="T41" fmla="*/ 2 h 294"/>
                <a:gd name="T42" fmla="*/ 11 w 2521"/>
                <a:gd name="T43" fmla="*/ 3 h 294"/>
                <a:gd name="T44" fmla="*/ 12 w 2521"/>
                <a:gd name="T45" fmla="*/ 5 h 294"/>
                <a:gd name="T46" fmla="*/ 16 w 2521"/>
                <a:gd name="T47" fmla="*/ 1 h 294"/>
                <a:gd name="T48" fmla="*/ 17 w 2521"/>
                <a:gd name="T49" fmla="*/ 3 h 294"/>
                <a:gd name="T50" fmla="*/ 15 w 2521"/>
                <a:gd name="T51" fmla="*/ 3 h 294"/>
                <a:gd name="T52" fmla="*/ 14 w 2521"/>
                <a:gd name="T53" fmla="*/ 2 h 294"/>
                <a:gd name="T54" fmla="*/ 15 w 2521"/>
                <a:gd name="T55" fmla="*/ 3 h 294"/>
                <a:gd name="T56" fmla="*/ 16 w 2521"/>
                <a:gd name="T57" fmla="*/ 2 h 294"/>
                <a:gd name="T58" fmla="*/ 18 w 2521"/>
                <a:gd name="T59" fmla="*/ 5 h 294"/>
                <a:gd name="T60" fmla="*/ 20 w 2521"/>
                <a:gd name="T61" fmla="*/ 4 h 294"/>
                <a:gd name="T62" fmla="*/ 18 w 2521"/>
                <a:gd name="T63" fmla="*/ 3 h 294"/>
                <a:gd name="T64" fmla="*/ 18 w 2521"/>
                <a:gd name="T65" fmla="*/ 2 h 294"/>
                <a:gd name="T66" fmla="*/ 19 w 2521"/>
                <a:gd name="T67" fmla="*/ 1 h 294"/>
                <a:gd name="T68" fmla="*/ 20 w 2521"/>
                <a:gd name="T69" fmla="*/ 2 h 294"/>
                <a:gd name="T70" fmla="*/ 19 w 2521"/>
                <a:gd name="T71" fmla="*/ 2 h 294"/>
                <a:gd name="T72" fmla="*/ 19 w 2521"/>
                <a:gd name="T73" fmla="*/ 3 h 294"/>
                <a:gd name="T74" fmla="*/ 20 w 2521"/>
                <a:gd name="T75" fmla="*/ 4 h 294"/>
                <a:gd name="T76" fmla="*/ 19 w 2521"/>
                <a:gd name="T77" fmla="*/ 5 h 294"/>
                <a:gd name="T78" fmla="*/ 17 w 2521"/>
                <a:gd name="T79" fmla="*/ 4 h 294"/>
                <a:gd name="T80" fmla="*/ 23 w 2521"/>
                <a:gd name="T81" fmla="*/ 1 h 294"/>
                <a:gd name="T82" fmla="*/ 23 w 2521"/>
                <a:gd name="T83" fmla="*/ 5 h 294"/>
                <a:gd name="T84" fmla="*/ 21 w 2521"/>
                <a:gd name="T85" fmla="*/ 5 h 294"/>
                <a:gd name="T86" fmla="*/ 26 w 2521"/>
                <a:gd name="T87" fmla="*/ 2 h 294"/>
                <a:gd name="T88" fmla="*/ 26 w 2521"/>
                <a:gd name="T89" fmla="*/ 4 h 294"/>
                <a:gd name="T90" fmla="*/ 25 w 2521"/>
                <a:gd name="T91" fmla="*/ 3 h 294"/>
                <a:gd name="T92" fmla="*/ 25 w 2521"/>
                <a:gd name="T93" fmla="*/ 3 h 294"/>
                <a:gd name="T94" fmla="*/ 26 w 2521"/>
                <a:gd name="T95" fmla="*/ 0 h 294"/>
                <a:gd name="T96" fmla="*/ 30 w 2521"/>
                <a:gd name="T97" fmla="*/ 5 h 294"/>
                <a:gd name="T98" fmla="*/ 31 w 2521"/>
                <a:gd name="T99" fmla="*/ 4 h 294"/>
                <a:gd name="T100" fmla="*/ 32 w 2521"/>
                <a:gd name="T101" fmla="*/ 4 h 294"/>
                <a:gd name="T102" fmla="*/ 30 w 2521"/>
                <a:gd name="T103" fmla="*/ 5 h 294"/>
                <a:gd name="T104" fmla="*/ 29 w 2521"/>
                <a:gd name="T105" fmla="*/ 1 h 294"/>
                <a:gd name="T106" fmla="*/ 35 w 2521"/>
                <a:gd name="T107" fmla="*/ 3 h 294"/>
                <a:gd name="T108" fmla="*/ 35 w 2521"/>
                <a:gd name="T109" fmla="*/ 5 h 294"/>
                <a:gd name="T110" fmla="*/ 33 w 2521"/>
                <a:gd name="T111" fmla="*/ 3 h 294"/>
                <a:gd name="T112" fmla="*/ 32 w 2521"/>
                <a:gd name="T113" fmla="*/ 2 h 294"/>
                <a:gd name="T114" fmla="*/ 36 w 2521"/>
                <a:gd name="T115" fmla="*/ 1 h 294"/>
                <a:gd name="T116" fmla="*/ 40 w 2521"/>
                <a:gd name="T117" fmla="*/ 2 h 294"/>
                <a:gd name="T118" fmla="*/ 40 w 2521"/>
                <a:gd name="T119" fmla="*/ 3 h 294"/>
                <a:gd name="T120" fmla="*/ 40 w 2521"/>
                <a:gd name="T121" fmla="*/ 5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16 h 1049"/>
                <a:gd name="T2" fmla="*/ 3 w 1777"/>
                <a:gd name="T3" fmla="*/ 16 h 1049"/>
                <a:gd name="T4" fmla="*/ 7 w 1777"/>
                <a:gd name="T5" fmla="*/ 16 h 1049"/>
                <a:gd name="T6" fmla="*/ 12 w 1777"/>
                <a:gd name="T7" fmla="*/ 16 h 1049"/>
                <a:gd name="T8" fmla="*/ 17 w 1777"/>
                <a:gd name="T9" fmla="*/ 16 h 1049"/>
                <a:gd name="T10" fmla="*/ 22 w 1777"/>
                <a:gd name="T11" fmla="*/ 16 h 1049"/>
                <a:gd name="T12" fmla="*/ 26 w 1777"/>
                <a:gd name="T13" fmla="*/ 16 h 1049"/>
                <a:gd name="T14" fmla="*/ 28 w 1777"/>
                <a:gd name="T15" fmla="*/ 16 h 1049"/>
                <a:gd name="T16" fmla="*/ 28 w 1777"/>
                <a:gd name="T17" fmla="*/ 16 h 1049"/>
                <a:gd name="T18" fmla="*/ 28 w 1777"/>
                <a:gd name="T19" fmla="*/ 14 h 1049"/>
                <a:gd name="T20" fmla="*/ 28 w 1777"/>
                <a:gd name="T21" fmla="*/ 12 h 1049"/>
                <a:gd name="T22" fmla="*/ 28 w 1777"/>
                <a:gd name="T23" fmla="*/ 9 h 1049"/>
                <a:gd name="T24" fmla="*/ 28 w 1777"/>
                <a:gd name="T25" fmla="*/ 6 h 1049"/>
                <a:gd name="T26" fmla="*/ 28 w 1777"/>
                <a:gd name="T27" fmla="*/ 3 h 1049"/>
                <a:gd name="T28" fmla="*/ 28 w 1777"/>
                <a:gd name="T29" fmla="*/ 1 h 1049"/>
                <a:gd name="T30" fmla="*/ 28 w 1777"/>
                <a:gd name="T31" fmla="*/ 0 h 1049"/>
                <a:gd name="T32" fmla="*/ 28 w 1777"/>
                <a:gd name="T33" fmla="*/ 0 h 1049"/>
                <a:gd name="T34" fmla="*/ 26 w 1777"/>
                <a:gd name="T35" fmla="*/ 0 h 1049"/>
                <a:gd name="T36" fmla="*/ 22 w 1777"/>
                <a:gd name="T37" fmla="*/ 0 h 1049"/>
                <a:gd name="T38" fmla="*/ 17 w 1777"/>
                <a:gd name="T39" fmla="*/ 0 h 1049"/>
                <a:gd name="T40" fmla="*/ 12 w 1777"/>
                <a:gd name="T41" fmla="*/ 0 h 1049"/>
                <a:gd name="T42" fmla="*/ 7 w 1777"/>
                <a:gd name="T43" fmla="*/ 0 h 1049"/>
                <a:gd name="T44" fmla="*/ 3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1 h 1049"/>
                <a:gd name="T52" fmla="*/ 0 w 1777"/>
                <a:gd name="T53" fmla="*/ 3 h 1049"/>
                <a:gd name="T54" fmla="*/ 0 w 1777"/>
                <a:gd name="T55" fmla="*/ 6 h 1049"/>
                <a:gd name="T56" fmla="*/ 0 w 1777"/>
                <a:gd name="T57" fmla="*/ 9 h 1049"/>
                <a:gd name="T58" fmla="*/ 0 w 1777"/>
                <a:gd name="T59" fmla="*/ 12 h 1049"/>
                <a:gd name="T60" fmla="*/ 0 w 1777"/>
                <a:gd name="T61" fmla="*/ 14 h 1049"/>
                <a:gd name="T62" fmla="*/ 0 w 1777"/>
                <a:gd name="T63" fmla="*/ 16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36 w 2355"/>
                <a:gd name="T1" fmla="*/ 3 h 1405"/>
                <a:gd name="T2" fmla="*/ 35 w 2355"/>
                <a:gd name="T3" fmla="*/ 4 h 1405"/>
                <a:gd name="T4" fmla="*/ 34 w 2355"/>
                <a:gd name="T5" fmla="*/ 5 h 1405"/>
                <a:gd name="T6" fmla="*/ 36 w 2355"/>
                <a:gd name="T7" fmla="*/ 6 h 1405"/>
                <a:gd name="T8" fmla="*/ 36 w 2355"/>
                <a:gd name="T9" fmla="*/ 9 h 1405"/>
                <a:gd name="T10" fmla="*/ 34 w 2355"/>
                <a:gd name="T11" fmla="*/ 21 h 1405"/>
                <a:gd name="T12" fmla="*/ 30 w 2355"/>
                <a:gd name="T13" fmla="*/ 21 h 1405"/>
                <a:gd name="T14" fmla="*/ 28 w 2355"/>
                <a:gd name="T15" fmla="*/ 9 h 1405"/>
                <a:gd name="T16" fmla="*/ 28 w 2355"/>
                <a:gd name="T17" fmla="*/ 6 h 1405"/>
                <a:gd name="T18" fmla="*/ 30 w 2355"/>
                <a:gd name="T19" fmla="*/ 4 h 1405"/>
                <a:gd name="T20" fmla="*/ 30 w 2355"/>
                <a:gd name="T21" fmla="*/ 2 h 1405"/>
                <a:gd name="T22" fmla="*/ 33 w 2355"/>
                <a:gd name="T23" fmla="*/ 1 h 1405"/>
                <a:gd name="T24" fmla="*/ 16 w 2355"/>
                <a:gd name="T25" fmla="*/ 17 h 1405"/>
                <a:gd name="T26" fmla="*/ 17 w 2355"/>
                <a:gd name="T27" fmla="*/ 19 h 1405"/>
                <a:gd name="T28" fmla="*/ 20 w 2355"/>
                <a:gd name="T29" fmla="*/ 19 h 1405"/>
                <a:gd name="T30" fmla="*/ 22 w 2355"/>
                <a:gd name="T31" fmla="*/ 19 h 1405"/>
                <a:gd name="T32" fmla="*/ 22 w 2355"/>
                <a:gd name="T33" fmla="*/ 17 h 1405"/>
                <a:gd name="T34" fmla="*/ 19 w 2355"/>
                <a:gd name="T35" fmla="*/ 16 h 1405"/>
                <a:gd name="T36" fmla="*/ 14 w 2355"/>
                <a:gd name="T37" fmla="*/ 14 h 1405"/>
                <a:gd name="T38" fmla="*/ 13 w 2355"/>
                <a:gd name="T39" fmla="*/ 13 h 1405"/>
                <a:gd name="T40" fmla="*/ 13 w 2355"/>
                <a:gd name="T41" fmla="*/ 10 h 1405"/>
                <a:gd name="T42" fmla="*/ 14 w 2355"/>
                <a:gd name="T43" fmla="*/ 8 h 1405"/>
                <a:gd name="T44" fmla="*/ 16 w 2355"/>
                <a:gd name="T45" fmla="*/ 6 h 1405"/>
                <a:gd name="T46" fmla="*/ 20 w 2355"/>
                <a:gd name="T47" fmla="*/ 6 h 1405"/>
                <a:gd name="T48" fmla="*/ 23 w 2355"/>
                <a:gd name="T49" fmla="*/ 6 h 1405"/>
                <a:gd name="T50" fmla="*/ 25 w 2355"/>
                <a:gd name="T51" fmla="*/ 8 h 1405"/>
                <a:gd name="T52" fmla="*/ 26 w 2355"/>
                <a:gd name="T53" fmla="*/ 11 h 1405"/>
                <a:gd name="T54" fmla="*/ 22 w 2355"/>
                <a:gd name="T55" fmla="*/ 11 h 1405"/>
                <a:gd name="T56" fmla="*/ 21 w 2355"/>
                <a:gd name="T57" fmla="*/ 9 h 1405"/>
                <a:gd name="T58" fmla="*/ 18 w 2355"/>
                <a:gd name="T59" fmla="*/ 9 h 1405"/>
                <a:gd name="T60" fmla="*/ 17 w 2355"/>
                <a:gd name="T61" fmla="*/ 10 h 1405"/>
                <a:gd name="T62" fmla="*/ 17 w 2355"/>
                <a:gd name="T63" fmla="*/ 11 h 1405"/>
                <a:gd name="T64" fmla="*/ 23 w 2355"/>
                <a:gd name="T65" fmla="*/ 13 h 1405"/>
                <a:gd name="T66" fmla="*/ 26 w 2355"/>
                <a:gd name="T67" fmla="*/ 15 h 1405"/>
                <a:gd name="T68" fmla="*/ 26 w 2355"/>
                <a:gd name="T69" fmla="*/ 17 h 1405"/>
                <a:gd name="T70" fmla="*/ 26 w 2355"/>
                <a:gd name="T71" fmla="*/ 19 h 1405"/>
                <a:gd name="T72" fmla="*/ 24 w 2355"/>
                <a:gd name="T73" fmla="*/ 21 h 1405"/>
                <a:gd name="T74" fmla="*/ 21 w 2355"/>
                <a:gd name="T75" fmla="*/ 22 h 1405"/>
                <a:gd name="T76" fmla="*/ 17 w 2355"/>
                <a:gd name="T77" fmla="*/ 22 h 1405"/>
                <a:gd name="T78" fmla="*/ 14 w 2355"/>
                <a:gd name="T79" fmla="*/ 21 h 1405"/>
                <a:gd name="T80" fmla="*/ 12 w 2355"/>
                <a:gd name="T81" fmla="*/ 19 h 1405"/>
                <a:gd name="T82" fmla="*/ 14 w 2355"/>
                <a:gd name="T83" fmla="*/ 17 h 1405"/>
                <a:gd name="T84" fmla="*/ 5 w 2355"/>
                <a:gd name="T85" fmla="*/ 22 h 1405"/>
                <a:gd name="T86" fmla="*/ 9 w 2355"/>
                <a:gd name="T87" fmla="*/ 20 h 1405"/>
                <a:gd name="T88" fmla="*/ 10 w 2355"/>
                <a:gd name="T89" fmla="*/ 17 h 1405"/>
                <a:gd name="T90" fmla="*/ 6 w 2355"/>
                <a:gd name="T91" fmla="*/ 18 h 1405"/>
                <a:gd name="T92" fmla="*/ 4 w 2355"/>
                <a:gd name="T93" fmla="*/ 19 h 1405"/>
                <a:gd name="T94" fmla="*/ 1 w 2355"/>
                <a:gd name="T95" fmla="*/ 19 h 1405"/>
                <a:gd name="T96" fmla="*/ 0 w 2355"/>
                <a:gd name="T97" fmla="*/ 17 h 1405"/>
                <a:gd name="T98" fmla="*/ 1 w 2355"/>
                <a:gd name="T99" fmla="*/ 22 h 1405"/>
                <a:gd name="T100" fmla="*/ 2 w 2355"/>
                <a:gd name="T101" fmla="*/ 9 h 1405"/>
                <a:gd name="T102" fmla="*/ 5 w 2355"/>
                <a:gd name="T103" fmla="*/ 10 h 1405"/>
                <a:gd name="T104" fmla="*/ 7 w 2355"/>
                <a:gd name="T105" fmla="*/ 12 h 1405"/>
                <a:gd name="T106" fmla="*/ 0 w 2355"/>
                <a:gd name="T107" fmla="*/ 14 h 1405"/>
                <a:gd name="T108" fmla="*/ 11 w 2355"/>
                <a:gd name="T109" fmla="*/ 15 h 1405"/>
                <a:gd name="T110" fmla="*/ 10 w 2355"/>
                <a:gd name="T111" fmla="*/ 11 h 1405"/>
                <a:gd name="T112" fmla="*/ 8 w 2355"/>
                <a:gd name="T113" fmla="*/ 7 h 1405"/>
                <a:gd name="T114" fmla="*/ 4 w 2355"/>
                <a:gd name="T115" fmla="*/ 6 h 1405"/>
                <a:gd name="T116" fmla="*/ 0 w 2355"/>
                <a:gd name="T117" fmla="*/ 6 h 1405"/>
                <a:gd name="T118" fmla="*/ 0 w 2355"/>
                <a:gd name="T119" fmla="*/ 12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18 w 1237"/>
                <a:gd name="T1" fmla="*/ 0 h 939"/>
                <a:gd name="T2" fmla="*/ 19 w 1237"/>
                <a:gd name="T3" fmla="*/ 0 h 939"/>
                <a:gd name="T4" fmla="*/ 18 w 1237"/>
                <a:gd name="T5" fmla="*/ 1 h 939"/>
                <a:gd name="T6" fmla="*/ 18 w 1237"/>
                <a:gd name="T7" fmla="*/ 2 h 939"/>
                <a:gd name="T8" fmla="*/ 18 w 1237"/>
                <a:gd name="T9" fmla="*/ 1 h 939"/>
                <a:gd name="T10" fmla="*/ 18 w 1237"/>
                <a:gd name="T11" fmla="*/ 1 h 939"/>
                <a:gd name="T12" fmla="*/ 17 w 1237"/>
                <a:gd name="T13" fmla="*/ 2 h 939"/>
                <a:gd name="T14" fmla="*/ 17 w 1237"/>
                <a:gd name="T15" fmla="*/ 1 h 939"/>
                <a:gd name="T16" fmla="*/ 17 w 1237"/>
                <a:gd name="T17" fmla="*/ 1 h 939"/>
                <a:gd name="T18" fmla="*/ 17 w 1237"/>
                <a:gd name="T19" fmla="*/ 0 h 939"/>
                <a:gd name="T20" fmla="*/ 17 w 1237"/>
                <a:gd name="T21" fmla="*/ 0 h 939"/>
                <a:gd name="T22" fmla="*/ 18 w 1237"/>
                <a:gd name="T23" fmla="*/ 0 h 939"/>
                <a:gd name="T24" fmla="*/ 18 w 1237"/>
                <a:gd name="T25" fmla="*/ 0 h 939"/>
                <a:gd name="T26" fmla="*/ 14 w 1237"/>
                <a:gd name="T27" fmla="*/ 1 h 939"/>
                <a:gd name="T28" fmla="*/ 15 w 1237"/>
                <a:gd name="T29" fmla="*/ 1 h 939"/>
                <a:gd name="T30" fmla="*/ 15 w 1237"/>
                <a:gd name="T31" fmla="*/ 2 h 939"/>
                <a:gd name="T32" fmla="*/ 14 w 1237"/>
                <a:gd name="T33" fmla="*/ 2 h 939"/>
                <a:gd name="T34" fmla="*/ 15 w 1237"/>
                <a:gd name="T35" fmla="*/ 4 h 939"/>
                <a:gd name="T36" fmla="*/ 14 w 1237"/>
                <a:gd name="T37" fmla="*/ 3 h 939"/>
                <a:gd name="T38" fmla="*/ 13 w 1237"/>
                <a:gd name="T39" fmla="*/ 3 h 939"/>
                <a:gd name="T40" fmla="*/ 12 w 1237"/>
                <a:gd name="T41" fmla="*/ 3 h 939"/>
                <a:gd name="T42" fmla="*/ 13 w 1237"/>
                <a:gd name="T43" fmla="*/ 2 h 939"/>
                <a:gd name="T44" fmla="*/ 12 w 1237"/>
                <a:gd name="T45" fmla="*/ 1 h 939"/>
                <a:gd name="T46" fmla="*/ 12 w 1237"/>
                <a:gd name="T47" fmla="*/ 1 h 939"/>
                <a:gd name="T48" fmla="*/ 13 w 1237"/>
                <a:gd name="T49" fmla="*/ 1 h 939"/>
                <a:gd name="T50" fmla="*/ 14 w 1237"/>
                <a:gd name="T51" fmla="*/ 0 h 939"/>
                <a:gd name="T52" fmla="*/ 14 w 1237"/>
                <a:gd name="T53" fmla="*/ 1 h 939"/>
                <a:gd name="T54" fmla="*/ 5 w 1237"/>
                <a:gd name="T55" fmla="*/ 9 h 939"/>
                <a:gd name="T56" fmla="*/ 7 w 1237"/>
                <a:gd name="T57" fmla="*/ 9 h 939"/>
                <a:gd name="T58" fmla="*/ 8 w 1237"/>
                <a:gd name="T59" fmla="*/ 9 h 939"/>
                <a:gd name="T60" fmla="*/ 7 w 1237"/>
                <a:gd name="T61" fmla="*/ 10 h 939"/>
                <a:gd name="T62" fmla="*/ 6 w 1237"/>
                <a:gd name="T63" fmla="*/ 11 h 939"/>
                <a:gd name="T64" fmla="*/ 6 w 1237"/>
                <a:gd name="T65" fmla="*/ 13 h 939"/>
                <a:gd name="T66" fmla="*/ 7 w 1237"/>
                <a:gd name="T67" fmla="*/ 14 h 939"/>
                <a:gd name="T68" fmla="*/ 5 w 1237"/>
                <a:gd name="T69" fmla="*/ 13 h 939"/>
                <a:gd name="T70" fmla="*/ 4 w 1237"/>
                <a:gd name="T71" fmla="*/ 13 h 939"/>
                <a:gd name="T72" fmla="*/ 1 w 1237"/>
                <a:gd name="T73" fmla="*/ 14 h 939"/>
                <a:gd name="T74" fmla="*/ 2 w 1237"/>
                <a:gd name="T75" fmla="*/ 13 h 939"/>
                <a:gd name="T76" fmla="*/ 2 w 1237"/>
                <a:gd name="T77" fmla="*/ 11 h 939"/>
                <a:gd name="T78" fmla="*/ 2 w 1237"/>
                <a:gd name="T79" fmla="*/ 11 h 939"/>
                <a:gd name="T80" fmla="*/ 0 w 1237"/>
                <a:gd name="T81" fmla="*/ 9 h 939"/>
                <a:gd name="T82" fmla="*/ 1 w 1237"/>
                <a:gd name="T83" fmla="*/ 9 h 939"/>
                <a:gd name="T84" fmla="*/ 2 w 1237"/>
                <a:gd name="T85" fmla="*/ 9 h 939"/>
                <a:gd name="T86" fmla="*/ 3 w 1237"/>
                <a:gd name="T87" fmla="*/ 9 h 939"/>
                <a:gd name="T88" fmla="*/ 3 w 1237"/>
                <a:gd name="T89" fmla="*/ 7 h 939"/>
                <a:gd name="T90" fmla="*/ 4 w 1237"/>
                <a:gd name="T91" fmla="*/ 6 h 939"/>
                <a:gd name="T92" fmla="*/ 4 w 1237"/>
                <a:gd name="T93" fmla="*/ 6 h 939"/>
                <a:gd name="T94" fmla="*/ 5 w 1237"/>
                <a:gd name="T95" fmla="*/ 8 h 939"/>
                <a:gd name="T96" fmla="*/ 5 w 1237"/>
                <a:gd name="T97" fmla="*/ 9 h 939"/>
                <a:gd name="T98" fmla="*/ 10 w 1237"/>
                <a:gd name="T99" fmla="*/ 4 h 939"/>
                <a:gd name="T100" fmla="*/ 11 w 1237"/>
                <a:gd name="T101" fmla="*/ 4 h 939"/>
                <a:gd name="T102" fmla="*/ 9 w 1237"/>
                <a:gd name="T103" fmla="*/ 5 h 939"/>
                <a:gd name="T104" fmla="*/ 10 w 1237"/>
                <a:gd name="T105" fmla="*/ 6 h 939"/>
                <a:gd name="T106" fmla="*/ 9 w 1237"/>
                <a:gd name="T107" fmla="*/ 6 h 939"/>
                <a:gd name="T108" fmla="*/ 8 w 1237"/>
                <a:gd name="T109" fmla="*/ 6 h 939"/>
                <a:gd name="T110" fmla="*/ 7 w 1237"/>
                <a:gd name="T111" fmla="*/ 7 h 939"/>
                <a:gd name="T112" fmla="*/ 7 w 1237"/>
                <a:gd name="T113" fmla="*/ 5 h 939"/>
                <a:gd name="T114" fmla="*/ 7 w 1237"/>
                <a:gd name="T115" fmla="*/ 4 h 939"/>
                <a:gd name="T116" fmla="*/ 6 w 1237"/>
                <a:gd name="T117" fmla="*/ 4 h 939"/>
                <a:gd name="T118" fmla="*/ 8 w 1237"/>
                <a:gd name="T119" fmla="*/ 4 h 939"/>
                <a:gd name="T120" fmla="*/ 8 w 1237"/>
                <a:gd name="T121" fmla="*/ 2 h 939"/>
                <a:gd name="T122" fmla="*/ 9 w 1237"/>
                <a:gd name="T123" fmla="*/ 3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3 h 1107"/>
                <a:gd name="T2" fmla="*/ 0 w 1739"/>
                <a:gd name="T3" fmla="*/ 4 h 1107"/>
                <a:gd name="T4" fmla="*/ 1 w 1739"/>
                <a:gd name="T5" fmla="*/ 2 h 1107"/>
                <a:gd name="T6" fmla="*/ 5 w 1739"/>
                <a:gd name="T7" fmla="*/ 4 h 1107"/>
                <a:gd name="T8" fmla="*/ 8 w 1739"/>
                <a:gd name="T9" fmla="*/ 2 h 1107"/>
                <a:gd name="T10" fmla="*/ 7 w 1739"/>
                <a:gd name="T11" fmla="*/ 5 h 1107"/>
                <a:gd name="T12" fmla="*/ 9 w 1739"/>
                <a:gd name="T13" fmla="*/ 3 h 1107"/>
                <a:gd name="T14" fmla="*/ 12 w 1739"/>
                <a:gd name="T15" fmla="*/ 4 h 1107"/>
                <a:gd name="T16" fmla="*/ 10 w 1739"/>
                <a:gd name="T17" fmla="*/ 4 h 1107"/>
                <a:gd name="T18" fmla="*/ 14 w 1739"/>
                <a:gd name="T19" fmla="*/ 2 h 1107"/>
                <a:gd name="T20" fmla="*/ 16 w 1739"/>
                <a:gd name="T21" fmla="*/ 5 h 1107"/>
                <a:gd name="T22" fmla="*/ 13 w 1739"/>
                <a:gd name="T23" fmla="*/ 2 h 1107"/>
                <a:gd name="T24" fmla="*/ 15 w 1739"/>
                <a:gd name="T25" fmla="*/ 3 h 1107"/>
                <a:gd name="T26" fmla="*/ 18 w 1739"/>
                <a:gd name="T27" fmla="*/ 2 h 1107"/>
                <a:gd name="T28" fmla="*/ 20 w 1739"/>
                <a:gd name="T29" fmla="*/ 5 h 1107"/>
                <a:gd name="T30" fmla="*/ 18 w 1739"/>
                <a:gd name="T31" fmla="*/ 4 h 1107"/>
                <a:gd name="T32" fmla="*/ 17 w 1739"/>
                <a:gd name="T33" fmla="*/ 3 h 1107"/>
                <a:gd name="T34" fmla="*/ 19 w 1739"/>
                <a:gd name="T35" fmla="*/ 3 h 1107"/>
                <a:gd name="T36" fmla="*/ 23 w 1739"/>
                <a:gd name="T37" fmla="*/ 2 h 1107"/>
                <a:gd name="T38" fmla="*/ 25 w 1739"/>
                <a:gd name="T39" fmla="*/ 7 h 1107"/>
                <a:gd name="T40" fmla="*/ 25 w 1739"/>
                <a:gd name="T41" fmla="*/ 4 h 1107"/>
                <a:gd name="T42" fmla="*/ 26 w 1739"/>
                <a:gd name="T43" fmla="*/ 0 h 1107"/>
                <a:gd name="T44" fmla="*/ 2 w 1739"/>
                <a:gd name="T45" fmla="*/ 10 h 1107"/>
                <a:gd name="T46" fmla="*/ 0 w 1739"/>
                <a:gd name="T47" fmla="*/ 11 h 1107"/>
                <a:gd name="T48" fmla="*/ 0 w 1739"/>
                <a:gd name="T49" fmla="*/ 10 h 1107"/>
                <a:gd name="T50" fmla="*/ 4 w 1739"/>
                <a:gd name="T51" fmla="*/ 8 h 1107"/>
                <a:gd name="T52" fmla="*/ 4 w 1739"/>
                <a:gd name="T53" fmla="*/ 12 h 1107"/>
                <a:gd name="T54" fmla="*/ 4 w 1739"/>
                <a:gd name="T55" fmla="*/ 8 h 1107"/>
                <a:gd name="T56" fmla="*/ 3 w 1739"/>
                <a:gd name="T57" fmla="*/ 9 h 1107"/>
                <a:gd name="T58" fmla="*/ 6 w 1739"/>
                <a:gd name="T59" fmla="*/ 9 h 1107"/>
                <a:gd name="T60" fmla="*/ 8 w 1739"/>
                <a:gd name="T61" fmla="*/ 11 h 1107"/>
                <a:gd name="T62" fmla="*/ 6 w 1739"/>
                <a:gd name="T63" fmla="*/ 9 h 1107"/>
                <a:gd name="T64" fmla="*/ 9 w 1739"/>
                <a:gd name="T65" fmla="*/ 7 h 1107"/>
                <a:gd name="T66" fmla="*/ 10 w 1739"/>
                <a:gd name="T67" fmla="*/ 9 h 1107"/>
                <a:gd name="T68" fmla="*/ 12 w 1739"/>
                <a:gd name="T69" fmla="*/ 11 h 1107"/>
                <a:gd name="T70" fmla="*/ 10 w 1739"/>
                <a:gd name="T71" fmla="*/ 10 h 1107"/>
                <a:gd name="T72" fmla="*/ 10 w 1739"/>
                <a:gd name="T73" fmla="*/ 9 h 1107"/>
                <a:gd name="T74" fmla="*/ 11 w 1739"/>
                <a:gd name="T75" fmla="*/ 11 h 1107"/>
                <a:gd name="T76" fmla="*/ 13 w 1739"/>
                <a:gd name="T77" fmla="*/ 7 h 1107"/>
                <a:gd name="T78" fmla="*/ 14 w 1739"/>
                <a:gd name="T79" fmla="*/ 9 h 1107"/>
                <a:gd name="T80" fmla="*/ 15 w 1739"/>
                <a:gd name="T81" fmla="*/ 8 h 1107"/>
                <a:gd name="T82" fmla="*/ 18 w 1739"/>
                <a:gd name="T83" fmla="*/ 10 h 1107"/>
                <a:gd name="T84" fmla="*/ 0 w 1739"/>
                <a:gd name="T85" fmla="*/ 15 h 1107"/>
                <a:gd name="T86" fmla="*/ 1 w 1739"/>
                <a:gd name="T87" fmla="*/ 15 h 1107"/>
                <a:gd name="T88" fmla="*/ 3 w 1739"/>
                <a:gd name="T89" fmla="*/ 18 h 1107"/>
                <a:gd name="T90" fmla="*/ 2 w 1739"/>
                <a:gd name="T91" fmla="*/ 15 h 1107"/>
                <a:gd name="T92" fmla="*/ 2 w 1739"/>
                <a:gd name="T93" fmla="*/ 15 h 1107"/>
                <a:gd name="T94" fmla="*/ 6 w 1739"/>
                <a:gd name="T95" fmla="*/ 15 h 1107"/>
                <a:gd name="T96" fmla="*/ 5 w 1739"/>
                <a:gd name="T97" fmla="*/ 15 h 1107"/>
                <a:gd name="T98" fmla="*/ 10 w 1739"/>
                <a:gd name="T99" fmla="*/ 17 h 1107"/>
                <a:gd name="T100" fmla="*/ 8 w 1739"/>
                <a:gd name="T101" fmla="*/ 15 h 1107"/>
                <a:gd name="T102" fmla="*/ 9 w 1739"/>
                <a:gd name="T103" fmla="*/ 17 h 1107"/>
                <a:gd name="T104" fmla="*/ 8 w 1739"/>
                <a:gd name="T105" fmla="*/ 16 h 1107"/>
                <a:gd name="T106" fmla="*/ 13 w 1739"/>
                <a:gd name="T107" fmla="*/ 17 h 1107"/>
                <a:gd name="T108" fmla="*/ 18 w 1739"/>
                <a:gd name="T109" fmla="*/ 14 h 1107"/>
                <a:gd name="T110" fmla="*/ 18 w 1739"/>
                <a:gd name="T111" fmla="*/ 17 h 1107"/>
                <a:gd name="T112" fmla="*/ 18 w 1739"/>
                <a:gd name="T113" fmla="*/ 18 h 1107"/>
                <a:gd name="T114" fmla="*/ 19 w 1739"/>
                <a:gd name="T115" fmla="*/ 13 h 1107"/>
                <a:gd name="T116" fmla="*/ 17 w 1739"/>
                <a:gd name="T117" fmla="*/ 13 h 1107"/>
                <a:gd name="T118" fmla="*/ 24 w 1739"/>
                <a:gd name="T119" fmla="*/ 14 h 1107"/>
                <a:gd name="T120" fmla="*/ 23 w 1739"/>
                <a:gd name="T121" fmla="*/ 18 h 1107"/>
                <a:gd name="T122" fmla="*/ 23 w 1739"/>
                <a:gd name="T123" fmla="*/ 15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1 w 317"/>
                <a:gd name="T1" fmla="*/ 2 h 235"/>
                <a:gd name="T2" fmla="*/ 1 w 317"/>
                <a:gd name="T3" fmla="*/ 2 h 235"/>
                <a:gd name="T4" fmla="*/ 1 w 317"/>
                <a:gd name="T5" fmla="*/ 2 h 235"/>
                <a:gd name="T6" fmla="*/ 1 w 317"/>
                <a:gd name="T7" fmla="*/ 1 h 235"/>
                <a:gd name="T8" fmla="*/ 1 w 317"/>
                <a:gd name="T9" fmla="*/ 1 h 235"/>
                <a:gd name="T10" fmla="*/ 1 w 317"/>
                <a:gd name="T11" fmla="*/ 1 h 235"/>
                <a:gd name="T12" fmla="*/ 0 w 317"/>
                <a:gd name="T13" fmla="*/ 1 h 235"/>
                <a:gd name="T14" fmla="*/ 0 w 317"/>
                <a:gd name="T15" fmla="*/ 1 h 235"/>
                <a:gd name="T16" fmla="*/ 0 w 317"/>
                <a:gd name="T17" fmla="*/ 1 h 235"/>
                <a:gd name="T18" fmla="*/ 0 w 317"/>
                <a:gd name="T19" fmla="*/ 2 h 235"/>
                <a:gd name="T20" fmla="*/ 0 w 317"/>
                <a:gd name="T21" fmla="*/ 2 h 235"/>
                <a:gd name="T22" fmla="*/ 0 w 317"/>
                <a:gd name="T23" fmla="*/ 2 h 235"/>
                <a:gd name="T24" fmla="*/ 0 w 317"/>
                <a:gd name="T25" fmla="*/ 2 h 235"/>
                <a:gd name="T26" fmla="*/ 0 w 317"/>
                <a:gd name="T27" fmla="*/ 2 h 235"/>
                <a:gd name="T28" fmla="*/ 0 w 317"/>
                <a:gd name="T29" fmla="*/ 3 h 235"/>
                <a:gd name="T30" fmla="*/ 0 w 317"/>
                <a:gd name="T31" fmla="*/ 3 h 235"/>
                <a:gd name="T32" fmla="*/ 0 w 317"/>
                <a:gd name="T33" fmla="*/ 3 h 235"/>
                <a:gd name="T34" fmla="*/ 0 w 317"/>
                <a:gd name="T35" fmla="*/ 3 h 235"/>
                <a:gd name="T36" fmla="*/ 1 w 317"/>
                <a:gd name="T37" fmla="*/ 3 h 235"/>
                <a:gd name="T38" fmla="*/ 1 w 317"/>
                <a:gd name="T39" fmla="*/ 3 h 235"/>
                <a:gd name="T40" fmla="*/ 1 w 317"/>
                <a:gd name="T41" fmla="*/ 3 h 235"/>
                <a:gd name="T42" fmla="*/ 1 w 317"/>
                <a:gd name="T43" fmla="*/ 3 h 235"/>
                <a:gd name="T44" fmla="*/ 1 w 317"/>
                <a:gd name="T45" fmla="*/ 2 h 235"/>
                <a:gd name="T46" fmla="*/ 1 w 317"/>
                <a:gd name="T47" fmla="*/ 2 h 235"/>
                <a:gd name="T48" fmla="*/ 4 w 317"/>
                <a:gd name="T49" fmla="*/ 0 h 235"/>
                <a:gd name="T50" fmla="*/ 4 w 317"/>
                <a:gd name="T51" fmla="*/ 0 h 235"/>
                <a:gd name="T52" fmla="*/ 4 w 317"/>
                <a:gd name="T53" fmla="*/ 0 h 235"/>
                <a:gd name="T54" fmla="*/ 4 w 317"/>
                <a:gd name="T55" fmla="*/ 0 h 235"/>
                <a:gd name="T56" fmla="*/ 4 w 317"/>
                <a:gd name="T57" fmla="*/ 0 h 235"/>
                <a:gd name="T58" fmla="*/ 4 w 317"/>
                <a:gd name="T59" fmla="*/ 0 h 235"/>
                <a:gd name="T60" fmla="*/ 3 w 317"/>
                <a:gd name="T61" fmla="*/ 0 h 235"/>
                <a:gd name="T62" fmla="*/ 3 w 317"/>
                <a:gd name="T63" fmla="*/ 0 h 235"/>
                <a:gd name="T64" fmla="*/ 3 w 317"/>
                <a:gd name="T65" fmla="*/ 0 h 235"/>
                <a:gd name="T66" fmla="*/ 3 w 317"/>
                <a:gd name="T67" fmla="*/ 0 h 235"/>
                <a:gd name="T68" fmla="*/ 3 w 317"/>
                <a:gd name="T69" fmla="*/ 0 h 235"/>
                <a:gd name="T70" fmla="*/ 2 w 317"/>
                <a:gd name="T71" fmla="*/ 0 h 235"/>
                <a:gd name="T72" fmla="*/ 2 w 317"/>
                <a:gd name="T73" fmla="*/ 0 h 235"/>
                <a:gd name="T74" fmla="*/ 2 w 317"/>
                <a:gd name="T75" fmla="*/ 1 h 235"/>
                <a:gd name="T76" fmla="*/ 3 w 317"/>
                <a:gd name="T77" fmla="*/ 1 h 235"/>
                <a:gd name="T78" fmla="*/ 3 w 317"/>
                <a:gd name="T79" fmla="*/ 1 h 235"/>
                <a:gd name="T80" fmla="*/ 3 w 317"/>
                <a:gd name="T81" fmla="*/ 1 h 235"/>
                <a:gd name="T82" fmla="*/ 3 w 317"/>
                <a:gd name="T83" fmla="*/ 1 h 235"/>
                <a:gd name="T84" fmla="*/ 3 w 317"/>
                <a:gd name="T85" fmla="*/ 1 h 235"/>
                <a:gd name="T86" fmla="*/ 4 w 317"/>
                <a:gd name="T87" fmla="*/ 1 h 235"/>
                <a:gd name="T88" fmla="*/ 4 w 317"/>
                <a:gd name="T89" fmla="*/ 1 h 235"/>
                <a:gd name="T90" fmla="*/ 4 w 317"/>
                <a:gd name="T91" fmla="*/ 1 h 235"/>
                <a:gd name="T92" fmla="*/ 4 w 317"/>
                <a:gd name="T93" fmla="*/ 1 h 235"/>
                <a:gd name="T94" fmla="*/ 4 w 317"/>
                <a:gd name="T95" fmla="*/ 1 h 235"/>
                <a:gd name="T96" fmla="*/ 4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22 w 1559"/>
                <a:gd name="T1" fmla="*/ 4 h 639"/>
                <a:gd name="T2" fmla="*/ 22 w 1559"/>
                <a:gd name="T3" fmla="*/ 3 h 639"/>
                <a:gd name="T4" fmla="*/ 22 w 1559"/>
                <a:gd name="T5" fmla="*/ 1 h 639"/>
                <a:gd name="T6" fmla="*/ 22 w 1559"/>
                <a:gd name="T7" fmla="*/ 0 h 639"/>
                <a:gd name="T8" fmla="*/ 22 w 1559"/>
                <a:gd name="T9" fmla="*/ 0 h 639"/>
                <a:gd name="T10" fmla="*/ 20 w 1559"/>
                <a:gd name="T11" fmla="*/ 0 h 639"/>
                <a:gd name="T12" fmla="*/ 17 w 1559"/>
                <a:gd name="T13" fmla="*/ 0 h 639"/>
                <a:gd name="T14" fmla="*/ 13 w 1559"/>
                <a:gd name="T15" fmla="*/ 0 h 639"/>
                <a:gd name="T16" fmla="*/ 9 w 1559"/>
                <a:gd name="T17" fmla="*/ 0 h 639"/>
                <a:gd name="T18" fmla="*/ 5 w 1559"/>
                <a:gd name="T19" fmla="*/ 0 h 639"/>
                <a:gd name="T20" fmla="*/ 2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2 h 639"/>
                <a:gd name="T28" fmla="*/ 0 w 1559"/>
                <a:gd name="T29" fmla="*/ 5 h 639"/>
                <a:gd name="T30" fmla="*/ 0 w 1559"/>
                <a:gd name="T31" fmla="*/ 8 h 639"/>
                <a:gd name="T32" fmla="*/ 0 w 1559"/>
                <a:gd name="T33" fmla="*/ 8 h 639"/>
                <a:gd name="T34" fmla="*/ 1 w 1559"/>
                <a:gd name="T35" fmla="*/ 8 h 639"/>
                <a:gd name="T36" fmla="*/ 1 w 1559"/>
                <a:gd name="T37" fmla="*/ 8 h 639"/>
                <a:gd name="T38" fmla="*/ 1 w 1559"/>
                <a:gd name="T39" fmla="*/ 6 h 639"/>
                <a:gd name="T40" fmla="*/ 1 w 1559"/>
                <a:gd name="T41" fmla="*/ 4 h 639"/>
                <a:gd name="T42" fmla="*/ 1 w 1559"/>
                <a:gd name="T43" fmla="*/ 2 h 639"/>
                <a:gd name="T44" fmla="*/ 2 w 1559"/>
                <a:gd name="T45" fmla="*/ 1 h 639"/>
                <a:gd name="T46" fmla="*/ 3 w 1559"/>
                <a:gd name="T47" fmla="*/ 1 h 639"/>
                <a:gd name="T48" fmla="*/ 6 w 1559"/>
                <a:gd name="T49" fmla="*/ 1 h 639"/>
                <a:gd name="T50" fmla="*/ 9 w 1559"/>
                <a:gd name="T51" fmla="*/ 1 h 639"/>
                <a:gd name="T52" fmla="*/ 12 w 1559"/>
                <a:gd name="T53" fmla="*/ 1 h 639"/>
                <a:gd name="T54" fmla="*/ 16 w 1559"/>
                <a:gd name="T55" fmla="*/ 1 h 639"/>
                <a:gd name="T56" fmla="*/ 18 w 1559"/>
                <a:gd name="T57" fmla="*/ 1 h 639"/>
                <a:gd name="T58" fmla="*/ 20 w 1559"/>
                <a:gd name="T59" fmla="*/ 1 h 639"/>
                <a:gd name="T60" fmla="*/ 20 w 1559"/>
                <a:gd name="T61" fmla="*/ 1 h 639"/>
                <a:gd name="T62" fmla="*/ 20 w 1559"/>
                <a:gd name="T63" fmla="*/ 2 h 639"/>
                <a:gd name="T64" fmla="*/ 20 w 1559"/>
                <a:gd name="T65" fmla="*/ 3 h 639"/>
                <a:gd name="T66" fmla="*/ 20 w 1559"/>
                <a:gd name="T67" fmla="*/ 4 h 639"/>
                <a:gd name="T68" fmla="*/ 20 w 1559"/>
                <a:gd name="T69" fmla="*/ 5 h 639"/>
                <a:gd name="T70" fmla="*/ 18 w 1559"/>
                <a:gd name="T71" fmla="*/ 5 h 639"/>
                <a:gd name="T72" fmla="*/ 18 w 1559"/>
                <a:gd name="T73" fmla="*/ 5 h 639"/>
                <a:gd name="T74" fmla="*/ 19 w 1559"/>
                <a:gd name="T75" fmla="*/ 6 h 639"/>
                <a:gd name="T76" fmla="*/ 20 w 1559"/>
                <a:gd name="T77" fmla="*/ 8 h 639"/>
                <a:gd name="T78" fmla="*/ 21 w 1559"/>
                <a:gd name="T79" fmla="*/ 9 h 639"/>
                <a:gd name="T80" fmla="*/ 21 w 1559"/>
                <a:gd name="T81" fmla="*/ 9 h 639"/>
                <a:gd name="T82" fmla="*/ 22 w 1559"/>
                <a:gd name="T83" fmla="*/ 8 h 639"/>
                <a:gd name="T84" fmla="*/ 23 w 1559"/>
                <a:gd name="T85" fmla="*/ 6 h 639"/>
                <a:gd name="T86" fmla="*/ 24 w 1559"/>
                <a:gd name="T87" fmla="*/ 5 h 639"/>
                <a:gd name="T88" fmla="*/ 24 w 1559"/>
                <a:gd name="T89" fmla="*/ 5 h 639"/>
                <a:gd name="T90" fmla="*/ 22 w 1559"/>
                <a:gd name="T91" fmla="*/ 5 h 639"/>
                <a:gd name="T92" fmla="*/ 21 w 1559"/>
                <a:gd name="T93" fmla="*/ 8 h 639"/>
                <a:gd name="T94" fmla="*/ 20 w 1559"/>
                <a:gd name="T95" fmla="*/ 7 h 639"/>
                <a:gd name="T96" fmla="*/ 20 w 1559"/>
                <a:gd name="T97" fmla="*/ 5 h 639"/>
                <a:gd name="T98" fmla="*/ 21 w 1559"/>
                <a:gd name="T99" fmla="*/ 5 h 639"/>
                <a:gd name="T100" fmla="*/ 22 w 1559"/>
                <a:gd name="T101" fmla="*/ 5 h 639"/>
                <a:gd name="T102" fmla="*/ 22 w 1559"/>
                <a:gd name="T103" fmla="*/ 7 h 639"/>
                <a:gd name="T104" fmla="*/ 21 w 1559"/>
                <a:gd name="T105" fmla="*/ 8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1 w 468"/>
                <a:gd name="T1" fmla="*/ 9 h 685"/>
                <a:gd name="T2" fmla="*/ 1 w 468"/>
                <a:gd name="T3" fmla="*/ 8 h 685"/>
                <a:gd name="T4" fmla="*/ 1 w 468"/>
                <a:gd name="T5" fmla="*/ 8 h 685"/>
                <a:gd name="T6" fmla="*/ 0 w 468"/>
                <a:gd name="T7" fmla="*/ 8 h 685"/>
                <a:gd name="T8" fmla="*/ 0 w 468"/>
                <a:gd name="T9" fmla="*/ 9 h 685"/>
                <a:gd name="T10" fmla="*/ 0 w 468"/>
                <a:gd name="T11" fmla="*/ 9 h 685"/>
                <a:gd name="T12" fmla="*/ 0 w 468"/>
                <a:gd name="T13" fmla="*/ 10 h 685"/>
                <a:gd name="T14" fmla="*/ 0 w 468"/>
                <a:gd name="T15" fmla="*/ 10 h 685"/>
                <a:gd name="T16" fmla="*/ 0 w 468"/>
                <a:gd name="T17" fmla="*/ 10 h 685"/>
                <a:gd name="T18" fmla="*/ 1 w 468"/>
                <a:gd name="T19" fmla="*/ 10 h 685"/>
                <a:gd name="T20" fmla="*/ 1 w 468"/>
                <a:gd name="T21" fmla="*/ 10 h 685"/>
                <a:gd name="T22" fmla="*/ 1 w 468"/>
                <a:gd name="T23" fmla="*/ 9 h 685"/>
                <a:gd name="T24" fmla="*/ 3 w 468"/>
                <a:gd name="T25" fmla="*/ 5 h 685"/>
                <a:gd name="T26" fmla="*/ 3 w 468"/>
                <a:gd name="T27" fmla="*/ 5 h 685"/>
                <a:gd name="T28" fmla="*/ 2 w 468"/>
                <a:gd name="T29" fmla="*/ 5 h 685"/>
                <a:gd name="T30" fmla="*/ 2 w 468"/>
                <a:gd name="T31" fmla="*/ 5 h 685"/>
                <a:gd name="T32" fmla="*/ 1 w 468"/>
                <a:gd name="T33" fmla="*/ 5 h 685"/>
                <a:gd name="T34" fmla="*/ 1 w 468"/>
                <a:gd name="T35" fmla="*/ 5 h 685"/>
                <a:gd name="T36" fmla="*/ 1 w 468"/>
                <a:gd name="T37" fmla="*/ 6 h 685"/>
                <a:gd name="T38" fmla="*/ 1 w 468"/>
                <a:gd name="T39" fmla="*/ 6 h 685"/>
                <a:gd name="T40" fmla="*/ 2 w 468"/>
                <a:gd name="T41" fmla="*/ 7 h 685"/>
                <a:gd name="T42" fmla="*/ 2 w 468"/>
                <a:gd name="T43" fmla="*/ 7 h 685"/>
                <a:gd name="T44" fmla="*/ 3 w 468"/>
                <a:gd name="T45" fmla="*/ 6 h 685"/>
                <a:gd name="T46" fmla="*/ 3 w 468"/>
                <a:gd name="T47" fmla="*/ 6 h 685"/>
                <a:gd name="T48" fmla="*/ 5 w 468"/>
                <a:gd name="T49" fmla="*/ 3 h 685"/>
                <a:gd name="T50" fmla="*/ 4 w 468"/>
                <a:gd name="T51" fmla="*/ 2 h 685"/>
                <a:gd name="T52" fmla="*/ 4 w 468"/>
                <a:gd name="T53" fmla="*/ 2 h 685"/>
                <a:gd name="T54" fmla="*/ 4 w 468"/>
                <a:gd name="T55" fmla="*/ 2 h 685"/>
                <a:gd name="T56" fmla="*/ 3 w 468"/>
                <a:gd name="T57" fmla="*/ 2 h 685"/>
                <a:gd name="T58" fmla="*/ 3 w 468"/>
                <a:gd name="T59" fmla="*/ 3 h 685"/>
                <a:gd name="T60" fmla="*/ 3 w 468"/>
                <a:gd name="T61" fmla="*/ 3 h 685"/>
                <a:gd name="T62" fmla="*/ 3 w 468"/>
                <a:gd name="T63" fmla="*/ 3 h 685"/>
                <a:gd name="T64" fmla="*/ 3 w 468"/>
                <a:gd name="T65" fmla="*/ 4 h 685"/>
                <a:gd name="T66" fmla="*/ 4 w 468"/>
                <a:gd name="T67" fmla="*/ 4 h 685"/>
                <a:gd name="T68" fmla="*/ 4 w 468"/>
                <a:gd name="T69" fmla="*/ 4 h 685"/>
                <a:gd name="T70" fmla="*/ 5 w 468"/>
                <a:gd name="T71" fmla="*/ 3 h 685"/>
                <a:gd name="T72" fmla="*/ 7 w 468"/>
                <a:gd name="T73" fmla="*/ 0 h 685"/>
                <a:gd name="T74" fmla="*/ 7 w 468"/>
                <a:gd name="T75" fmla="*/ 0 h 685"/>
                <a:gd name="T76" fmla="*/ 6 w 468"/>
                <a:gd name="T77" fmla="*/ 0 h 685"/>
                <a:gd name="T78" fmla="*/ 6 w 468"/>
                <a:gd name="T79" fmla="*/ 0 h 685"/>
                <a:gd name="T80" fmla="*/ 5 w 468"/>
                <a:gd name="T81" fmla="*/ 0 h 685"/>
                <a:gd name="T82" fmla="*/ 5 w 468"/>
                <a:gd name="T83" fmla="*/ 0 h 685"/>
                <a:gd name="T84" fmla="*/ 5 w 468"/>
                <a:gd name="T85" fmla="*/ 0 h 685"/>
                <a:gd name="T86" fmla="*/ 5 w 468"/>
                <a:gd name="T87" fmla="*/ 1 h 685"/>
                <a:gd name="T88" fmla="*/ 5 w 468"/>
                <a:gd name="T89" fmla="*/ 1 h 685"/>
                <a:gd name="T90" fmla="*/ 6 w 468"/>
                <a:gd name="T91" fmla="*/ 1 h 685"/>
                <a:gd name="T92" fmla="*/ 6 w 468"/>
                <a:gd name="T93" fmla="*/ 1 h 685"/>
                <a:gd name="T94" fmla="*/ 7 w 468"/>
                <a:gd name="T95" fmla="*/ 1 h 685"/>
                <a:gd name="T96" fmla="*/ 7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2 w 93"/>
                <a:gd name="T5" fmla="*/ 0 h 553"/>
                <a:gd name="T6" fmla="*/ 1 w 93"/>
                <a:gd name="T7" fmla="*/ 0 h 553"/>
                <a:gd name="T8" fmla="*/ 2 w 93"/>
                <a:gd name="T9" fmla="*/ 0 h 553"/>
                <a:gd name="T10" fmla="*/ 2 w 93"/>
                <a:gd name="T11" fmla="*/ 0 h 553"/>
                <a:gd name="T12" fmla="*/ 1 w 93"/>
                <a:gd name="T13" fmla="*/ 1 h 553"/>
                <a:gd name="T14" fmla="*/ 1 w 93"/>
                <a:gd name="T15" fmla="*/ 0 h 553"/>
                <a:gd name="T16" fmla="*/ 1 w 93"/>
                <a:gd name="T17" fmla="*/ 2 h 553"/>
                <a:gd name="T18" fmla="*/ 1 w 93"/>
                <a:gd name="T19" fmla="*/ 2 h 553"/>
                <a:gd name="T20" fmla="*/ 1 w 93"/>
                <a:gd name="T21" fmla="*/ 1 h 553"/>
                <a:gd name="T22" fmla="*/ 1 w 93"/>
                <a:gd name="T23" fmla="*/ 1 h 553"/>
                <a:gd name="T24" fmla="*/ 2 w 93"/>
                <a:gd name="T25" fmla="*/ 1 h 553"/>
                <a:gd name="T26" fmla="*/ 1 w 93"/>
                <a:gd name="T27" fmla="*/ 2 h 553"/>
                <a:gd name="T28" fmla="*/ 1 w 93"/>
                <a:gd name="T29" fmla="*/ 1 h 553"/>
                <a:gd name="T30" fmla="*/ 1 w 93"/>
                <a:gd name="T31" fmla="*/ 1 h 553"/>
                <a:gd name="T32" fmla="*/ 2 w 93"/>
                <a:gd name="T33" fmla="*/ 1 h 553"/>
                <a:gd name="T34" fmla="*/ 2 w 93"/>
                <a:gd name="T35" fmla="*/ 1 h 553"/>
                <a:gd name="T36" fmla="*/ 1 w 93"/>
                <a:gd name="T37" fmla="*/ 3 h 553"/>
                <a:gd name="T38" fmla="*/ 0 w 93"/>
                <a:gd name="T39" fmla="*/ 3 h 553"/>
                <a:gd name="T40" fmla="*/ 1 w 93"/>
                <a:gd name="T41" fmla="*/ 2 h 553"/>
                <a:gd name="T42" fmla="*/ 2 w 93"/>
                <a:gd name="T43" fmla="*/ 2 h 553"/>
                <a:gd name="T44" fmla="*/ 2 w 93"/>
                <a:gd name="T45" fmla="*/ 3 h 553"/>
                <a:gd name="T46" fmla="*/ 1 w 93"/>
                <a:gd name="T47" fmla="*/ 3 h 553"/>
                <a:gd name="T48" fmla="*/ 1 w 93"/>
                <a:gd name="T49" fmla="*/ 3 h 553"/>
                <a:gd name="T50" fmla="*/ 1 w 93"/>
                <a:gd name="T51" fmla="*/ 3 h 553"/>
                <a:gd name="T52" fmla="*/ 2 w 93"/>
                <a:gd name="T53" fmla="*/ 3 h 553"/>
                <a:gd name="T54" fmla="*/ 1 w 93"/>
                <a:gd name="T55" fmla="*/ 2 h 553"/>
                <a:gd name="T56" fmla="*/ 1 w 93"/>
                <a:gd name="T57" fmla="*/ 4 h 553"/>
                <a:gd name="T58" fmla="*/ 1 w 93"/>
                <a:gd name="T59" fmla="*/ 4 h 553"/>
                <a:gd name="T60" fmla="*/ 1 w 93"/>
                <a:gd name="T61" fmla="*/ 4 h 553"/>
                <a:gd name="T62" fmla="*/ 2 w 93"/>
                <a:gd name="T63" fmla="*/ 4 h 553"/>
                <a:gd name="T64" fmla="*/ 2 w 93"/>
                <a:gd name="T65" fmla="*/ 4 h 553"/>
                <a:gd name="T66" fmla="*/ 1 w 93"/>
                <a:gd name="T67" fmla="*/ 6 h 553"/>
                <a:gd name="T68" fmla="*/ 1 w 93"/>
                <a:gd name="T69" fmla="*/ 5 h 553"/>
                <a:gd name="T70" fmla="*/ 1 w 93"/>
                <a:gd name="T71" fmla="*/ 7 h 553"/>
                <a:gd name="T72" fmla="*/ 1 w 93"/>
                <a:gd name="T73" fmla="*/ 6 h 553"/>
                <a:gd name="T74" fmla="*/ 1 w 93"/>
                <a:gd name="T75" fmla="*/ 6 h 553"/>
                <a:gd name="T76" fmla="*/ 1 w 93"/>
                <a:gd name="T77" fmla="*/ 6 h 553"/>
                <a:gd name="T78" fmla="*/ 2 w 93"/>
                <a:gd name="T79" fmla="*/ 6 h 553"/>
                <a:gd name="T80" fmla="*/ 1 w 93"/>
                <a:gd name="T81" fmla="*/ 6 h 553"/>
                <a:gd name="T82" fmla="*/ 1 w 93"/>
                <a:gd name="T83" fmla="*/ 7 h 553"/>
                <a:gd name="T84" fmla="*/ 1 w 93"/>
                <a:gd name="T85" fmla="*/ 8 h 553"/>
                <a:gd name="T86" fmla="*/ 1 w 93"/>
                <a:gd name="T87" fmla="*/ 7 h 553"/>
                <a:gd name="T88" fmla="*/ 1 w 93"/>
                <a:gd name="T89" fmla="*/ 8 h 553"/>
                <a:gd name="T90" fmla="*/ 2 w 93"/>
                <a:gd name="T91" fmla="*/ 8 h 553"/>
                <a:gd name="T92" fmla="*/ 2 w 93"/>
                <a:gd name="T93" fmla="*/ 7 h 553"/>
                <a:gd name="T94" fmla="*/ 2 w 93"/>
                <a:gd name="T95" fmla="*/ 7 h 553"/>
                <a:gd name="T96" fmla="*/ 2 w 93"/>
                <a:gd name="T97" fmla="*/ 8 h 553"/>
                <a:gd name="T98" fmla="*/ 1 w 93"/>
                <a:gd name="T99" fmla="*/ 8 h 553"/>
                <a:gd name="T100" fmla="*/ 1 w 93"/>
                <a:gd name="T101" fmla="*/ 8 h 553"/>
                <a:gd name="T102" fmla="*/ 1 w 93"/>
                <a:gd name="T103" fmla="*/ 8 h 553"/>
                <a:gd name="T104" fmla="*/ 0 w 93"/>
                <a:gd name="T105" fmla="*/ 7 h 553"/>
                <a:gd name="T106" fmla="*/ 1 w 93"/>
                <a:gd name="T107" fmla="*/ 7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43 w 2753"/>
                <a:gd name="T1" fmla="*/ 8 h 496"/>
                <a:gd name="T2" fmla="*/ 42 w 2753"/>
                <a:gd name="T3" fmla="*/ 6 h 496"/>
                <a:gd name="T4" fmla="*/ 42 w 2753"/>
                <a:gd name="T5" fmla="*/ 7 h 496"/>
                <a:gd name="T6" fmla="*/ 42 w 2753"/>
                <a:gd name="T7" fmla="*/ 6 h 496"/>
                <a:gd name="T8" fmla="*/ 40 w 2753"/>
                <a:gd name="T9" fmla="*/ 7 h 496"/>
                <a:gd name="T10" fmla="*/ 40 w 2753"/>
                <a:gd name="T11" fmla="*/ 6 h 496"/>
                <a:gd name="T12" fmla="*/ 38 w 2753"/>
                <a:gd name="T13" fmla="*/ 8 h 496"/>
                <a:gd name="T14" fmla="*/ 35 w 2753"/>
                <a:gd name="T15" fmla="*/ 7 h 496"/>
                <a:gd name="T16" fmla="*/ 35 w 2753"/>
                <a:gd name="T17" fmla="*/ 6 h 496"/>
                <a:gd name="T18" fmla="*/ 35 w 2753"/>
                <a:gd name="T19" fmla="*/ 7 h 496"/>
                <a:gd name="T20" fmla="*/ 33 w 2753"/>
                <a:gd name="T21" fmla="*/ 6 h 496"/>
                <a:gd name="T22" fmla="*/ 33 w 2753"/>
                <a:gd name="T23" fmla="*/ 6 h 496"/>
                <a:gd name="T24" fmla="*/ 31 w 2753"/>
                <a:gd name="T25" fmla="*/ 6 h 496"/>
                <a:gd name="T26" fmla="*/ 32 w 2753"/>
                <a:gd name="T27" fmla="*/ 6 h 496"/>
                <a:gd name="T28" fmla="*/ 30 w 2753"/>
                <a:gd name="T29" fmla="*/ 7 h 496"/>
                <a:gd name="T30" fmla="*/ 30 w 2753"/>
                <a:gd name="T31" fmla="*/ 6 h 496"/>
                <a:gd name="T32" fmla="*/ 28 w 2753"/>
                <a:gd name="T33" fmla="*/ 7 h 496"/>
                <a:gd name="T34" fmla="*/ 27 w 2753"/>
                <a:gd name="T35" fmla="*/ 7 h 496"/>
                <a:gd name="T36" fmla="*/ 25 w 2753"/>
                <a:gd name="T37" fmla="*/ 6 h 496"/>
                <a:gd name="T38" fmla="*/ 26 w 2753"/>
                <a:gd name="T39" fmla="*/ 7 h 496"/>
                <a:gd name="T40" fmla="*/ 26 w 2753"/>
                <a:gd name="T41" fmla="*/ 6 h 496"/>
                <a:gd name="T42" fmla="*/ 23 w 2753"/>
                <a:gd name="T43" fmla="*/ 7 h 496"/>
                <a:gd name="T44" fmla="*/ 23 w 2753"/>
                <a:gd name="T45" fmla="*/ 6 h 496"/>
                <a:gd name="T46" fmla="*/ 22 w 2753"/>
                <a:gd name="T47" fmla="*/ 6 h 496"/>
                <a:gd name="T48" fmla="*/ 21 w 2753"/>
                <a:gd name="T49" fmla="*/ 6 h 496"/>
                <a:gd name="T50" fmla="*/ 20 w 2753"/>
                <a:gd name="T51" fmla="*/ 7 h 496"/>
                <a:gd name="T52" fmla="*/ 19 w 2753"/>
                <a:gd name="T53" fmla="*/ 6 h 496"/>
                <a:gd name="T54" fmla="*/ 18 w 2753"/>
                <a:gd name="T55" fmla="*/ 6 h 496"/>
                <a:gd name="T56" fmla="*/ 15 w 2753"/>
                <a:gd name="T57" fmla="*/ 8 h 496"/>
                <a:gd name="T58" fmla="*/ 17 w 2753"/>
                <a:gd name="T59" fmla="*/ 7 h 496"/>
                <a:gd name="T60" fmla="*/ 15 w 2753"/>
                <a:gd name="T61" fmla="*/ 6 h 496"/>
                <a:gd name="T62" fmla="*/ 12 w 2753"/>
                <a:gd name="T63" fmla="*/ 8 h 496"/>
                <a:gd name="T64" fmla="*/ 10 w 2753"/>
                <a:gd name="T65" fmla="*/ 7 h 496"/>
                <a:gd name="T66" fmla="*/ 10 w 2753"/>
                <a:gd name="T67" fmla="*/ 8 h 496"/>
                <a:gd name="T68" fmla="*/ 11 w 2753"/>
                <a:gd name="T69" fmla="*/ 7 h 496"/>
                <a:gd name="T70" fmla="*/ 8 w 2753"/>
                <a:gd name="T71" fmla="*/ 6 h 496"/>
                <a:gd name="T72" fmla="*/ 5 w 2753"/>
                <a:gd name="T73" fmla="*/ 7 h 496"/>
                <a:gd name="T74" fmla="*/ 5 w 2753"/>
                <a:gd name="T75" fmla="*/ 6 h 496"/>
                <a:gd name="T76" fmla="*/ 3 w 2753"/>
                <a:gd name="T77" fmla="*/ 7 h 496"/>
                <a:gd name="T78" fmla="*/ 1 w 2753"/>
                <a:gd name="T79" fmla="*/ 6 h 496"/>
                <a:gd name="T80" fmla="*/ 2 w 2753"/>
                <a:gd name="T81" fmla="*/ 7 h 496"/>
                <a:gd name="T82" fmla="*/ 33 w 2753"/>
                <a:gd name="T83" fmla="*/ 1 h 496"/>
                <a:gd name="T84" fmla="*/ 32 w 2753"/>
                <a:gd name="T85" fmla="*/ 2 h 496"/>
                <a:gd name="T86" fmla="*/ 31 w 2753"/>
                <a:gd name="T87" fmla="*/ 2 h 496"/>
                <a:gd name="T88" fmla="*/ 30 w 2753"/>
                <a:gd name="T89" fmla="*/ 1 h 496"/>
                <a:gd name="T90" fmla="*/ 30 w 2753"/>
                <a:gd name="T91" fmla="*/ 2 h 496"/>
                <a:gd name="T92" fmla="*/ 31 w 2753"/>
                <a:gd name="T93" fmla="*/ 2 h 496"/>
                <a:gd name="T94" fmla="*/ 26 w 2753"/>
                <a:gd name="T95" fmla="*/ 2 h 496"/>
                <a:gd name="T96" fmla="*/ 26 w 2753"/>
                <a:gd name="T97" fmla="*/ 3 h 496"/>
                <a:gd name="T98" fmla="*/ 26 w 2753"/>
                <a:gd name="T99" fmla="*/ 2 h 496"/>
                <a:gd name="T100" fmla="*/ 27 w 2753"/>
                <a:gd name="T101" fmla="*/ 2 h 496"/>
                <a:gd name="T102" fmla="*/ 23 w 2753"/>
                <a:gd name="T103" fmla="*/ 0 h 496"/>
                <a:gd name="T104" fmla="*/ 23 w 2753"/>
                <a:gd name="T105" fmla="*/ 3 h 496"/>
                <a:gd name="T106" fmla="*/ 24 w 2753"/>
                <a:gd name="T107" fmla="*/ 2 h 496"/>
                <a:gd name="T108" fmla="*/ 21 w 2753"/>
                <a:gd name="T109" fmla="*/ 2 h 496"/>
                <a:gd name="T110" fmla="*/ 21 w 2753"/>
                <a:gd name="T111" fmla="*/ 1 h 496"/>
                <a:gd name="T112" fmla="*/ 19 w 2753"/>
                <a:gd name="T113" fmla="*/ 2 h 496"/>
                <a:gd name="T114" fmla="*/ 18 w 2753"/>
                <a:gd name="T115" fmla="*/ 1 h 496"/>
                <a:gd name="T116" fmla="*/ 13 w 2753"/>
                <a:gd name="T117" fmla="*/ 3 h 496"/>
                <a:gd name="T118" fmla="*/ 13 w 2753"/>
                <a:gd name="T119" fmla="*/ 2 h 496"/>
                <a:gd name="T120" fmla="*/ 11 w 2753"/>
                <a:gd name="T121" fmla="*/ 1 h 496"/>
                <a:gd name="T122" fmla="*/ 12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3 w 1400"/>
                <a:gd name="T1" fmla="*/ 8 h 639"/>
                <a:gd name="T2" fmla="*/ 3 w 1400"/>
                <a:gd name="T3" fmla="*/ 7 h 639"/>
                <a:gd name="T4" fmla="*/ 3 w 1400"/>
                <a:gd name="T5" fmla="*/ 6 h 639"/>
                <a:gd name="T6" fmla="*/ 3 w 1400"/>
                <a:gd name="T7" fmla="*/ 5 h 639"/>
                <a:gd name="T8" fmla="*/ 3 w 1400"/>
                <a:gd name="T9" fmla="*/ 5 h 639"/>
                <a:gd name="T10" fmla="*/ 4 w 1400"/>
                <a:gd name="T11" fmla="*/ 5 h 639"/>
                <a:gd name="T12" fmla="*/ 5 w 1400"/>
                <a:gd name="T13" fmla="*/ 5 h 639"/>
                <a:gd name="T14" fmla="*/ 5 w 1400"/>
                <a:gd name="T15" fmla="*/ 4 h 639"/>
                <a:gd name="T16" fmla="*/ 4 w 1400"/>
                <a:gd name="T17" fmla="*/ 3 h 639"/>
                <a:gd name="T18" fmla="*/ 3 w 1400"/>
                <a:gd name="T19" fmla="*/ 1 h 639"/>
                <a:gd name="T20" fmla="*/ 3 w 1400"/>
                <a:gd name="T21" fmla="*/ 0 h 639"/>
                <a:gd name="T22" fmla="*/ 2 w 1400"/>
                <a:gd name="T23" fmla="*/ 0 h 639"/>
                <a:gd name="T24" fmla="*/ 1 w 1400"/>
                <a:gd name="T25" fmla="*/ 1 h 639"/>
                <a:gd name="T26" fmla="*/ 0 w 1400"/>
                <a:gd name="T27" fmla="*/ 3 h 639"/>
                <a:gd name="T28" fmla="*/ 0 w 1400"/>
                <a:gd name="T29" fmla="*/ 4 h 639"/>
                <a:gd name="T30" fmla="*/ 0 w 1400"/>
                <a:gd name="T31" fmla="*/ 5 h 639"/>
                <a:gd name="T32" fmla="*/ 1 w 1400"/>
                <a:gd name="T33" fmla="*/ 5 h 639"/>
                <a:gd name="T34" fmla="*/ 2 w 1400"/>
                <a:gd name="T35" fmla="*/ 5 h 639"/>
                <a:gd name="T36" fmla="*/ 2 w 1400"/>
                <a:gd name="T37" fmla="*/ 6 h 639"/>
                <a:gd name="T38" fmla="*/ 2 w 1400"/>
                <a:gd name="T39" fmla="*/ 8 h 639"/>
                <a:gd name="T40" fmla="*/ 2 w 1400"/>
                <a:gd name="T41" fmla="*/ 9 h 639"/>
                <a:gd name="T42" fmla="*/ 2 w 1400"/>
                <a:gd name="T43" fmla="*/ 9 h 639"/>
                <a:gd name="T44" fmla="*/ 3 w 1400"/>
                <a:gd name="T45" fmla="*/ 9 h 639"/>
                <a:gd name="T46" fmla="*/ 6 w 1400"/>
                <a:gd name="T47" fmla="*/ 9 h 639"/>
                <a:gd name="T48" fmla="*/ 10 w 1400"/>
                <a:gd name="T49" fmla="*/ 9 h 639"/>
                <a:gd name="T50" fmla="*/ 13 w 1400"/>
                <a:gd name="T51" fmla="*/ 9 h 639"/>
                <a:gd name="T52" fmla="*/ 17 w 1400"/>
                <a:gd name="T53" fmla="*/ 9 h 639"/>
                <a:gd name="T54" fmla="*/ 20 w 1400"/>
                <a:gd name="T55" fmla="*/ 9 h 639"/>
                <a:gd name="T56" fmla="*/ 21 w 1400"/>
                <a:gd name="T57" fmla="*/ 9 h 639"/>
                <a:gd name="T58" fmla="*/ 21 w 1400"/>
                <a:gd name="T59" fmla="*/ 9 h 639"/>
                <a:gd name="T60" fmla="*/ 21 w 1400"/>
                <a:gd name="T61" fmla="*/ 8 h 639"/>
                <a:gd name="T62" fmla="*/ 21 w 1400"/>
                <a:gd name="T63" fmla="*/ 8 h 639"/>
                <a:gd name="T64" fmla="*/ 20 w 1400"/>
                <a:gd name="T65" fmla="*/ 8 h 639"/>
                <a:gd name="T66" fmla="*/ 17 w 1400"/>
                <a:gd name="T67" fmla="*/ 8 h 639"/>
                <a:gd name="T68" fmla="*/ 14 w 1400"/>
                <a:gd name="T69" fmla="*/ 8 h 639"/>
                <a:gd name="T70" fmla="*/ 11 w 1400"/>
                <a:gd name="T71" fmla="*/ 8 h 639"/>
                <a:gd name="T72" fmla="*/ 7 w 1400"/>
                <a:gd name="T73" fmla="*/ 8 h 639"/>
                <a:gd name="T74" fmla="*/ 5 w 1400"/>
                <a:gd name="T75" fmla="*/ 8 h 639"/>
                <a:gd name="T76" fmla="*/ 4 w 1400"/>
                <a:gd name="T77" fmla="*/ 8 h 639"/>
                <a:gd name="T78" fmla="*/ 1 w 1400"/>
                <a:gd name="T79" fmla="*/ 4 h 639"/>
                <a:gd name="T80" fmla="*/ 2 w 1400"/>
                <a:gd name="T81" fmla="*/ 2 h 639"/>
                <a:gd name="T82" fmla="*/ 2 w 1400"/>
                <a:gd name="T83" fmla="*/ 1 h 639"/>
                <a:gd name="T84" fmla="*/ 3 w 1400"/>
                <a:gd name="T85" fmla="*/ 2 h 639"/>
                <a:gd name="T86" fmla="*/ 4 w 1400"/>
                <a:gd name="T87" fmla="*/ 4 h 639"/>
                <a:gd name="T88" fmla="*/ 2 w 1400"/>
                <a:gd name="T89" fmla="*/ 4 h 639"/>
                <a:gd name="T90" fmla="*/ 1 w 1400"/>
                <a:gd name="T91" fmla="*/ 4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25 w 2101"/>
                <a:gd name="T1" fmla="*/ 0 h 1421"/>
                <a:gd name="T2" fmla="*/ 25 w 2101"/>
                <a:gd name="T3" fmla="*/ 0 h 1421"/>
                <a:gd name="T4" fmla="*/ 22 w 2101"/>
                <a:gd name="T5" fmla="*/ 1 h 1421"/>
                <a:gd name="T6" fmla="*/ 19 w 2101"/>
                <a:gd name="T7" fmla="*/ 0 h 1421"/>
                <a:gd name="T8" fmla="*/ 18 w 2101"/>
                <a:gd name="T9" fmla="*/ 0 h 1421"/>
                <a:gd name="T10" fmla="*/ 21 w 2101"/>
                <a:gd name="T11" fmla="*/ 1 h 1421"/>
                <a:gd name="T12" fmla="*/ 25 w 2101"/>
                <a:gd name="T13" fmla="*/ 12 h 1421"/>
                <a:gd name="T14" fmla="*/ 26 w 2101"/>
                <a:gd name="T15" fmla="*/ 11 h 1421"/>
                <a:gd name="T16" fmla="*/ 27 w 2101"/>
                <a:gd name="T17" fmla="*/ 10 h 1421"/>
                <a:gd name="T18" fmla="*/ 26 w 2101"/>
                <a:gd name="T19" fmla="*/ 9 h 1421"/>
                <a:gd name="T20" fmla="*/ 25 w 2101"/>
                <a:gd name="T21" fmla="*/ 8 h 1421"/>
                <a:gd name="T22" fmla="*/ 20 w 2101"/>
                <a:gd name="T23" fmla="*/ 6 h 1421"/>
                <a:gd name="T24" fmla="*/ 18 w 2101"/>
                <a:gd name="T25" fmla="*/ 6 h 1421"/>
                <a:gd name="T26" fmla="*/ 18 w 2101"/>
                <a:gd name="T27" fmla="*/ 5 h 1421"/>
                <a:gd name="T28" fmla="*/ 19 w 2101"/>
                <a:gd name="T29" fmla="*/ 4 h 1421"/>
                <a:gd name="T30" fmla="*/ 20 w 2101"/>
                <a:gd name="T31" fmla="*/ 3 h 1421"/>
                <a:gd name="T32" fmla="*/ 23 w 2101"/>
                <a:gd name="T33" fmla="*/ 3 h 1421"/>
                <a:gd name="T34" fmla="*/ 24 w 2101"/>
                <a:gd name="T35" fmla="*/ 3 h 1421"/>
                <a:gd name="T36" fmla="*/ 26 w 2101"/>
                <a:gd name="T37" fmla="*/ 3 h 1421"/>
                <a:gd name="T38" fmla="*/ 25 w 2101"/>
                <a:gd name="T39" fmla="*/ 3 h 1421"/>
                <a:gd name="T40" fmla="*/ 22 w 2101"/>
                <a:gd name="T41" fmla="*/ 2 h 1421"/>
                <a:gd name="T42" fmla="*/ 18 w 2101"/>
                <a:gd name="T43" fmla="*/ 3 h 1421"/>
                <a:gd name="T44" fmla="*/ 18 w 2101"/>
                <a:gd name="T45" fmla="*/ 1 h 1421"/>
                <a:gd name="T46" fmla="*/ 15 w 2101"/>
                <a:gd name="T47" fmla="*/ 0 h 1421"/>
                <a:gd name="T48" fmla="*/ 9 w 2101"/>
                <a:gd name="T49" fmla="*/ 7 h 1421"/>
                <a:gd name="T50" fmla="*/ 6 w 2101"/>
                <a:gd name="T51" fmla="*/ 3 h 1421"/>
                <a:gd name="T52" fmla="*/ 1 w 2101"/>
                <a:gd name="T53" fmla="*/ 0 h 1421"/>
                <a:gd name="T54" fmla="*/ 0 w 2101"/>
                <a:gd name="T55" fmla="*/ 8 h 1421"/>
                <a:gd name="T56" fmla="*/ 2 w 2101"/>
                <a:gd name="T57" fmla="*/ 9 h 1421"/>
                <a:gd name="T58" fmla="*/ 2 w 2101"/>
                <a:gd name="T59" fmla="*/ 1 h 1421"/>
                <a:gd name="T60" fmla="*/ 8 w 2101"/>
                <a:gd name="T61" fmla="*/ 9 h 1421"/>
                <a:gd name="T62" fmla="*/ 6 w 2101"/>
                <a:gd name="T63" fmla="*/ 11 h 1421"/>
                <a:gd name="T64" fmla="*/ 7 w 2101"/>
                <a:gd name="T65" fmla="*/ 19 h 1421"/>
                <a:gd name="T66" fmla="*/ 7 w 2101"/>
                <a:gd name="T67" fmla="*/ 15 h 1421"/>
                <a:gd name="T68" fmla="*/ 10 w 2101"/>
                <a:gd name="T69" fmla="*/ 13 h 1421"/>
                <a:gd name="T70" fmla="*/ 14 w 2101"/>
                <a:gd name="T71" fmla="*/ 19 h 1421"/>
                <a:gd name="T72" fmla="*/ 21 w 2101"/>
                <a:gd name="T73" fmla="*/ 11 h 1421"/>
                <a:gd name="T74" fmla="*/ 21 w 2101"/>
                <a:gd name="T75" fmla="*/ 18 h 1421"/>
                <a:gd name="T76" fmla="*/ 23 w 2101"/>
                <a:gd name="T77" fmla="*/ 19 h 1421"/>
                <a:gd name="T78" fmla="*/ 23 w 2101"/>
                <a:gd name="T79" fmla="*/ 13 h 1421"/>
                <a:gd name="T80" fmla="*/ 27 w 2101"/>
                <a:gd name="T81" fmla="*/ 13 h 1421"/>
                <a:gd name="T82" fmla="*/ 27 w 2101"/>
                <a:gd name="T83" fmla="*/ 20 h 1421"/>
                <a:gd name="T84" fmla="*/ 29 w 2101"/>
                <a:gd name="T85" fmla="*/ 21 h 1421"/>
                <a:gd name="T86" fmla="*/ 29 w 2101"/>
                <a:gd name="T87" fmla="*/ 13 h 1421"/>
                <a:gd name="T88" fmla="*/ 33 w 2101"/>
                <a:gd name="T89" fmla="*/ 13 h 1421"/>
                <a:gd name="T90" fmla="*/ 29 w 2101"/>
                <a:gd name="T91" fmla="*/ 12 h 1421"/>
                <a:gd name="T92" fmla="*/ 23 w 2101"/>
                <a:gd name="T93" fmla="*/ 10 h 1421"/>
                <a:gd name="T94" fmla="*/ 21 w 2101"/>
                <a:gd name="T95" fmla="*/ 10 h 1421"/>
                <a:gd name="T96" fmla="*/ 18 w 2101"/>
                <a:gd name="T97" fmla="*/ 11 h 1421"/>
                <a:gd name="T98" fmla="*/ 16 w 2101"/>
                <a:gd name="T99" fmla="*/ 11 h 1421"/>
                <a:gd name="T100" fmla="*/ 18 w 2101"/>
                <a:gd name="T101" fmla="*/ 12 h 1421"/>
                <a:gd name="T102" fmla="*/ 16 w 2101"/>
                <a:gd name="T103" fmla="*/ 16 h 1421"/>
                <a:gd name="T104" fmla="*/ 14 w 2101"/>
                <a:gd name="T105" fmla="*/ 16 h 1421"/>
                <a:gd name="T106" fmla="*/ 9 w 2101"/>
                <a:gd name="T107" fmla="*/ 9 h 1421"/>
                <a:gd name="T108" fmla="*/ 16 w 2101"/>
                <a:gd name="T109" fmla="*/ 1 h 1421"/>
                <a:gd name="T110" fmla="*/ 16 w 2101"/>
                <a:gd name="T111" fmla="*/ 9 h 1421"/>
                <a:gd name="T112" fmla="*/ 18 w 2101"/>
                <a:gd name="T113" fmla="*/ 8 h 1421"/>
                <a:gd name="T114" fmla="*/ 20 w 2101"/>
                <a:gd name="T115" fmla="*/ 8 h 1421"/>
                <a:gd name="T116" fmla="*/ 23 w 2101"/>
                <a:gd name="T117" fmla="*/ 8 h 1421"/>
                <a:gd name="T118" fmla="*/ 24 w 2101"/>
                <a:gd name="T119" fmla="*/ 9 h 1421"/>
                <a:gd name="T120" fmla="*/ 24 w 2101"/>
                <a:gd name="T121" fmla="*/ 10 h 1421"/>
                <a:gd name="T122" fmla="*/ 24 w 2101"/>
                <a:gd name="T123" fmla="*/ 11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2 h 532"/>
                <a:gd name="T2" fmla="*/ 7 w 4304"/>
                <a:gd name="T3" fmla="*/ 2 h 532"/>
                <a:gd name="T4" fmla="*/ 11 w 4304"/>
                <a:gd name="T5" fmla="*/ 5 h 532"/>
                <a:gd name="T6" fmla="*/ 14 w 4304"/>
                <a:gd name="T7" fmla="*/ 4 h 532"/>
                <a:gd name="T8" fmla="*/ 14 w 4304"/>
                <a:gd name="T9" fmla="*/ 1 h 532"/>
                <a:gd name="T10" fmla="*/ 13 w 4304"/>
                <a:gd name="T11" fmla="*/ 3 h 532"/>
                <a:gd name="T12" fmla="*/ 12 w 4304"/>
                <a:gd name="T13" fmla="*/ 4 h 532"/>
                <a:gd name="T14" fmla="*/ 21 w 4304"/>
                <a:gd name="T15" fmla="*/ 1 h 532"/>
                <a:gd name="T16" fmla="*/ 19 w 4304"/>
                <a:gd name="T17" fmla="*/ 3 h 532"/>
                <a:gd name="T18" fmla="*/ 25 w 4304"/>
                <a:gd name="T19" fmla="*/ 4 h 532"/>
                <a:gd name="T20" fmla="*/ 22 w 4304"/>
                <a:gd name="T21" fmla="*/ 1 h 532"/>
                <a:gd name="T22" fmla="*/ 26 w 4304"/>
                <a:gd name="T23" fmla="*/ 4 h 532"/>
                <a:gd name="T24" fmla="*/ 26 w 4304"/>
                <a:gd name="T25" fmla="*/ 2 h 532"/>
                <a:gd name="T26" fmla="*/ 26 w 4304"/>
                <a:gd name="T27" fmla="*/ 2 h 532"/>
                <a:gd name="T28" fmla="*/ 26 w 4304"/>
                <a:gd name="T29" fmla="*/ 5 h 532"/>
                <a:gd name="T30" fmla="*/ 30 w 4304"/>
                <a:gd name="T31" fmla="*/ 5 h 532"/>
                <a:gd name="T32" fmla="*/ 37 w 4304"/>
                <a:gd name="T33" fmla="*/ 5 h 532"/>
                <a:gd name="T34" fmla="*/ 38 w 4304"/>
                <a:gd name="T35" fmla="*/ 2 h 532"/>
                <a:gd name="T36" fmla="*/ 38 w 4304"/>
                <a:gd name="T37" fmla="*/ 2 h 532"/>
                <a:gd name="T38" fmla="*/ 37 w 4304"/>
                <a:gd name="T39" fmla="*/ 4 h 532"/>
                <a:gd name="T40" fmla="*/ 43 w 4304"/>
                <a:gd name="T41" fmla="*/ 3 h 532"/>
                <a:gd name="T42" fmla="*/ 44 w 4304"/>
                <a:gd name="T43" fmla="*/ 2 h 532"/>
                <a:gd name="T44" fmla="*/ 44 w 4304"/>
                <a:gd name="T45" fmla="*/ 3 h 532"/>
                <a:gd name="T46" fmla="*/ 42 w 4304"/>
                <a:gd name="T47" fmla="*/ 3 h 532"/>
                <a:gd name="T48" fmla="*/ 46 w 4304"/>
                <a:gd name="T49" fmla="*/ 3 h 532"/>
                <a:gd name="T50" fmla="*/ 48 w 4304"/>
                <a:gd name="T51" fmla="*/ 4 h 532"/>
                <a:gd name="T52" fmla="*/ 51 w 4304"/>
                <a:gd name="T53" fmla="*/ 3 h 532"/>
                <a:gd name="T54" fmla="*/ 49 w 4304"/>
                <a:gd name="T55" fmla="*/ 2 h 532"/>
                <a:gd name="T56" fmla="*/ 51 w 4304"/>
                <a:gd name="T57" fmla="*/ 4 h 532"/>
                <a:gd name="T58" fmla="*/ 56 w 4304"/>
                <a:gd name="T59" fmla="*/ 4 h 532"/>
                <a:gd name="T60" fmla="*/ 56 w 4304"/>
                <a:gd name="T61" fmla="*/ 2 h 532"/>
                <a:gd name="T62" fmla="*/ 56 w 4304"/>
                <a:gd name="T63" fmla="*/ 2 h 532"/>
                <a:gd name="T64" fmla="*/ 56 w 4304"/>
                <a:gd name="T65" fmla="*/ 5 h 532"/>
                <a:gd name="T66" fmla="*/ 60 w 4304"/>
                <a:gd name="T67" fmla="*/ 5 h 532"/>
                <a:gd name="T68" fmla="*/ 66 w 4304"/>
                <a:gd name="T69" fmla="*/ 1 h 532"/>
                <a:gd name="T70" fmla="*/ 68 w 4304"/>
                <a:gd name="T71" fmla="*/ 5 h 532"/>
                <a:gd name="T72" fmla="*/ 8 w 4304"/>
                <a:gd name="T73" fmla="*/ 9 h 532"/>
                <a:gd name="T74" fmla="*/ 11 w 4304"/>
                <a:gd name="T75" fmla="*/ 9 h 532"/>
                <a:gd name="T76" fmla="*/ 13 w 4304"/>
                <a:gd name="T77" fmla="*/ 7 h 532"/>
                <a:gd name="T78" fmla="*/ 17 w 4304"/>
                <a:gd name="T79" fmla="*/ 9 h 532"/>
                <a:gd name="T80" fmla="*/ 17 w 4304"/>
                <a:gd name="T81" fmla="*/ 8 h 532"/>
                <a:gd name="T82" fmla="*/ 18 w 4304"/>
                <a:gd name="T83" fmla="*/ 7 h 532"/>
                <a:gd name="T84" fmla="*/ 21 w 4304"/>
                <a:gd name="T85" fmla="*/ 6 h 532"/>
                <a:gd name="T86" fmla="*/ 22 w 4304"/>
                <a:gd name="T87" fmla="*/ 6 h 532"/>
                <a:gd name="T88" fmla="*/ 25 w 4304"/>
                <a:gd name="T89" fmla="*/ 9 h 532"/>
                <a:gd name="T90" fmla="*/ 29 w 4304"/>
                <a:gd name="T91" fmla="*/ 7 h 532"/>
                <a:gd name="T92" fmla="*/ 35 w 4304"/>
                <a:gd name="T93" fmla="*/ 6 h 532"/>
                <a:gd name="T94" fmla="*/ 35 w 4304"/>
                <a:gd name="T95" fmla="*/ 8 h 532"/>
                <a:gd name="T96" fmla="*/ 37 w 4304"/>
                <a:gd name="T97" fmla="*/ 7 h 532"/>
                <a:gd name="T98" fmla="*/ 41 w 4304"/>
                <a:gd name="T99" fmla="*/ 6 h 532"/>
                <a:gd name="T100" fmla="*/ 41 w 4304"/>
                <a:gd name="T101" fmla="*/ 7 h 532"/>
                <a:gd name="T102" fmla="*/ 41 w 4304"/>
                <a:gd name="T103" fmla="*/ 9 h 532"/>
                <a:gd name="T104" fmla="*/ 43 w 4304"/>
                <a:gd name="T105" fmla="*/ 7 h 532"/>
                <a:gd name="T106" fmla="*/ 47 w 4304"/>
                <a:gd name="T107" fmla="*/ 6 h 532"/>
                <a:gd name="T108" fmla="*/ 50 w 4304"/>
                <a:gd name="T109" fmla="*/ 9 h 532"/>
                <a:gd name="T110" fmla="*/ 48 w 4304"/>
                <a:gd name="T111" fmla="*/ 8 h 532"/>
                <a:gd name="T112" fmla="*/ 52 w 4304"/>
                <a:gd name="T113" fmla="*/ 6 h 532"/>
                <a:gd name="T114" fmla="*/ 52 w 4304"/>
                <a:gd name="T115" fmla="*/ 7 h 532"/>
                <a:gd name="T116" fmla="*/ 56 w 4304"/>
                <a:gd name="T117" fmla="*/ 6 h 532"/>
                <a:gd name="T118" fmla="*/ 57 w 4304"/>
                <a:gd name="T119" fmla="*/ 7 h 532"/>
                <a:gd name="T120" fmla="*/ 56 w 4304"/>
                <a:gd name="T121" fmla="*/ 9 h 532"/>
                <a:gd name="T122" fmla="*/ 59 w 4304"/>
                <a:gd name="T123" fmla="*/ 8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8 w 1529"/>
                <a:gd name="T1" fmla="*/ 9 h 1275"/>
                <a:gd name="T2" fmla="*/ 13 w 1529"/>
                <a:gd name="T3" fmla="*/ 9 h 1275"/>
                <a:gd name="T4" fmla="*/ 13 w 1529"/>
                <a:gd name="T5" fmla="*/ 7 h 1275"/>
                <a:gd name="T6" fmla="*/ 6 w 1529"/>
                <a:gd name="T7" fmla="*/ 7 h 1275"/>
                <a:gd name="T8" fmla="*/ 6 w 1529"/>
                <a:gd name="T9" fmla="*/ 14 h 1275"/>
                <a:gd name="T10" fmla="*/ 17 w 1529"/>
                <a:gd name="T11" fmla="*/ 14 h 1275"/>
                <a:gd name="T12" fmla="*/ 17 w 1529"/>
                <a:gd name="T13" fmla="*/ 3 h 1275"/>
                <a:gd name="T14" fmla="*/ 2 w 1529"/>
                <a:gd name="T15" fmla="*/ 3 h 1275"/>
                <a:gd name="T16" fmla="*/ 2 w 1529"/>
                <a:gd name="T17" fmla="*/ 18 h 1275"/>
                <a:gd name="T18" fmla="*/ 21 w 1529"/>
                <a:gd name="T19" fmla="*/ 18 h 1275"/>
                <a:gd name="T20" fmla="*/ 21 w 1529"/>
                <a:gd name="T21" fmla="*/ 1 h 1275"/>
                <a:gd name="T22" fmla="*/ 23 w 1529"/>
                <a:gd name="T23" fmla="*/ 1 h 1275"/>
                <a:gd name="T24" fmla="*/ 23 w 1529"/>
                <a:gd name="T25" fmla="*/ 20 h 1275"/>
                <a:gd name="T26" fmla="*/ 0 w 1529"/>
                <a:gd name="T27" fmla="*/ 20 h 1275"/>
                <a:gd name="T28" fmla="*/ 0 w 1529"/>
                <a:gd name="T29" fmla="*/ 20 h 1275"/>
                <a:gd name="T30" fmla="*/ 0 w 1529"/>
                <a:gd name="T31" fmla="*/ 0 h 1275"/>
                <a:gd name="T32" fmla="*/ 19 w 1529"/>
                <a:gd name="T33" fmla="*/ 0 h 1275"/>
                <a:gd name="T34" fmla="*/ 19 w 1529"/>
                <a:gd name="T35" fmla="*/ 1 h 1275"/>
                <a:gd name="T36" fmla="*/ 19 w 1529"/>
                <a:gd name="T37" fmla="*/ 2 h 1275"/>
                <a:gd name="T38" fmla="*/ 19 w 1529"/>
                <a:gd name="T39" fmla="*/ 3 h 1275"/>
                <a:gd name="T40" fmla="*/ 19 w 1529"/>
                <a:gd name="T41" fmla="*/ 4 h 1275"/>
                <a:gd name="T42" fmla="*/ 19 w 1529"/>
                <a:gd name="T43" fmla="*/ 5 h 1275"/>
                <a:gd name="T44" fmla="*/ 19 w 1529"/>
                <a:gd name="T45" fmla="*/ 6 h 1275"/>
                <a:gd name="T46" fmla="*/ 19 w 1529"/>
                <a:gd name="T47" fmla="*/ 7 h 1275"/>
                <a:gd name="T48" fmla="*/ 19 w 1529"/>
                <a:gd name="T49" fmla="*/ 8 h 1275"/>
                <a:gd name="T50" fmla="*/ 19 w 1529"/>
                <a:gd name="T51" fmla="*/ 9 h 1275"/>
                <a:gd name="T52" fmla="*/ 19 w 1529"/>
                <a:gd name="T53" fmla="*/ 10 h 1275"/>
                <a:gd name="T54" fmla="*/ 19 w 1529"/>
                <a:gd name="T55" fmla="*/ 11 h 1275"/>
                <a:gd name="T56" fmla="*/ 19 w 1529"/>
                <a:gd name="T57" fmla="*/ 12 h 1275"/>
                <a:gd name="T58" fmla="*/ 19 w 1529"/>
                <a:gd name="T59" fmla="*/ 13 h 1275"/>
                <a:gd name="T60" fmla="*/ 19 w 1529"/>
                <a:gd name="T61" fmla="*/ 14 h 1275"/>
                <a:gd name="T62" fmla="*/ 19 w 1529"/>
                <a:gd name="T63" fmla="*/ 15 h 1275"/>
                <a:gd name="T64" fmla="*/ 19 w 1529"/>
                <a:gd name="T65" fmla="*/ 16 h 1275"/>
                <a:gd name="T66" fmla="*/ 18 w 1529"/>
                <a:gd name="T67" fmla="*/ 16 h 1275"/>
                <a:gd name="T68" fmla="*/ 17 w 1529"/>
                <a:gd name="T69" fmla="*/ 16 h 1275"/>
                <a:gd name="T70" fmla="*/ 16 w 1529"/>
                <a:gd name="T71" fmla="*/ 16 h 1275"/>
                <a:gd name="T72" fmla="*/ 16 w 1529"/>
                <a:gd name="T73" fmla="*/ 16 h 1275"/>
                <a:gd name="T74" fmla="*/ 15 w 1529"/>
                <a:gd name="T75" fmla="*/ 16 h 1275"/>
                <a:gd name="T76" fmla="*/ 14 w 1529"/>
                <a:gd name="T77" fmla="*/ 16 h 1275"/>
                <a:gd name="T78" fmla="*/ 13 w 1529"/>
                <a:gd name="T79" fmla="*/ 16 h 1275"/>
                <a:gd name="T80" fmla="*/ 12 w 1529"/>
                <a:gd name="T81" fmla="*/ 16 h 1275"/>
                <a:gd name="T82" fmla="*/ 11 w 1529"/>
                <a:gd name="T83" fmla="*/ 16 h 1275"/>
                <a:gd name="T84" fmla="*/ 10 w 1529"/>
                <a:gd name="T85" fmla="*/ 16 h 1275"/>
                <a:gd name="T86" fmla="*/ 9 w 1529"/>
                <a:gd name="T87" fmla="*/ 16 h 1275"/>
                <a:gd name="T88" fmla="*/ 8 w 1529"/>
                <a:gd name="T89" fmla="*/ 16 h 1275"/>
                <a:gd name="T90" fmla="*/ 7 w 1529"/>
                <a:gd name="T91" fmla="*/ 16 h 1275"/>
                <a:gd name="T92" fmla="*/ 6 w 1529"/>
                <a:gd name="T93" fmla="*/ 16 h 1275"/>
                <a:gd name="T94" fmla="*/ 5 w 1529"/>
                <a:gd name="T95" fmla="*/ 16 h 1275"/>
                <a:gd name="T96" fmla="*/ 4 w 1529"/>
                <a:gd name="T97" fmla="*/ 16 h 1275"/>
                <a:gd name="T98" fmla="*/ 4 w 1529"/>
                <a:gd name="T99" fmla="*/ 15 h 1275"/>
                <a:gd name="T100" fmla="*/ 4 w 1529"/>
                <a:gd name="T101" fmla="*/ 13 h 1275"/>
                <a:gd name="T102" fmla="*/ 4 w 1529"/>
                <a:gd name="T103" fmla="*/ 12 h 1275"/>
                <a:gd name="T104" fmla="*/ 4 w 1529"/>
                <a:gd name="T105" fmla="*/ 10 h 1275"/>
                <a:gd name="T106" fmla="*/ 4 w 1529"/>
                <a:gd name="T107" fmla="*/ 9 h 1275"/>
                <a:gd name="T108" fmla="*/ 4 w 1529"/>
                <a:gd name="T109" fmla="*/ 8 h 1275"/>
                <a:gd name="T110" fmla="*/ 4 w 1529"/>
                <a:gd name="T111" fmla="*/ 6 h 1275"/>
                <a:gd name="T112" fmla="*/ 4 w 1529"/>
                <a:gd name="T113" fmla="*/ 5 h 1275"/>
                <a:gd name="T114" fmla="*/ 15 w 1529"/>
                <a:gd name="T115" fmla="*/ 5 h 1275"/>
                <a:gd name="T116" fmla="*/ 15 w 1529"/>
                <a:gd name="T117" fmla="*/ 12 h 1275"/>
                <a:gd name="T118" fmla="*/ 8 w 1529"/>
                <a:gd name="T119" fmla="*/ 12 h 1275"/>
                <a:gd name="T120" fmla="*/ 8 w 1529"/>
                <a:gd name="T121" fmla="*/ 9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6 w 2467"/>
                <a:gd name="T1" fmla="*/ 2 h 262"/>
                <a:gd name="T2" fmla="*/ 15 w 2467"/>
                <a:gd name="T3" fmla="*/ 1 h 262"/>
                <a:gd name="T4" fmla="*/ 16 w 2467"/>
                <a:gd name="T5" fmla="*/ 4 h 262"/>
                <a:gd name="T6" fmla="*/ 12 w 2467"/>
                <a:gd name="T7" fmla="*/ 4 h 262"/>
                <a:gd name="T8" fmla="*/ 11 w 2467"/>
                <a:gd name="T9" fmla="*/ 3 h 262"/>
                <a:gd name="T10" fmla="*/ 11 w 2467"/>
                <a:gd name="T11" fmla="*/ 3 h 262"/>
                <a:gd name="T12" fmla="*/ 10 w 2467"/>
                <a:gd name="T13" fmla="*/ 2 h 262"/>
                <a:gd name="T14" fmla="*/ 11 w 2467"/>
                <a:gd name="T15" fmla="*/ 2 h 262"/>
                <a:gd name="T16" fmla="*/ 11 w 2467"/>
                <a:gd name="T17" fmla="*/ 2 h 262"/>
                <a:gd name="T18" fmla="*/ 11 w 2467"/>
                <a:gd name="T19" fmla="*/ 4 h 262"/>
                <a:gd name="T20" fmla="*/ 9 w 2467"/>
                <a:gd name="T21" fmla="*/ 1 h 262"/>
                <a:gd name="T22" fmla="*/ 9 w 2467"/>
                <a:gd name="T23" fmla="*/ 3 h 262"/>
                <a:gd name="T24" fmla="*/ 8 w 2467"/>
                <a:gd name="T25" fmla="*/ 2 h 262"/>
                <a:gd name="T26" fmla="*/ 10 w 2467"/>
                <a:gd name="T27" fmla="*/ 2 h 262"/>
                <a:gd name="T28" fmla="*/ 9 w 2467"/>
                <a:gd name="T29" fmla="*/ 2 h 262"/>
                <a:gd name="T30" fmla="*/ 10 w 2467"/>
                <a:gd name="T31" fmla="*/ 4 h 262"/>
                <a:gd name="T32" fmla="*/ 7 w 2467"/>
                <a:gd name="T33" fmla="*/ 1 h 262"/>
                <a:gd name="T34" fmla="*/ 6 w 2467"/>
                <a:gd name="T35" fmla="*/ 4 h 262"/>
                <a:gd name="T36" fmla="*/ 6 w 2467"/>
                <a:gd name="T37" fmla="*/ 4 h 262"/>
                <a:gd name="T38" fmla="*/ 1 w 2467"/>
                <a:gd name="T39" fmla="*/ 3 h 262"/>
                <a:gd name="T40" fmla="*/ 2 w 2467"/>
                <a:gd name="T41" fmla="*/ 2 h 262"/>
                <a:gd name="T42" fmla="*/ 1 w 2467"/>
                <a:gd name="T43" fmla="*/ 2 h 262"/>
                <a:gd name="T44" fmla="*/ 2 w 2467"/>
                <a:gd name="T45" fmla="*/ 2 h 262"/>
                <a:gd name="T46" fmla="*/ 1 w 2467"/>
                <a:gd name="T47" fmla="*/ 3 h 262"/>
                <a:gd name="T48" fmla="*/ 2 w 2467"/>
                <a:gd name="T49" fmla="*/ 3 h 262"/>
                <a:gd name="T50" fmla="*/ 37 w 2467"/>
                <a:gd name="T51" fmla="*/ 3 h 262"/>
                <a:gd name="T52" fmla="*/ 38 w 2467"/>
                <a:gd name="T53" fmla="*/ 2 h 262"/>
                <a:gd name="T54" fmla="*/ 37 w 2467"/>
                <a:gd name="T55" fmla="*/ 2 h 262"/>
                <a:gd name="T56" fmla="*/ 39 w 2467"/>
                <a:gd name="T57" fmla="*/ 2 h 262"/>
                <a:gd name="T58" fmla="*/ 38 w 2467"/>
                <a:gd name="T59" fmla="*/ 3 h 262"/>
                <a:gd name="T60" fmla="*/ 36 w 2467"/>
                <a:gd name="T61" fmla="*/ 4 h 262"/>
                <a:gd name="T62" fmla="*/ 35 w 2467"/>
                <a:gd name="T63" fmla="*/ 3 h 262"/>
                <a:gd name="T64" fmla="*/ 34 w 2467"/>
                <a:gd name="T65" fmla="*/ 2 h 262"/>
                <a:gd name="T66" fmla="*/ 36 w 2467"/>
                <a:gd name="T67" fmla="*/ 3 h 262"/>
                <a:gd name="T68" fmla="*/ 32 w 2467"/>
                <a:gd name="T69" fmla="*/ 1 h 262"/>
                <a:gd name="T70" fmla="*/ 30 w 2467"/>
                <a:gd name="T71" fmla="*/ 1 h 262"/>
                <a:gd name="T72" fmla="*/ 31 w 2467"/>
                <a:gd name="T73" fmla="*/ 3 h 262"/>
                <a:gd name="T74" fmla="*/ 30 w 2467"/>
                <a:gd name="T75" fmla="*/ 2 h 262"/>
                <a:gd name="T76" fmla="*/ 31 w 2467"/>
                <a:gd name="T77" fmla="*/ 2 h 262"/>
                <a:gd name="T78" fmla="*/ 30 w 2467"/>
                <a:gd name="T79" fmla="*/ 2 h 262"/>
                <a:gd name="T80" fmla="*/ 31 w 2467"/>
                <a:gd name="T81" fmla="*/ 4 h 262"/>
                <a:gd name="T82" fmla="*/ 30 w 2467"/>
                <a:gd name="T83" fmla="*/ 3 h 262"/>
                <a:gd name="T84" fmla="*/ 27 w 2467"/>
                <a:gd name="T85" fmla="*/ 4 h 262"/>
                <a:gd name="T86" fmla="*/ 27 w 2467"/>
                <a:gd name="T87" fmla="*/ 2 h 262"/>
                <a:gd name="T88" fmla="*/ 27 w 2467"/>
                <a:gd name="T89" fmla="*/ 2 h 262"/>
                <a:gd name="T90" fmla="*/ 28 w 2467"/>
                <a:gd name="T91" fmla="*/ 1 h 262"/>
                <a:gd name="T92" fmla="*/ 27 w 2467"/>
                <a:gd name="T93" fmla="*/ 3 h 262"/>
                <a:gd name="T94" fmla="*/ 27 w 2467"/>
                <a:gd name="T95" fmla="*/ 3 h 262"/>
                <a:gd name="T96" fmla="*/ 26 w 2467"/>
                <a:gd name="T97" fmla="*/ 1 h 262"/>
                <a:gd name="T98" fmla="*/ 25 w 2467"/>
                <a:gd name="T99" fmla="*/ 2 h 262"/>
                <a:gd name="T100" fmla="*/ 24 w 2467"/>
                <a:gd name="T101" fmla="*/ 1 h 262"/>
                <a:gd name="T102" fmla="*/ 21 w 2467"/>
                <a:gd name="T103" fmla="*/ 3 h 262"/>
                <a:gd name="T104" fmla="*/ 22 w 2467"/>
                <a:gd name="T105" fmla="*/ 2 h 262"/>
                <a:gd name="T106" fmla="*/ 22 w 2467"/>
                <a:gd name="T107" fmla="*/ 1 h 262"/>
                <a:gd name="T108" fmla="*/ 22 w 2467"/>
                <a:gd name="T109" fmla="*/ 4 h 262"/>
                <a:gd name="T110" fmla="*/ 20 w 2467"/>
                <a:gd name="T111" fmla="*/ 3 h 262"/>
                <a:gd name="T112" fmla="*/ 19 w 2467"/>
                <a:gd name="T113" fmla="*/ 2 h 262"/>
                <a:gd name="T114" fmla="*/ 20 w 2467"/>
                <a:gd name="T115" fmla="*/ 1 h 262"/>
                <a:gd name="T116" fmla="*/ 20 w 2467"/>
                <a:gd name="T117" fmla="*/ 4 h 262"/>
                <a:gd name="T118" fmla="*/ 17 w 2467"/>
                <a:gd name="T119" fmla="*/ 4 h 262"/>
                <a:gd name="T120" fmla="*/ 17 w 2467"/>
                <a:gd name="T121" fmla="*/ 2 h 262"/>
                <a:gd name="T122" fmla="*/ 17 w 2467"/>
                <a:gd name="T123" fmla="*/ 3 h 262"/>
                <a:gd name="T124" fmla="*/ 18 w 2467"/>
                <a:gd name="T125" fmla="*/ 2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31 w 2131"/>
                <a:gd name="T1" fmla="*/ 0 h 263"/>
                <a:gd name="T2" fmla="*/ 32 w 2131"/>
                <a:gd name="T3" fmla="*/ 1 h 263"/>
                <a:gd name="T4" fmla="*/ 31 w 2131"/>
                <a:gd name="T5" fmla="*/ 1 h 263"/>
                <a:gd name="T6" fmla="*/ 29 w 2131"/>
                <a:gd name="T7" fmla="*/ 3 h 263"/>
                <a:gd name="T8" fmla="*/ 28 w 2131"/>
                <a:gd name="T9" fmla="*/ 2 h 263"/>
                <a:gd name="T10" fmla="*/ 29 w 2131"/>
                <a:gd name="T11" fmla="*/ 1 h 263"/>
                <a:gd name="T12" fmla="*/ 29 w 2131"/>
                <a:gd name="T13" fmla="*/ 1 h 263"/>
                <a:gd name="T14" fmla="*/ 29 w 2131"/>
                <a:gd name="T15" fmla="*/ 0 h 263"/>
                <a:gd name="T16" fmla="*/ 30 w 2131"/>
                <a:gd name="T17" fmla="*/ 3 h 263"/>
                <a:gd name="T18" fmla="*/ 29 w 2131"/>
                <a:gd name="T19" fmla="*/ 2 h 263"/>
                <a:gd name="T20" fmla="*/ 29 w 2131"/>
                <a:gd name="T21" fmla="*/ 2 h 263"/>
                <a:gd name="T22" fmla="*/ 26 w 2131"/>
                <a:gd name="T23" fmla="*/ 3 h 263"/>
                <a:gd name="T24" fmla="*/ 24 w 2131"/>
                <a:gd name="T25" fmla="*/ 0 h 263"/>
                <a:gd name="T26" fmla="*/ 24 w 2131"/>
                <a:gd name="T27" fmla="*/ 1 h 263"/>
                <a:gd name="T28" fmla="*/ 24 w 2131"/>
                <a:gd name="T29" fmla="*/ 1 h 263"/>
                <a:gd name="T30" fmla="*/ 21 w 2131"/>
                <a:gd name="T31" fmla="*/ 3 h 263"/>
                <a:gd name="T32" fmla="*/ 21 w 2131"/>
                <a:gd name="T33" fmla="*/ 1 h 263"/>
                <a:gd name="T34" fmla="*/ 22 w 2131"/>
                <a:gd name="T35" fmla="*/ 3 h 263"/>
                <a:gd name="T36" fmla="*/ 22 w 2131"/>
                <a:gd name="T37" fmla="*/ 2 h 263"/>
                <a:gd name="T38" fmla="*/ 22 w 2131"/>
                <a:gd name="T39" fmla="*/ 1 h 263"/>
                <a:gd name="T40" fmla="*/ 20 w 2131"/>
                <a:gd name="T41" fmla="*/ 2 h 263"/>
                <a:gd name="T42" fmla="*/ 19 w 2131"/>
                <a:gd name="T43" fmla="*/ 1 h 263"/>
                <a:gd name="T44" fmla="*/ 20 w 2131"/>
                <a:gd name="T45" fmla="*/ 0 h 263"/>
                <a:gd name="T46" fmla="*/ 20 w 2131"/>
                <a:gd name="T47" fmla="*/ 3 h 263"/>
                <a:gd name="T48" fmla="*/ 17 w 2131"/>
                <a:gd name="T49" fmla="*/ 2 h 263"/>
                <a:gd name="T50" fmla="*/ 18 w 2131"/>
                <a:gd name="T51" fmla="*/ 1 h 263"/>
                <a:gd name="T52" fmla="*/ 17 w 2131"/>
                <a:gd name="T53" fmla="*/ 0 h 263"/>
                <a:gd name="T54" fmla="*/ 18 w 2131"/>
                <a:gd name="T55" fmla="*/ 0 h 263"/>
                <a:gd name="T56" fmla="*/ 18 w 2131"/>
                <a:gd name="T57" fmla="*/ 3 h 263"/>
                <a:gd name="T58" fmla="*/ 14 w 2131"/>
                <a:gd name="T59" fmla="*/ 3 h 263"/>
                <a:gd name="T60" fmla="*/ 13 w 2131"/>
                <a:gd name="T61" fmla="*/ 2 h 263"/>
                <a:gd name="T62" fmla="*/ 14 w 2131"/>
                <a:gd name="T63" fmla="*/ 1 h 263"/>
                <a:gd name="T64" fmla="*/ 14 w 2131"/>
                <a:gd name="T65" fmla="*/ 1 h 263"/>
                <a:gd name="T66" fmla="*/ 14 w 2131"/>
                <a:gd name="T67" fmla="*/ 0 h 263"/>
                <a:gd name="T68" fmla="*/ 15 w 2131"/>
                <a:gd name="T69" fmla="*/ 3 h 263"/>
                <a:gd name="T70" fmla="*/ 14 w 2131"/>
                <a:gd name="T71" fmla="*/ 2 h 263"/>
                <a:gd name="T72" fmla="*/ 14 w 2131"/>
                <a:gd name="T73" fmla="*/ 2 h 263"/>
                <a:gd name="T74" fmla="*/ 11 w 2131"/>
                <a:gd name="T75" fmla="*/ 2 h 263"/>
                <a:gd name="T76" fmla="*/ 10 w 2131"/>
                <a:gd name="T77" fmla="*/ 1 h 263"/>
                <a:gd name="T78" fmla="*/ 11 w 2131"/>
                <a:gd name="T79" fmla="*/ 0 h 263"/>
                <a:gd name="T80" fmla="*/ 11 w 2131"/>
                <a:gd name="T81" fmla="*/ 3 h 263"/>
                <a:gd name="T82" fmla="*/ 10 w 2131"/>
                <a:gd name="T83" fmla="*/ 3 h 263"/>
                <a:gd name="T84" fmla="*/ 8 w 2131"/>
                <a:gd name="T85" fmla="*/ 1 h 263"/>
                <a:gd name="T86" fmla="*/ 8 w 2131"/>
                <a:gd name="T87" fmla="*/ 2 h 263"/>
                <a:gd name="T88" fmla="*/ 9 w 2131"/>
                <a:gd name="T89" fmla="*/ 3 h 263"/>
                <a:gd name="T90" fmla="*/ 7 w 2131"/>
                <a:gd name="T91" fmla="*/ 2 h 263"/>
                <a:gd name="T92" fmla="*/ 9 w 2131"/>
                <a:gd name="T93" fmla="*/ 0 h 263"/>
                <a:gd name="T94" fmla="*/ 6 w 2131"/>
                <a:gd name="T95" fmla="*/ 0 h 263"/>
                <a:gd name="T96" fmla="*/ 7 w 2131"/>
                <a:gd name="T97" fmla="*/ 3 h 263"/>
                <a:gd name="T98" fmla="*/ 4 w 2131"/>
                <a:gd name="T99" fmla="*/ 3 h 263"/>
                <a:gd name="T100" fmla="*/ 5 w 2131"/>
                <a:gd name="T101" fmla="*/ 2 h 263"/>
                <a:gd name="T102" fmla="*/ 3 w 2131"/>
                <a:gd name="T103" fmla="*/ 3 h 263"/>
                <a:gd name="T104" fmla="*/ 2 w 2131"/>
                <a:gd name="T105" fmla="*/ 2 h 263"/>
                <a:gd name="T106" fmla="*/ 1 w 2131"/>
                <a:gd name="T107" fmla="*/ 1 h 263"/>
                <a:gd name="T108" fmla="*/ 1 w 2131"/>
                <a:gd name="T109" fmla="*/ 0 h 263"/>
                <a:gd name="T110" fmla="*/ 2 w 2131"/>
                <a:gd name="T111" fmla="*/ 1 h 263"/>
                <a:gd name="T112" fmla="*/ 1 w 2131"/>
                <a:gd name="T113" fmla="*/ 1 h 263"/>
                <a:gd name="T114" fmla="*/ 2 w 2131"/>
                <a:gd name="T115" fmla="*/ 3 h 263"/>
                <a:gd name="T116" fmla="*/ 1 w 2131"/>
                <a:gd name="T117" fmla="*/ 2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40 w 2582"/>
                <a:gd name="T1" fmla="*/ 4 h 254"/>
                <a:gd name="T2" fmla="*/ 38 w 2582"/>
                <a:gd name="T3" fmla="*/ 4 h 254"/>
                <a:gd name="T4" fmla="*/ 39 w 2582"/>
                <a:gd name="T5" fmla="*/ 1 h 254"/>
                <a:gd name="T6" fmla="*/ 36 w 2582"/>
                <a:gd name="T7" fmla="*/ 4 h 254"/>
                <a:gd name="T8" fmla="*/ 37 w 2582"/>
                <a:gd name="T9" fmla="*/ 2 h 254"/>
                <a:gd name="T10" fmla="*/ 37 w 2582"/>
                <a:gd name="T11" fmla="*/ 3 h 254"/>
                <a:gd name="T12" fmla="*/ 36 w 2582"/>
                <a:gd name="T13" fmla="*/ 2 h 254"/>
                <a:gd name="T14" fmla="*/ 35 w 2582"/>
                <a:gd name="T15" fmla="*/ 2 h 254"/>
                <a:gd name="T16" fmla="*/ 35 w 2582"/>
                <a:gd name="T17" fmla="*/ 1 h 254"/>
                <a:gd name="T18" fmla="*/ 35 w 2582"/>
                <a:gd name="T19" fmla="*/ 4 h 254"/>
                <a:gd name="T20" fmla="*/ 33 w 2582"/>
                <a:gd name="T21" fmla="*/ 1 h 254"/>
                <a:gd name="T22" fmla="*/ 32 w 2582"/>
                <a:gd name="T23" fmla="*/ 2 h 254"/>
                <a:gd name="T24" fmla="*/ 30 w 2582"/>
                <a:gd name="T25" fmla="*/ 4 h 254"/>
                <a:gd name="T26" fmla="*/ 30 w 2582"/>
                <a:gd name="T27" fmla="*/ 1 h 254"/>
                <a:gd name="T28" fmla="*/ 30 w 2582"/>
                <a:gd name="T29" fmla="*/ 2 h 254"/>
                <a:gd name="T30" fmla="*/ 30 w 2582"/>
                <a:gd name="T31" fmla="*/ 3 h 254"/>
                <a:gd name="T32" fmla="*/ 28 w 2582"/>
                <a:gd name="T33" fmla="*/ 3 h 254"/>
                <a:gd name="T34" fmla="*/ 28 w 2582"/>
                <a:gd name="T35" fmla="*/ 2 h 254"/>
                <a:gd name="T36" fmla="*/ 29 w 2582"/>
                <a:gd name="T37" fmla="*/ 2 h 254"/>
                <a:gd name="T38" fmla="*/ 28 w 2582"/>
                <a:gd name="T39" fmla="*/ 4 h 254"/>
                <a:gd name="T40" fmla="*/ 26 w 2582"/>
                <a:gd name="T41" fmla="*/ 3 h 254"/>
                <a:gd name="T42" fmla="*/ 25 w 2582"/>
                <a:gd name="T43" fmla="*/ 2 h 254"/>
                <a:gd name="T44" fmla="*/ 27 w 2582"/>
                <a:gd name="T45" fmla="*/ 4 h 254"/>
                <a:gd name="T46" fmla="*/ 23 w 2582"/>
                <a:gd name="T47" fmla="*/ 4 h 254"/>
                <a:gd name="T48" fmla="*/ 22 w 2582"/>
                <a:gd name="T49" fmla="*/ 3 h 254"/>
                <a:gd name="T50" fmla="*/ 22 w 2582"/>
                <a:gd name="T51" fmla="*/ 2 h 254"/>
                <a:gd name="T52" fmla="*/ 22 w 2582"/>
                <a:gd name="T53" fmla="*/ 1 h 254"/>
                <a:gd name="T54" fmla="*/ 23 w 2582"/>
                <a:gd name="T55" fmla="*/ 4 h 254"/>
                <a:gd name="T56" fmla="*/ 23 w 2582"/>
                <a:gd name="T57" fmla="*/ 3 h 254"/>
                <a:gd name="T58" fmla="*/ 19 w 2582"/>
                <a:gd name="T59" fmla="*/ 3 h 254"/>
                <a:gd name="T60" fmla="*/ 19 w 2582"/>
                <a:gd name="T61" fmla="*/ 2 h 254"/>
                <a:gd name="T62" fmla="*/ 20 w 2582"/>
                <a:gd name="T63" fmla="*/ 2 h 254"/>
                <a:gd name="T64" fmla="*/ 18 w 2582"/>
                <a:gd name="T65" fmla="*/ 3 h 254"/>
                <a:gd name="T66" fmla="*/ 16 w 2582"/>
                <a:gd name="T67" fmla="*/ 1 h 254"/>
                <a:gd name="T68" fmla="*/ 15 w 2582"/>
                <a:gd name="T69" fmla="*/ 3 h 254"/>
                <a:gd name="T70" fmla="*/ 14 w 2582"/>
                <a:gd name="T71" fmla="*/ 2 h 254"/>
                <a:gd name="T72" fmla="*/ 16 w 2582"/>
                <a:gd name="T73" fmla="*/ 2 h 254"/>
                <a:gd name="T74" fmla="*/ 15 w 2582"/>
                <a:gd name="T75" fmla="*/ 2 h 254"/>
                <a:gd name="T76" fmla="*/ 15 w 2582"/>
                <a:gd name="T77" fmla="*/ 4 h 254"/>
                <a:gd name="T78" fmla="*/ 12 w 2582"/>
                <a:gd name="T79" fmla="*/ 4 h 254"/>
                <a:gd name="T80" fmla="*/ 11 w 2582"/>
                <a:gd name="T81" fmla="*/ 1 h 254"/>
                <a:gd name="T82" fmla="*/ 10 w 2582"/>
                <a:gd name="T83" fmla="*/ 2 h 254"/>
                <a:gd name="T84" fmla="*/ 8 w 2582"/>
                <a:gd name="T85" fmla="*/ 4 h 254"/>
                <a:gd name="T86" fmla="*/ 9 w 2582"/>
                <a:gd name="T87" fmla="*/ 2 h 254"/>
                <a:gd name="T88" fmla="*/ 9 w 2582"/>
                <a:gd name="T89" fmla="*/ 3 h 254"/>
                <a:gd name="T90" fmla="*/ 8 w 2582"/>
                <a:gd name="T91" fmla="*/ 2 h 254"/>
                <a:gd name="T92" fmla="*/ 6 w 2582"/>
                <a:gd name="T93" fmla="*/ 2 h 254"/>
                <a:gd name="T94" fmla="*/ 7 w 2582"/>
                <a:gd name="T95" fmla="*/ 3 h 254"/>
                <a:gd name="T96" fmla="*/ 5 w 2582"/>
                <a:gd name="T97" fmla="*/ 3 h 254"/>
                <a:gd name="T98" fmla="*/ 7 w 2582"/>
                <a:gd name="T99" fmla="*/ 2 h 254"/>
                <a:gd name="T100" fmla="*/ 5 w 2582"/>
                <a:gd name="T101" fmla="*/ 2 h 254"/>
                <a:gd name="T102" fmla="*/ 5 w 2582"/>
                <a:gd name="T103" fmla="*/ 2 h 254"/>
                <a:gd name="T104" fmla="*/ 4 w 2582"/>
                <a:gd name="T105" fmla="*/ 3 h 254"/>
                <a:gd name="T106" fmla="*/ 3 w 2582"/>
                <a:gd name="T107" fmla="*/ 2 h 254"/>
                <a:gd name="T108" fmla="*/ 2 w 2582"/>
                <a:gd name="T109" fmla="*/ 3 h 254"/>
                <a:gd name="T110" fmla="*/ 1 w 2582"/>
                <a:gd name="T111" fmla="*/ 2 h 254"/>
                <a:gd name="T112" fmla="*/ 2 w 2582"/>
                <a:gd name="T113" fmla="*/ 1 h 254"/>
                <a:gd name="T114" fmla="*/ 2 w 2582"/>
                <a:gd name="T115" fmla="*/ 1 h 254"/>
                <a:gd name="T116" fmla="*/ 2 w 2582"/>
                <a:gd name="T117" fmla="*/ 2 h 254"/>
                <a:gd name="T118" fmla="*/ 2 w 2582"/>
                <a:gd name="T119" fmla="*/ 4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3 w 4312"/>
                <a:gd name="T1" fmla="*/ 1 h 228"/>
                <a:gd name="T2" fmla="*/ 5 w 4312"/>
                <a:gd name="T3" fmla="*/ 2 h 228"/>
                <a:gd name="T4" fmla="*/ 5 w 4312"/>
                <a:gd name="T5" fmla="*/ 1 h 228"/>
                <a:gd name="T6" fmla="*/ 5 w 4312"/>
                <a:gd name="T7" fmla="*/ 0 h 228"/>
                <a:gd name="T8" fmla="*/ 8 w 4312"/>
                <a:gd name="T9" fmla="*/ 2 h 228"/>
                <a:gd name="T10" fmla="*/ 8 w 4312"/>
                <a:gd name="T11" fmla="*/ 1 h 228"/>
                <a:gd name="T12" fmla="*/ 7 w 4312"/>
                <a:gd name="T13" fmla="*/ 2 h 228"/>
                <a:gd name="T14" fmla="*/ 11 w 4312"/>
                <a:gd name="T15" fmla="*/ 1 h 228"/>
                <a:gd name="T16" fmla="*/ 11 w 4312"/>
                <a:gd name="T17" fmla="*/ 2 h 228"/>
                <a:gd name="T18" fmla="*/ 13 w 4312"/>
                <a:gd name="T19" fmla="*/ 1 h 228"/>
                <a:gd name="T20" fmla="*/ 12 w 4312"/>
                <a:gd name="T21" fmla="*/ 1 h 228"/>
                <a:gd name="T22" fmla="*/ 16 w 4312"/>
                <a:gd name="T23" fmla="*/ 1 h 228"/>
                <a:gd name="T24" fmla="*/ 16 w 4312"/>
                <a:gd name="T25" fmla="*/ 2 h 228"/>
                <a:gd name="T26" fmla="*/ 17 w 4312"/>
                <a:gd name="T27" fmla="*/ 1 h 228"/>
                <a:gd name="T28" fmla="*/ 18 w 4312"/>
                <a:gd name="T29" fmla="*/ 1 h 228"/>
                <a:gd name="T30" fmla="*/ 19 w 4312"/>
                <a:gd name="T31" fmla="*/ 2 h 228"/>
                <a:gd name="T32" fmla="*/ 20 w 4312"/>
                <a:gd name="T33" fmla="*/ 2 h 228"/>
                <a:gd name="T34" fmla="*/ 21 w 4312"/>
                <a:gd name="T35" fmla="*/ 2 h 228"/>
                <a:gd name="T36" fmla="*/ 21 w 4312"/>
                <a:gd name="T37" fmla="*/ 1 h 228"/>
                <a:gd name="T38" fmla="*/ 25 w 4312"/>
                <a:gd name="T39" fmla="*/ 1 h 228"/>
                <a:gd name="T40" fmla="*/ 24 w 4312"/>
                <a:gd name="T41" fmla="*/ 2 h 228"/>
                <a:gd name="T42" fmla="*/ 25 w 4312"/>
                <a:gd name="T43" fmla="*/ 1 h 228"/>
                <a:gd name="T44" fmla="*/ 25 w 4312"/>
                <a:gd name="T45" fmla="*/ 1 h 228"/>
                <a:gd name="T46" fmla="*/ 26 w 4312"/>
                <a:gd name="T47" fmla="*/ 2 h 228"/>
                <a:gd name="T48" fmla="*/ 26 w 4312"/>
                <a:gd name="T49" fmla="*/ 1 h 228"/>
                <a:gd name="T50" fmla="*/ 26 w 4312"/>
                <a:gd name="T51" fmla="*/ 0 h 228"/>
                <a:gd name="T52" fmla="*/ 29 w 4312"/>
                <a:gd name="T53" fmla="*/ 2 h 228"/>
                <a:gd name="T54" fmla="*/ 33 w 4312"/>
                <a:gd name="T55" fmla="*/ 1 h 228"/>
                <a:gd name="T56" fmla="*/ 33 w 4312"/>
                <a:gd name="T57" fmla="*/ 2 h 228"/>
                <a:gd name="T58" fmla="*/ 33 w 4312"/>
                <a:gd name="T59" fmla="*/ 1 h 228"/>
                <a:gd name="T60" fmla="*/ 34 w 4312"/>
                <a:gd name="T61" fmla="*/ 1 h 228"/>
                <a:gd name="T62" fmla="*/ 35 w 4312"/>
                <a:gd name="T63" fmla="*/ 1 h 228"/>
                <a:gd name="T64" fmla="*/ 36 w 4312"/>
                <a:gd name="T65" fmla="*/ 2 h 228"/>
                <a:gd name="T66" fmla="*/ 37 w 4312"/>
                <a:gd name="T67" fmla="*/ 3 h 228"/>
                <a:gd name="T68" fmla="*/ 39 w 4312"/>
                <a:gd name="T69" fmla="*/ 2 h 228"/>
                <a:gd name="T70" fmla="*/ 40 w 4312"/>
                <a:gd name="T71" fmla="*/ 2 h 228"/>
                <a:gd name="T72" fmla="*/ 41 w 4312"/>
                <a:gd name="T73" fmla="*/ 2 h 228"/>
                <a:gd name="T74" fmla="*/ 44 w 4312"/>
                <a:gd name="T75" fmla="*/ 0 h 228"/>
                <a:gd name="T76" fmla="*/ 44 w 4312"/>
                <a:gd name="T77" fmla="*/ 2 h 228"/>
                <a:gd name="T78" fmla="*/ 46 w 4312"/>
                <a:gd name="T79" fmla="*/ 2 h 228"/>
                <a:gd name="T80" fmla="*/ 46 w 4312"/>
                <a:gd name="T81" fmla="*/ 1 h 228"/>
                <a:gd name="T82" fmla="*/ 47 w 4312"/>
                <a:gd name="T83" fmla="*/ 2 h 228"/>
                <a:gd name="T84" fmla="*/ 47 w 4312"/>
                <a:gd name="T85" fmla="*/ 1 h 228"/>
                <a:gd name="T86" fmla="*/ 47 w 4312"/>
                <a:gd name="T87" fmla="*/ 3 h 228"/>
                <a:gd name="T88" fmla="*/ 51 w 4312"/>
                <a:gd name="T89" fmla="*/ 2 h 228"/>
                <a:gd name="T90" fmla="*/ 50 w 4312"/>
                <a:gd name="T91" fmla="*/ 1 h 228"/>
                <a:gd name="T92" fmla="*/ 51 w 4312"/>
                <a:gd name="T93" fmla="*/ 0 h 228"/>
                <a:gd name="T94" fmla="*/ 54 w 4312"/>
                <a:gd name="T95" fmla="*/ 2 h 228"/>
                <a:gd name="T96" fmla="*/ 54 w 4312"/>
                <a:gd name="T97" fmla="*/ 1 h 228"/>
                <a:gd name="T98" fmla="*/ 55 w 4312"/>
                <a:gd name="T99" fmla="*/ 2 h 228"/>
                <a:gd name="T100" fmla="*/ 57 w 4312"/>
                <a:gd name="T101" fmla="*/ 1 h 228"/>
                <a:gd name="T102" fmla="*/ 57 w 4312"/>
                <a:gd name="T103" fmla="*/ 0 h 228"/>
                <a:gd name="T104" fmla="*/ 58 w 4312"/>
                <a:gd name="T105" fmla="*/ 2 h 228"/>
                <a:gd name="T106" fmla="*/ 59 w 4312"/>
                <a:gd name="T107" fmla="*/ 1 h 228"/>
                <a:gd name="T108" fmla="*/ 60 w 4312"/>
                <a:gd name="T109" fmla="*/ 3 h 228"/>
                <a:gd name="T110" fmla="*/ 62 w 4312"/>
                <a:gd name="T111" fmla="*/ 1 h 228"/>
                <a:gd name="T112" fmla="*/ 61 w 4312"/>
                <a:gd name="T113" fmla="*/ 2 h 228"/>
                <a:gd name="T114" fmla="*/ 66 w 4312"/>
                <a:gd name="T115" fmla="*/ 2 h 228"/>
                <a:gd name="T116" fmla="*/ 66 w 4312"/>
                <a:gd name="T117" fmla="*/ 1 h 228"/>
                <a:gd name="T118" fmla="*/ 67 w 4312"/>
                <a:gd name="T119" fmla="*/ 2 h 228"/>
                <a:gd name="T120" fmla="*/ 67 w 4312"/>
                <a:gd name="T121" fmla="*/ 1 h 228"/>
                <a:gd name="T122" fmla="*/ 67 w 4312"/>
                <a:gd name="T123" fmla="*/ 1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38" y="2410668"/>
            <a:ext cx="8215312" cy="4330700"/>
          </a:xfrm>
        </p:spPr>
        <p:txBody>
          <a:bodyPr rtlCol="0"/>
          <a:lstStyle/>
          <a:p>
            <a:pPr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cs-CZ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Jméno 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autora: Mgr. 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Barbora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Jášová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Datum vytvoření: </a:t>
            </a:r>
            <a:r>
              <a:rPr lang="cs-CZ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28. 09. 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2012</a:t>
            </a:r>
          </a:p>
          <a:p>
            <a:pPr eaLnBrk="1" fontAlgn="auto" hangingPunct="1">
              <a:spcBef>
                <a:spcPts val="0"/>
              </a:spcBef>
              <a:buClr>
                <a:schemeClr val="accent6">
                  <a:lumMod val="75000"/>
                </a:schemeClr>
              </a:buClr>
              <a:defRPr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Číslo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DUMu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cs-CZ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VY_32_INOVACE_14_D_I</a:t>
            </a:r>
          </a:p>
          <a:p>
            <a:pPr eaLnBrk="1" fontAlgn="auto" hangingPunct="1">
              <a:spcBef>
                <a:spcPts val="0"/>
              </a:spcBef>
              <a:buClr>
                <a:schemeClr val="accent6">
                  <a:lumMod val="75000"/>
                </a:schemeClr>
              </a:buClr>
              <a:defRPr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Ročník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I.</a:t>
            </a:r>
          </a:p>
          <a:p>
            <a:r>
              <a:rPr lang="cs-CZ" sz="1800" b="1" dirty="0">
                <a:ea typeface="Verdana" panose="020B0604030504040204" pitchFamily="34" charset="0"/>
                <a:cs typeface="Verdana" panose="020B0604030504040204" pitchFamily="34" charset="0"/>
              </a:rPr>
              <a:t>Vzdělávací oblast: </a:t>
            </a:r>
            <a:r>
              <a:rPr lang="cs-CZ" altLang="cs-CZ" sz="1800" b="1" dirty="0">
                <a:ea typeface="Verdana" panose="020B0604030504040204" pitchFamily="34" charset="0"/>
                <a:cs typeface="Verdana" panose="020B0604030504040204" pitchFamily="34" charset="0"/>
              </a:rPr>
              <a:t>Dějepis</a:t>
            </a:r>
          </a:p>
          <a:p>
            <a:r>
              <a:rPr lang="cs-CZ" sz="1800" b="1" dirty="0">
                <a:ea typeface="Verdana" panose="020B0604030504040204" pitchFamily="34" charset="0"/>
                <a:cs typeface="Verdana" panose="020B0604030504040204" pitchFamily="34" charset="0"/>
              </a:rPr>
              <a:t>Vzdělávací obor: </a:t>
            </a:r>
            <a:r>
              <a:rPr lang="cs-CZ" altLang="cs-CZ" sz="1800" b="1" dirty="0">
                <a:ea typeface="Verdana" panose="020B0604030504040204" pitchFamily="34" charset="0"/>
                <a:cs typeface="Verdana" panose="020B0604030504040204" pitchFamily="34" charset="0"/>
              </a:rPr>
              <a:t>Dějepis</a:t>
            </a:r>
          </a:p>
          <a:p>
            <a:r>
              <a:rPr lang="cs-CZ" altLang="cs-CZ" sz="1800" b="1" dirty="0">
                <a:ea typeface="Verdana" panose="020B0604030504040204" pitchFamily="34" charset="0"/>
                <a:cs typeface="Verdana" panose="020B0604030504040204" pitchFamily="34" charset="0"/>
              </a:rPr>
              <a:t>Tematický okruh: </a:t>
            </a:r>
            <a:r>
              <a:rPr lang="cs-CZ" altLang="cs-CZ" sz="1800" b="1" dirty="0" smtClean="0"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cs-CZ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tředověk</a:t>
            </a:r>
            <a:r>
              <a:rPr lang="cs-CZ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český stát za vlády posledních </a:t>
            </a:r>
            <a:r>
              <a:rPr lang="cs-CZ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Přemyslovců</a:t>
            </a:r>
          </a:p>
          <a:p>
            <a:r>
              <a:rPr lang="cs-CZ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Téma: </a:t>
            </a:r>
            <a:r>
              <a:rPr lang="cs-CZ" sz="1800" b="1"/>
              <a:t>Poslední </a:t>
            </a:r>
            <a:r>
              <a:rPr lang="cs-CZ" sz="1800" b="1" smtClean="0"/>
              <a:t>Přemyslovci</a:t>
            </a:r>
          </a:p>
          <a:p>
            <a:pPr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cs-CZ" sz="18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Metodický 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list/anotace:</a:t>
            </a:r>
          </a:p>
          <a:p>
            <a:pPr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cs-CZ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test </a:t>
            </a:r>
            <a:r>
              <a:rPr lang="cs-CZ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znalostí, možnost 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soutěžit ve </a:t>
            </a:r>
            <a:r>
              <a:rPr lang="cs-CZ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skupinách – zapisují správné odpovědi, na každou odpověď je 17 vteřin</a:t>
            </a:r>
            <a:r>
              <a:rPr lang="cs-CZ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 na </a:t>
            </a:r>
            <a:r>
              <a:rPr lang="cs-CZ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konci je </a:t>
            </a:r>
            <a:r>
              <a:rPr lang="cs-CZ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řešení</a:t>
            </a:r>
            <a:endParaRPr lang="cs-CZ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cs-CZ" b="1" dirty="0"/>
          </a:p>
        </p:txBody>
      </p:sp>
    </p:spTree>
  </p:cSld>
  <p:clrMapOvr>
    <a:masterClrMapping/>
  </p:clrMapOvr>
  <p:transition spd="slow" advClick="0" advTm="17000"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71450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8. V jaké bitvě porazil </a:t>
            </a:r>
            <a:b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</a:br>
            <a: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Přemysl Otakar II. </a:t>
            </a:r>
            <a:b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</a:br>
            <a: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uherského krále Bélu IV. (1260) ?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457200" y="2852738"/>
            <a:ext cx="8229600" cy="3273425"/>
          </a:xfrm>
        </p:spPr>
        <p:txBody>
          <a:bodyPr/>
          <a:lstStyle/>
          <a:p>
            <a:r>
              <a:rPr lang="cs-CZ" altLang="cs-CZ" smtClean="0"/>
              <a:t>A) v bitvě u Kresčaku</a:t>
            </a:r>
          </a:p>
          <a:p>
            <a:r>
              <a:rPr lang="cs-CZ" altLang="cs-CZ" smtClean="0"/>
              <a:t>B) v bitvě na Moravském poli</a:t>
            </a:r>
          </a:p>
          <a:p>
            <a:r>
              <a:rPr lang="cs-CZ" altLang="cs-CZ" smtClean="0"/>
              <a:t>C) v bitvě u Kressenbrunu</a:t>
            </a:r>
          </a:p>
        </p:txBody>
      </p:sp>
    </p:spTree>
  </p:cSld>
  <p:clrMapOvr>
    <a:masterClrMapping/>
  </p:clrMapOvr>
  <p:transition spd="slow" advClick="0" advTm="17000"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388" y="333375"/>
            <a:ext cx="8856662" cy="1209675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9. Co není pravda </a:t>
            </a:r>
            <a:b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</a:br>
            <a: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o Přemyslu Otakarovi II.?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349500"/>
            <a:ext cx="9036050" cy="3776663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A) druhou manželkou byla vnučka 	uherského krále Bély IV. Kunhuta Uherská</a:t>
            </a:r>
          </a:p>
          <a:p>
            <a:pPr>
              <a:defRPr/>
            </a:pPr>
            <a:r>
              <a:rPr lang="cs-CZ" dirty="0" smtClean="0"/>
              <a:t>B) nechal v Kutné Hoře </a:t>
            </a:r>
          </a:p>
          <a:p>
            <a:pPr marL="0" indent="0">
              <a:buFontTx/>
              <a:buNone/>
              <a:defRPr/>
            </a:pPr>
            <a:r>
              <a:rPr lang="cs-CZ" dirty="0"/>
              <a:t>	</a:t>
            </a:r>
            <a:r>
              <a:rPr lang="cs-CZ" dirty="0" smtClean="0"/>
              <a:t>		razit stříbrný pražský groš</a:t>
            </a:r>
          </a:p>
          <a:p>
            <a:pPr>
              <a:defRPr/>
            </a:pPr>
            <a:r>
              <a:rPr lang="cs-CZ" dirty="0" smtClean="0"/>
              <a:t>C) založil roku 1265 České Budějovice</a:t>
            </a:r>
            <a:endParaRPr lang="cs-CZ" dirty="0"/>
          </a:p>
        </p:txBody>
      </p:sp>
    </p:spTree>
  </p:cSld>
  <p:clrMapOvr>
    <a:masterClrMapping/>
  </p:clrMapOvr>
  <p:transition spd="slow" advClick="0" advTm="17000">
    <p:blind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313" y="908050"/>
            <a:ext cx="8929687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10. Bitva na Moravském poli znamenala: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250825" y="2781300"/>
            <a:ext cx="8642350" cy="3228975"/>
          </a:xfrm>
        </p:spPr>
        <p:txBody>
          <a:bodyPr/>
          <a:lstStyle/>
          <a:p>
            <a:r>
              <a:rPr lang="cs-CZ" altLang="cs-CZ" smtClean="0"/>
              <a:t>A) porážku a smrt pro Přemysla Otakara II.</a:t>
            </a:r>
          </a:p>
          <a:p>
            <a:r>
              <a:rPr lang="cs-CZ" altLang="cs-CZ" smtClean="0"/>
              <a:t>B) ztrátu Slezska a Chebska</a:t>
            </a:r>
          </a:p>
          <a:p>
            <a:r>
              <a:rPr lang="cs-CZ" altLang="cs-CZ" smtClean="0"/>
              <a:t>C) vítězství Přemyslovců a definitivní 	připojení Moravy k českému království</a:t>
            </a:r>
          </a:p>
        </p:txBody>
      </p:sp>
    </p:spTree>
  </p:cSld>
  <p:clrMapOvr>
    <a:masterClrMapping/>
  </p:clrMapOvr>
  <p:transition spd="slow" advClick="0" advTm="17000">
    <p:blinds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20713"/>
            <a:ext cx="9144000" cy="128270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11. Václav II. nastoupil na trůn, </a:t>
            </a:r>
            <a:b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</a:br>
            <a: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když mu bylo: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468313" y="2852738"/>
            <a:ext cx="8229600" cy="3086100"/>
          </a:xfrm>
        </p:spPr>
        <p:txBody>
          <a:bodyPr/>
          <a:lstStyle/>
          <a:p>
            <a:r>
              <a:rPr lang="cs-CZ" altLang="cs-CZ" smtClean="0"/>
              <a:t>A) 12 let</a:t>
            </a:r>
          </a:p>
          <a:p>
            <a:r>
              <a:rPr lang="cs-CZ" altLang="cs-CZ" smtClean="0"/>
              <a:t>B) 14 let</a:t>
            </a:r>
          </a:p>
          <a:p>
            <a:r>
              <a:rPr lang="cs-CZ" altLang="cs-CZ" smtClean="0"/>
              <a:t>C) 16 let</a:t>
            </a:r>
          </a:p>
        </p:txBody>
      </p:sp>
    </p:spTree>
  </p:cSld>
  <p:clrMapOvr>
    <a:masterClrMapping/>
  </p:clrMapOvr>
  <p:transition spd="slow" advClick="0" advTm="17000">
    <p:blinds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052513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12. Český král Václav II. se stal také: 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457200" y="2997200"/>
            <a:ext cx="8229600" cy="3128963"/>
          </a:xfrm>
        </p:spPr>
        <p:txBody>
          <a:bodyPr/>
          <a:lstStyle/>
          <a:p>
            <a:r>
              <a:rPr lang="cs-CZ" altLang="cs-CZ" smtClean="0"/>
              <a:t>A) králem polským</a:t>
            </a:r>
          </a:p>
          <a:p>
            <a:r>
              <a:rPr lang="cs-CZ" altLang="cs-CZ" smtClean="0"/>
              <a:t>B) králem rakouským</a:t>
            </a:r>
          </a:p>
          <a:p>
            <a:r>
              <a:rPr lang="cs-CZ" altLang="cs-CZ" smtClean="0"/>
              <a:t>C) králem uherským</a:t>
            </a:r>
          </a:p>
        </p:txBody>
      </p:sp>
    </p:spTree>
  </p:cSld>
  <p:clrMapOvr>
    <a:masterClrMapping/>
  </p:clrMapOvr>
  <p:transition spd="slow" advClick="0" advTm="17000">
    <p:blinds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13. Co je pravda o Václavovi II.?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250825" y="1844675"/>
            <a:ext cx="8893175" cy="4281488"/>
          </a:xfrm>
        </p:spPr>
        <p:txBody>
          <a:bodyPr/>
          <a:lstStyle/>
          <a:p>
            <a:r>
              <a:rPr lang="cs-CZ" altLang="cs-CZ" smtClean="0"/>
              <a:t>A) vydal Horní zákoník, kde např. ustanovil 	šestihodinovou pracovní dobu</a:t>
            </a:r>
          </a:p>
          <a:p>
            <a:r>
              <a:rPr lang="cs-CZ" altLang="cs-CZ" smtClean="0"/>
              <a:t>B) jeho nástupcem se stal jeho syn Přemysl 	Otakar III., později známý jako Václav IV.</a:t>
            </a:r>
          </a:p>
          <a:p>
            <a:r>
              <a:rPr lang="cs-CZ" altLang="cs-CZ" smtClean="0"/>
              <a:t>C) podnikl křížovou výpravu mezi pohanské 	Prusy, založil zde město Královec</a:t>
            </a:r>
          </a:p>
        </p:txBody>
      </p:sp>
    </p:spTree>
  </p:cSld>
  <p:clrMapOvr>
    <a:masterClrMapping/>
  </p:clrMapOvr>
  <p:transition spd="slow" advClick="0" advTm="17000">
    <p:blinds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14. Kdo byl Záviš z </a:t>
            </a:r>
            <a:r>
              <a:rPr lang="cs-CZ" sz="4000" b="1" kern="1200" spc="5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Falknštejna</a:t>
            </a:r>
            <a: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1613" y="2492375"/>
            <a:ext cx="8928100" cy="2592388"/>
          </a:xfrm>
        </p:spPr>
        <p:txBody>
          <a:bodyPr/>
          <a:lstStyle/>
          <a:p>
            <a:pPr eaLnBrk="1" hangingPunct="1"/>
            <a:r>
              <a:rPr lang="cs-CZ" altLang="cs-CZ" smtClean="0"/>
              <a:t>A) polský hrabě, manžel Elišky Rejčky</a:t>
            </a:r>
          </a:p>
          <a:p>
            <a:pPr eaLnBrk="1" hangingPunct="1"/>
            <a:r>
              <a:rPr lang="cs-CZ" altLang="cs-CZ" smtClean="0"/>
              <a:t>B) uherský kníže, věznil Václava II.</a:t>
            </a:r>
          </a:p>
          <a:p>
            <a:pPr eaLnBrk="1" hangingPunct="1"/>
            <a:r>
              <a:rPr lang="cs-CZ" altLang="cs-CZ" smtClean="0"/>
              <a:t>C) český šlechtic, zrádce Přemysla Otakara II.</a:t>
            </a:r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ransition spd="slow" advClick="0" advTm="17000">
    <p:blinds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476250"/>
            <a:ext cx="8856663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15. Záviš z </a:t>
            </a:r>
            <a:r>
              <a:rPr lang="cs-CZ" sz="4000" b="1" kern="1200" spc="5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Falknštejna</a:t>
            </a:r>
            <a: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 </a:t>
            </a:r>
            <a:b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</a:br>
            <a: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- kde byl popraven?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08275"/>
            <a:ext cx="8229600" cy="3417888"/>
          </a:xfrm>
        </p:spPr>
        <p:txBody>
          <a:bodyPr/>
          <a:lstStyle/>
          <a:p>
            <a:pPr eaLnBrk="1" hangingPunct="1"/>
            <a:r>
              <a:rPr lang="cs-CZ" altLang="cs-CZ" smtClean="0"/>
              <a:t>A) Na Staroměstském náměstí</a:t>
            </a:r>
          </a:p>
          <a:p>
            <a:pPr eaLnBrk="1" hangingPunct="1"/>
            <a:r>
              <a:rPr lang="cs-CZ" altLang="cs-CZ" smtClean="0"/>
              <a:t>B) u Hluboké nad Vltavou</a:t>
            </a:r>
          </a:p>
          <a:p>
            <a:pPr eaLnBrk="1" hangingPunct="1"/>
            <a:r>
              <a:rPr lang="cs-CZ" altLang="cs-CZ" smtClean="0"/>
              <a:t>C) v Libici nad Cidlinou</a:t>
            </a:r>
          </a:p>
        </p:txBody>
      </p:sp>
    </p:spTree>
  </p:cSld>
  <p:clrMapOvr>
    <a:masterClrMapping/>
  </p:clrMapOvr>
  <p:transition spd="slow" advClick="0" advTm="17000">
    <p:blinds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765175"/>
            <a:ext cx="903605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16. Kdo byl poslední Přemyslovec?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08275"/>
            <a:ext cx="8229600" cy="3417888"/>
          </a:xfrm>
        </p:spPr>
        <p:txBody>
          <a:bodyPr/>
          <a:lstStyle/>
          <a:p>
            <a:pPr eaLnBrk="1" hangingPunct="1"/>
            <a:r>
              <a:rPr lang="cs-CZ" altLang="cs-CZ" smtClean="0"/>
              <a:t>A) Václav II.</a:t>
            </a:r>
          </a:p>
          <a:p>
            <a:pPr eaLnBrk="1" hangingPunct="1"/>
            <a:r>
              <a:rPr lang="cs-CZ" altLang="cs-CZ" smtClean="0"/>
              <a:t>B) Václav IV.</a:t>
            </a:r>
          </a:p>
          <a:p>
            <a:pPr eaLnBrk="1" hangingPunct="1"/>
            <a:r>
              <a:rPr lang="cs-CZ" altLang="cs-CZ" smtClean="0"/>
              <a:t>C) Václav III.</a:t>
            </a:r>
          </a:p>
        </p:txBody>
      </p:sp>
    </p:spTree>
  </p:cSld>
  <p:clrMapOvr>
    <a:masterClrMapping/>
  </p:clrMapOvr>
  <p:transition spd="slow" advClick="0" advTm="17000">
    <p:blinds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17. Co znamená, </a:t>
            </a:r>
            <a:b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</a:br>
            <a: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když rod vymře po meči?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r>
              <a:rPr lang="cs-CZ" altLang="cs-CZ" smtClean="0"/>
              <a:t>A) poslední příslušník rodu zemře v 	souboji nebo v bitvě</a:t>
            </a:r>
          </a:p>
          <a:p>
            <a:r>
              <a:rPr lang="cs-CZ" altLang="cs-CZ" smtClean="0"/>
              <a:t>B) vymře poslední mužský potomek rodu</a:t>
            </a:r>
          </a:p>
          <a:p>
            <a:r>
              <a:rPr lang="cs-CZ" altLang="cs-CZ" smtClean="0"/>
              <a:t>C) umře nejstarší člen rodu 						tzv. „strážce meče“ </a:t>
            </a:r>
          </a:p>
        </p:txBody>
      </p:sp>
    </p:spTree>
  </p:cSld>
  <p:clrMapOvr>
    <a:masterClrMapping/>
  </p:clrMapOvr>
  <p:transition spd="slow" advClick="0" advTm="17000"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Poslední Přemyslovci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test znalostí</a:t>
            </a:r>
          </a:p>
        </p:txBody>
      </p:sp>
    </p:spTree>
  </p:cSld>
  <p:clrMapOvr>
    <a:masterClrMapping/>
  </p:clrMapOvr>
  <p:transition spd="slow" advClick="0" advTm="17000">
    <p:blinds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240268" y="2564904"/>
            <a:ext cx="4663457" cy="156966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cs-CZ" sz="96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KONEC</a:t>
            </a:r>
          </a:p>
        </p:txBody>
      </p:sp>
    </p:spTree>
  </p:cSld>
  <p:clrMapOvr>
    <a:masterClrMapping/>
  </p:clrMapOvr>
  <p:transition spd="slow" advClick="0" advTm="17000">
    <p:blinds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Řešení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1 A		7 B			13 A </a:t>
            </a:r>
          </a:p>
          <a:p>
            <a:r>
              <a:rPr lang="cs-CZ" altLang="cs-CZ" smtClean="0"/>
              <a:t>2 B		8 C			14 C</a:t>
            </a:r>
          </a:p>
          <a:p>
            <a:r>
              <a:rPr lang="cs-CZ" altLang="cs-CZ" smtClean="0"/>
              <a:t>3 C		9 B			15 B</a:t>
            </a:r>
          </a:p>
          <a:p>
            <a:r>
              <a:rPr lang="cs-CZ" altLang="cs-CZ" smtClean="0"/>
              <a:t>4 B		10 A			16 C</a:t>
            </a:r>
          </a:p>
          <a:p>
            <a:r>
              <a:rPr lang="cs-CZ" altLang="cs-CZ" smtClean="0"/>
              <a:t>5 A		11 A			17 B</a:t>
            </a:r>
          </a:p>
          <a:p>
            <a:r>
              <a:rPr lang="cs-CZ" altLang="cs-CZ" smtClean="0"/>
              <a:t>6 C		12 A</a:t>
            </a:r>
          </a:p>
        </p:txBody>
      </p:sp>
    </p:spTree>
  </p:cSld>
  <p:clrMapOvr>
    <a:masterClrMapping/>
  </p:clrMapOvr>
  <p:transition spd="slow" advClick="0" advTm="17000">
    <p:blinds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Použitá literatura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>
                <a:latin typeface="Verdana" pitchFamily="34" charset="0"/>
              </a:rPr>
              <a:t>PhDr. Štěpánková, A., Mgr. Slepička, P.: Odmaturuj z dějepisu 1, DIDAKTIS 2006, ISBN 80-7358-059-4</a:t>
            </a:r>
          </a:p>
        </p:txBody>
      </p:sp>
    </p:spTree>
  </p:cSld>
  <p:clrMapOvr>
    <a:masterClrMapping/>
  </p:clrMapOvr>
  <p:transition spd="slow" advClick="0" advTm="17000">
    <p:blinds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1. Který panovník získal pro Čechy Zlatou bulu sicilskou?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2708275"/>
            <a:ext cx="8229600" cy="3417888"/>
          </a:xfrm>
        </p:spPr>
        <p:txBody>
          <a:bodyPr/>
          <a:lstStyle/>
          <a:p>
            <a:pPr eaLnBrk="1" hangingPunct="1"/>
            <a:r>
              <a:rPr lang="cs-CZ" altLang="cs-CZ" smtClean="0"/>
              <a:t>A) Přemysl Otakar I.</a:t>
            </a:r>
          </a:p>
          <a:p>
            <a:pPr eaLnBrk="1" hangingPunct="1"/>
            <a:r>
              <a:rPr lang="cs-CZ" altLang="cs-CZ" smtClean="0"/>
              <a:t>B) Vratislav I. Sicilský</a:t>
            </a:r>
          </a:p>
          <a:p>
            <a:pPr eaLnBrk="1" hangingPunct="1"/>
            <a:r>
              <a:rPr lang="cs-CZ" altLang="cs-CZ" smtClean="0"/>
              <a:t>C) Přemysl Otakar II.</a:t>
            </a:r>
          </a:p>
        </p:txBody>
      </p:sp>
    </p:spTree>
  </p:cSld>
  <p:clrMapOvr>
    <a:masterClrMapping/>
  </p:clrMapOvr>
  <p:transition spd="slow" advClick="0" advTm="17000"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2. Ve kterém roce ji obdržel?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5038"/>
            <a:ext cx="8229600" cy="3921125"/>
          </a:xfrm>
        </p:spPr>
        <p:txBody>
          <a:bodyPr/>
          <a:lstStyle/>
          <a:p>
            <a:r>
              <a:rPr lang="cs-CZ" altLang="cs-CZ" smtClean="0"/>
              <a:t>A) 1111</a:t>
            </a:r>
          </a:p>
          <a:p>
            <a:r>
              <a:rPr lang="cs-CZ" altLang="cs-CZ" smtClean="0"/>
              <a:t>B) 1212</a:t>
            </a:r>
          </a:p>
          <a:p>
            <a:r>
              <a:rPr lang="cs-CZ" altLang="cs-CZ" smtClean="0"/>
              <a:t>C) 1313</a:t>
            </a:r>
          </a:p>
        </p:txBody>
      </p:sp>
    </p:spTree>
  </p:cSld>
  <p:clrMapOvr>
    <a:masterClrMapping/>
  </p:clrMapOvr>
  <p:transition spd="slow" advClick="0" advTm="17000"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3. Jaký význam měla Zlatá bula sicilská pro české království?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20938"/>
            <a:ext cx="8229600" cy="3705225"/>
          </a:xfrm>
        </p:spPr>
        <p:txBody>
          <a:bodyPr/>
          <a:lstStyle/>
          <a:p>
            <a:pPr eaLnBrk="1" hangingPunct="1"/>
            <a:r>
              <a:rPr lang="cs-CZ" altLang="cs-CZ" smtClean="0"/>
              <a:t>A) Připojení českého království k Sicílii</a:t>
            </a:r>
          </a:p>
          <a:p>
            <a:pPr eaLnBrk="1" hangingPunct="1"/>
            <a:r>
              <a:rPr lang="cs-CZ" altLang="cs-CZ" smtClean="0"/>
              <a:t>B) Podpora papeže českými králi</a:t>
            </a:r>
          </a:p>
          <a:p>
            <a:pPr eaLnBrk="1" hangingPunct="1"/>
            <a:r>
              <a:rPr lang="cs-CZ" altLang="cs-CZ" smtClean="0"/>
              <a:t>C) Svébytnost a nedělitelnost státu a 	dědičnost královského titulu</a:t>
            </a:r>
          </a:p>
        </p:txBody>
      </p:sp>
    </p:spTree>
  </p:cSld>
  <p:clrMapOvr>
    <a:masterClrMapping/>
  </p:clrMapOvr>
  <p:transition spd="slow" advClick="0" advTm="17000"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7938" y="260350"/>
            <a:ext cx="9144001" cy="191770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4. Jak se změnil znak </a:t>
            </a:r>
            <a:b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</a:br>
            <a: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českého království za vlády Přemysla Otakara I.?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179388" y="2781300"/>
            <a:ext cx="8856662" cy="3600450"/>
          </a:xfrm>
        </p:spPr>
        <p:txBody>
          <a:bodyPr/>
          <a:lstStyle/>
          <a:p>
            <a:r>
              <a:rPr lang="cs-CZ" altLang="cs-CZ" smtClean="0"/>
              <a:t>A) do znaku se dostala černá orlice</a:t>
            </a:r>
          </a:p>
          <a:p>
            <a:r>
              <a:rPr lang="cs-CZ" altLang="cs-CZ" smtClean="0"/>
              <a:t>B) plamennou orlici nahradil 						stříbrný lev v červeném poli</a:t>
            </a:r>
          </a:p>
          <a:p>
            <a:r>
              <a:rPr lang="cs-CZ" altLang="cs-CZ" smtClean="0"/>
              <a:t>C) stříbrného českého lva doplnila 				červenobílá moravská orlice</a:t>
            </a:r>
          </a:p>
        </p:txBody>
      </p:sp>
    </p:spTree>
  </p:cSld>
  <p:clrMapOvr>
    <a:masterClrMapping/>
  </p:clrMapOvr>
  <p:transition spd="slow" advClick="0" advTm="17000">
    <p:blind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179388" y="260350"/>
            <a:ext cx="8856662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5. Co znamenalo právo primogenitury?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575"/>
            <a:ext cx="8229600" cy="4065588"/>
          </a:xfrm>
        </p:spPr>
        <p:txBody>
          <a:bodyPr/>
          <a:lstStyle/>
          <a:p>
            <a:pPr eaLnBrk="1" hangingPunct="1"/>
            <a:r>
              <a:rPr lang="cs-CZ" altLang="cs-CZ" smtClean="0"/>
              <a:t>A) přednostní právo prvorozeného při dědické posloupnosti</a:t>
            </a:r>
          </a:p>
          <a:p>
            <a:pPr eaLnBrk="1" hangingPunct="1"/>
            <a:r>
              <a:rPr lang="cs-CZ" altLang="cs-CZ" smtClean="0"/>
              <a:t>B) možnost primárně rozhodovat o zvolení českého krále</a:t>
            </a:r>
          </a:p>
          <a:p>
            <a:pPr eaLnBrk="1" hangingPunct="1"/>
            <a:r>
              <a:rPr lang="cs-CZ" altLang="cs-CZ" smtClean="0"/>
              <a:t>C) přímo se účastnit volby římského papeže</a:t>
            </a:r>
          </a:p>
        </p:txBody>
      </p:sp>
    </p:spTree>
  </p:cSld>
  <p:clrMapOvr>
    <a:masterClrMapping/>
  </p:clrMapOvr>
  <p:transition spd="slow" advClick="0" advTm="17000"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950" y="188913"/>
            <a:ext cx="9036050" cy="1800225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6. Václav I. měl spory se synem, svedli dokonce válku, byl to: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457200" y="2852738"/>
            <a:ext cx="8229600" cy="3273425"/>
          </a:xfrm>
        </p:spPr>
        <p:txBody>
          <a:bodyPr/>
          <a:lstStyle/>
          <a:p>
            <a:r>
              <a:rPr lang="cs-CZ" altLang="cs-CZ" smtClean="0"/>
              <a:t>A) Václav II.</a:t>
            </a:r>
          </a:p>
          <a:p>
            <a:r>
              <a:rPr lang="cs-CZ" altLang="cs-CZ" smtClean="0"/>
              <a:t>B) Vladislav II.</a:t>
            </a:r>
          </a:p>
          <a:p>
            <a:r>
              <a:rPr lang="cs-CZ" altLang="cs-CZ" smtClean="0"/>
              <a:t>C) Přemysl Otakar II.</a:t>
            </a:r>
          </a:p>
        </p:txBody>
      </p:sp>
    </p:spTree>
  </p:cSld>
  <p:clrMapOvr>
    <a:masterClrMapping/>
  </p:clrMapOvr>
  <p:transition spd="slow" advClick="0" advTm="17000"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928100" cy="1570037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kern="1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7. Jak se přezdívá českému králi Přemyslu Otakarovi II.?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708275"/>
            <a:ext cx="8229600" cy="3417888"/>
          </a:xfrm>
        </p:spPr>
        <p:txBody>
          <a:bodyPr/>
          <a:lstStyle/>
          <a:p>
            <a:pPr eaLnBrk="1" hangingPunct="1"/>
            <a:r>
              <a:rPr lang="cs-CZ" altLang="cs-CZ" smtClean="0"/>
              <a:t>A) slepý král</a:t>
            </a:r>
          </a:p>
          <a:p>
            <a:pPr eaLnBrk="1" hangingPunct="1"/>
            <a:r>
              <a:rPr lang="cs-CZ" altLang="cs-CZ" smtClean="0"/>
              <a:t>B) král železný a zlatý</a:t>
            </a:r>
          </a:p>
          <a:p>
            <a:pPr eaLnBrk="1" hangingPunct="1"/>
            <a:r>
              <a:rPr lang="cs-CZ" altLang="cs-CZ" smtClean="0"/>
              <a:t>C) otec vlasti</a:t>
            </a:r>
          </a:p>
        </p:txBody>
      </p:sp>
    </p:spTree>
  </p:cSld>
  <p:clrMapOvr>
    <a:masterClrMapping/>
  </p:clrMapOvr>
  <p:transition spd="slow" advClick="0" advTm="17000"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311</TotalTime>
  <Words>446</Words>
  <Application>Microsoft Office PowerPoint</Application>
  <PresentationFormat>Předvádění na obrazovce (4:3)</PresentationFormat>
  <Paragraphs>90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Century Schoolbook</vt:lpstr>
      <vt:lpstr>Calibri</vt:lpstr>
      <vt:lpstr>Verdana</vt:lpstr>
      <vt:lpstr>Výchozí návrh</vt:lpstr>
      <vt:lpstr>Prezentace aplikace PowerPoint</vt:lpstr>
      <vt:lpstr>Poslední Přemyslovci</vt:lpstr>
      <vt:lpstr>1. Který panovník získal pro Čechy Zlatou bulu sicilskou?</vt:lpstr>
      <vt:lpstr>2. Ve kterém roce ji obdržel?</vt:lpstr>
      <vt:lpstr>3. Jaký význam měla Zlatá bula sicilská pro české království?</vt:lpstr>
      <vt:lpstr>4. Jak se změnil znak  českého království za vlády Přemysla Otakara I.?</vt:lpstr>
      <vt:lpstr>5. Co znamenalo právo primogenitury?</vt:lpstr>
      <vt:lpstr>6. Václav I. měl spory se synem, svedli dokonce válku, byl to:</vt:lpstr>
      <vt:lpstr>7. Jak se přezdívá českému králi Přemyslu Otakarovi II.?</vt:lpstr>
      <vt:lpstr>8. V jaké bitvě porazil  Přemysl Otakar II.  uherského krále Bélu IV. (1260) ?</vt:lpstr>
      <vt:lpstr>9. Co není pravda  o Přemyslu Otakarovi II.?</vt:lpstr>
      <vt:lpstr>10. Bitva na Moravském poli znamenala:</vt:lpstr>
      <vt:lpstr>11. Václav II. nastoupil na trůn,  když mu bylo:</vt:lpstr>
      <vt:lpstr>12. Český král Václav II. se stal také: </vt:lpstr>
      <vt:lpstr>13. Co je pravda o Václavovi II.?</vt:lpstr>
      <vt:lpstr>14. Kdo byl Záviš z Falknštejna?</vt:lpstr>
      <vt:lpstr>15. Záviš z Falknštejna  - kde byl popraven?</vt:lpstr>
      <vt:lpstr>16. Kdo byl poslední Přemyslovec?</vt:lpstr>
      <vt:lpstr>17. Co znamená,  když rod vymře po meči?</vt:lpstr>
      <vt:lpstr>Prezentace aplikace PowerPoint</vt:lpstr>
      <vt:lpstr>Řešení</vt:lpstr>
      <vt:lpstr>Použitá literatura</vt:lpstr>
    </vt:vector>
  </TitlesOfParts>
  <Company>SŠ OSaP a VOŠ Kněžskodvorská 33/A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Poslední Přemyslovci</dc:title>
  <dc:creator>Jášová</dc:creator>
  <cp:keywords>poslední Přemyslovci</cp:keywords>
  <cp:lastModifiedBy>zchalupsky</cp:lastModifiedBy>
  <cp:revision>23</cp:revision>
  <dcterms:created xsi:type="dcterms:W3CDTF">2013-01-10T10:54:16Z</dcterms:created>
  <dcterms:modified xsi:type="dcterms:W3CDTF">2014-03-06T18:04:36Z</dcterms:modified>
</cp:coreProperties>
</file>