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257952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352576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282498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65975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11696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30852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418172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173206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67346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271635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EAED40B-EEF2-4806-902E-0AC78B0E3F3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9E1783C3-51CF-4611-84BD-0B065AE96408}" type="slidenum">
              <a:rPr lang="en-US" smtClean="0"/>
              <a:t>‹#›</a:t>
            </a:fld>
            <a:endParaRPr lang="en-US" dirty="0"/>
          </a:p>
        </p:txBody>
      </p:sp>
    </p:spTree>
    <p:extLst>
      <p:ext uri="{BB962C8B-B14F-4D97-AF65-F5344CB8AC3E}">
        <p14:creationId xmlns:p14="http://schemas.microsoft.com/office/powerpoint/2010/main" val="356952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ED40B-EEF2-4806-902E-0AC78B0E3F34}"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783C3-51CF-4611-84BD-0B065AE96408}" type="slidenum">
              <a:rPr lang="en-US" smtClean="0"/>
              <a:t>‹#›</a:t>
            </a:fld>
            <a:endParaRPr lang="en-US" dirty="0"/>
          </a:p>
        </p:txBody>
      </p:sp>
    </p:spTree>
    <p:extLst>
      <p:ext uri="{BB962C8B-B14F-4D97-AF65-F5344CB8AC3E}">
        <p14:creationId xmlns:p14="http://schemas.microsoft.com/office/powerpoint/2010/main" val="2600864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File:HumanChromosomesChromomycinA3.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12. 09. 2013</a:t>
            </a:r>
          </a:p>
          <a:p>
            <a:pPr marL="0" indent="0">
              <a:buNone/>
            </a:pPr>
            <a:r>
              <a:rPr lang="cs-CZ" sz="1400" dirty="0" smtClean="0"/>
              <a:t>Číslo </a:t>
            </a:r>
            <a:r>
              <a:rPr lang="cs-CZ" sz="1400" dirty="0" err="1"/>
              <a:t>DUMu</a:t>
            </a:r>
            <a:r>
              <a:rPr lang="cs-CZ" sz="1400" dirty="0"/>
              <a:t>: 	</a:t>
            </a:r>
            <a:r>
              <a:rPr lang="cs-CZ" sz="1400" dirty="0" smtClean="0"/>
              <a:t>VY_32_INOVACE_14_AJ_FT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Genes</a:t>
            </a:r>
            <a:endParaRPr lang="cs-CZ" sz="1400" dirty="0" smtClean="0"/>
          </a:p>
          <a:p>
            <a:pPr marL="0" indent="0">
              <a:buNone/>
            </a:pPr>
            <a:r>
              <a:rPr lang="cs-CZ" sz="1400" dirty="0" smtClean="0"/>
              <a:t>Klíčová slova:       	DNA, </a:t>
            </a:r>
            <a:r>
              <a:rPr lang="cs-CZ" sz="1400" dirty="0" err="1" smtClean="0"/>
              <a:t>variation</a:t>
            </a:r>
            <a:r>
              <a:rPr lang="cs-CZ" sz="1400" dirty="0" smtClean="0"/>
              <a:t>, </a:t>
            </a:r>
            <a:r>
              <a:rPr lang="cs-CZ" sz="1400" dirty="0" err="1" smtClean="0"/>
              <a:t>nucleus</a:t>
            </a:r>
            <a:r>
              <a:rPr lang="cs-CZ" sz="1400" dirty="0" smtClean="0"/>
              <a:t>, </a:t>
            </a:r>
            <a:r>
              <a:rPr lang="cs-CZ" sz="1400" dirty="0" err="1" smtClean="0"/>
              <a:t>enzymes</a:t>
            </a:r>
            <a:r>
              <a:rPr lang="cs-CZ" sz="1400" dirty="0" smtClean="0"/>
              <a:t>, chromosome, karyotype</a:t>
            </a: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4365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Genes</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046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gene – </a:t>
            </a:r>
            <a:r>
              <a:rPr lang="cs-CZ" dirty="0" err="1" smtClean="0"/>
              <a:t>what</a:t>
            </a:r>
            <a:r>
              <a:rPr lang="cs-CZ" dirty="0" smtClean="0"/>
              <a:t> </a:t>
            </a:r>
            <a:r>
              <a:rPr lang="cs-CZ" dirty="0" err="1" smtClean="0"/>
              <a:t>is</a:t>
            </a:r>
            <a:r>
              <a:rPr lang="cs-CZ" dirty="0" smtClean="0"/>
              <a:t> </a:t>
            </a:r>
            <a:r>
              <a:rPr lang="cs-CZ" dirty="0" err="1" smtClean="0"/>
              <a:t>it</a:t>
            </a:r>
            <a:r>
              <a:rPr lang="cs-CZ" dirty="0" smtClean="0"/>
              <a:t>?</a:t>
            </a:r>
            <a:endParaRPr lang="en-US" dirty="0"/>
          </a:p>
        </p:txBody>
      </p:sp>
      <p:sp>
        <p:nvSpPr>
          <p:cNvPr id="3" name="Zástupný symbol pro obsah 2"/>
          <p:cNvSpPr>
            <a:spLocks noGrp="1"/>
          </p:cNvSpPr>
          <p:nvPr>
            <p:ph idx="1"/>
          </p:nvPr>
        </p:nvSpPr>
        <p:spPr/>
        <p:txBody>
          <a:bodyPr anchor="ctr">
            <a:normAutofit fontScale="92500" lnSpcReduction="10000"/>
          </a:bodyPr>
          <a:lstStyle/>
          <a:p>
            <a:r>
              <a:rPr lang="en-US" dirty="0" smtClean="0"/>
              <a:t>It is  a molecular unit of heredity of a living organism. Genes are found in our chromosomes, which parents pass on to offspring in their sex cells in reproduction. Different versions of the same gene are called </a:t>
            </a:r>
            <a:r>
              <a:rPr lang="en-US" i="1" dirty="0" smtClean="0"/>
              <a:t>alleles </a:t>
            </a:r>
            <a:r>
              <a:rPr lang="en-US" dirty="0" smtClean="0"/>
              <a:t>and these can determine features like eye </a:t>
            </a:r>
            <a:r>
              <a:rPr lang="en-US" dirty="0" err="1" smtClean="0"/>
              <a:t>colour</a:t>
            </a:r>
            <a:r>
              <a:rPr lang="en-US" dirty="0" smtClean="0"/>
              <a:t> and the inheritance of disorders such as cystic fibrosis.</a:t>
            </a:r>
          </a:p>
          <a:p>
            <a:r>
              <a:rPr lang="en-US" dirty="0" smtClean="0"/>
              <a:t>Genes hold the information to build and maintain an organism's cells and pass genetic traits to offspring. </a:t>
            </a:r>
            <a:endParaRPr lang="en-US" dirty="0" smtClean="0"/>
          </a:p>
        </p:txBody>
      </p:sp>
    </p:spTree>
    <p:extLst>
      <p:ext uri="{BB962C8B-B14F-4D97-AF65-F5344CB8AC3E}">
        <p14:creationId xmlns:p14="http://schemas.microsoft.com/office/powerpoint/2010/main" val="124444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RNA and DNA</a:t>
            </a:r>
            <a:endParaRPr lang="en-US" dirty="0"/>
          </a:p>
        </p:txBody>
      </p:sp>
      <p:sp>
        <p:nvSpPr>
          <p:cNvPr id="3" name="Zástupný symbol pro obsah 2"/>
          <p:cNvSpPr>
            <a:spLocks noGrp="1"/>
          </p:cNvSpPr>
          <p:nvPr>
            <p:ph idx="1"/>
          </p:nvPr>
        </p:nvSpPr>
        <p:spPr/>
        <p:txBody>
          <a:bodyPr>
            <a:normAutofit fontScale="77500" lnSpcReduction="20000"/>
          </a:bodyPr>
          <a:lstStyle/>
          <a:p>
            <a:r>
              <a:rPr lang="en-US" dirty="0" smtClean="0"/>
              <a:t>Deoxyribonucleic acid (DNA) is a molecule that encodes the genetic instructions used in the development and functioning of all known living organisms and many viruses. DNA is a nucleic acid. Within cells, DNA is organized into long structures called </a:t>
            </a:r>
            <a:r>
              <a:rPr lang="en-US" i="1" dirty="0" smtClean="0"/>
              <a:t>chromosomes.</a:t>
            </a:r>
            <a:r>
              <a:rPr lang="en-US" dirty="0" smtClean="0"/>
              <a:t> </a:t>
            </a:r>
          </a:p>
          <a:p>
            <a:r>
              <a:rPr lang="en-US" dirty="0" smtClean="0"/>
              <a:t>Ribonucleic acid (RNA) is a family of large biological molecules that perform vital roles in the coding, decoding, regulation and expression of genes. Together with DNA, RNA comprises the nucleic acids, which, along with proteins, constitute the three major macromolecules essential for all known forms of life. Like DNA, RNA is assembled as a chain of nucleotides, but is usually </a:t>
            </a:r>
            <a:r>
              <a:rPr lang="en-US" i="1" dirty="0" smtClean="0"/>
              <a:t>single-stranded.</a:t>
            </a:r>
            <a:endParaRPr lang="en-US" i="1" dirty="0"/>
          </a:p>
        </p:txBody>
      </p:sp>
    </p:spTree>
    <p:extLst>
      <p:ext uri="{BB962C8B-B14F-4D97-AF65-F5344CB8AC3E}">
        <p14:creationId xmlns:p14="http://schemas.microsoft.com/office/powerpoint/2010/main" val="386951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Chromosome</a:t>
            </a:r>
            <a:endParaRPr lang="en-US" dirty="0"/>
          </a:p>
        </p:txBody>
      </p:sp>
      <p:sp>
        <p:nvSpPr>
          <p:cNvPr id="3" name="Zástupný symbol pro obsah 2"/>
          <p:cNvSpPr>
            <a:spLocks noGrp="1"/>
          </p:cNvSpPr>
          <p:nvPr>
            <p:ph idx="1"/>
          </p:nvPr>
        </p:nvSpPr>
        <p:spPr/>
        <p:txBody>
          <a:bodyPr anchor="ctr">
            <a:normAutofit fontScale="92500" lnSpcReduction="10000"/>
          </a:bodyPr>
          <a:lstStyle/>
          <a:p>
            <a:r>
              <a:rPr lang="en-US" dirty="0" smtClean="0"/>
              <a:t>A chromosome is an organized structure of DNA, </a:t>
            </a:r>
            <a:r>
              <a:rPr lang="en-US" dirty="0" smtClean="0"/>
              <a:t>protein </a:t>
            </a:r>
            <a:r>
              <a:rPr lang="en-US" dirty="0" smtClean="0"/>
              <a:t>and RNA found in cells. Chromosomal DNA encodes most or all of an organism's genetic information</a:t>
            </a:r>
            <a:r>
              <a:rPr lang="cs-CZ" dirty="0" smtClean="0"/>
              <a:t>.</a:t>
            </a:r>
            <a:endParaRPr lang="en-US" dirty="0" smtClean="0"/>
          </a:p>
          <a:p>
            <a:r>
              <a:rPr lang="en-US" dirty="0" smtClean="0"/>
              <a:t>Chromosomes vary widely between different organisms. The DNA molecule may be circular or linear, and can be composed of 100,000 to over </a:t>
            </a:r>
            <a:r>
              <a:rPr lang="en-US" dirty="0" smtClean="0"/>
              <a:t>3,750,000,000 </a:t>
            </a:r>
            <a:r>
              <a:rPr lang="en-US" dirty="0" smtClean="0"/>
              <a:t>nucleotides in a long chain. Typically</a:t>
            </a:r>
            <a:r>
              <a:rPr lang="cs-CZ" dirty="0" smtClean="0"/>
              <a:t> </a:t>
            </a:r>
            <a:r>
              <a:rPr lang="en-US" dirty="0" smtClean="0"/>
              <a:t>cells with nuclei have large linear chromosomes</a:t>
            </a:r>
            <a:r>
              <a:rPr lang="cs-CZ" dirty="0" smtClean="0"/>
              <a:t>.</a:t>
            </a:r>
            <a:endParaRPr lang="en-US" dirty="0"/>
          </a:p>
        </p:txBody>
      </p:sp>
    </p:spTree>
    <p:extLst>
      <p:ext uri="{BB962C8B-B14F-4D97-AF65-F5344CB8AC3E}">
        <p14:creationId xmlns:p14="http://schemas.microsoft.com/office/powerpoint/2010/main" val="140679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Human chromosomes – pic.1</a:t>
            </a:r>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588" y="1772816"/>
            <a:ext cx="431482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071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lstStyle/>
          <a:p>
            <a:r>
              <a:rPr lang="cs-CZ" dirty="0" smtClean="0"/>
              <a:t>pic.1 - DIETZEL, </a:t>
            </a:r>
            <a:r>
              <a:rPr lang="cs-CZ" dirty="0" smtClean="0"/>
              <a:t>Steffen</a:t>
            </a:r>
            <a:r>
              <a:rPr lang="cs-CZ" dirty="0" smtClean="0"/>
              <a:t>. en.wikipedia.org [online]. [cit. </a:t>
            </a:r>
            <a:r>
              <a:rPr lang="cs-CZ" dirty="0" smtClean="0"/>
              <a:t>1</a:t>
            </a:r>
            <a:r>
              <a:rPr lang="en-US" dirty="0" smtClean="0"/>
              <a:t>7</a:t>
            </a:r>
            <a:r>
              <a:rPr lang="cs-CZ" dirty="0" smtClean="0"/>
              <a:t>.</a:t>
            </a:r>
            <a:r>
              <a:rPr lang="en-US" dirty="0" smtClean="0"/>
              <a:t>09</a:t>
            </a:r>
            <a:r>
              <a:rPr lang="cs-CZ" dirty="0" smtClean="0"/>
              <a:t>.2013</a:t>
            </a:r>
            <a:r>
              <a:rPr lang="cs-CZ" dirty="0" smtClean="0"/>
              <a:t>]. Dostupný na WWW: </a:t>
            </a:r>
            <a:r>
              <a:rPr lang="cs-CZ" dirty="0" smtClean="0">
                <a:hlinkClick r:id="rId2"/>
              </a:rPr>
              <a:t>http://en.wikipedia.org/wiki/File:HumanChromosomesChromomycinA3.jpg </a:t>
            </a:r>
            <a:endParaRPr lang="en-US" dirty="0"/>
          </a:p>
        </p:txBody>
      </p:sp>
    </p:spTree>
    <p:extLst>
      <p:ext uri="{BB962C8B-B14F-4D97-AF65-F5344CB8AC3E}">
        <p14:creationId xmlns:p14="http://schemas.microsoft.com/office/powerpoint/2010/main" val="323953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cs-CZ" dirty="0">
                <a:solidFill>
                  <a:prstClr val="black"/>
                </a:solidFill>
              </a:rPr>
              <a:t>BETINA, Vladimír a kol. Malá </a:t>
            </a:r>
            <a:r>
              <a:rPr lang="cs-CZ" dirty="0">
                <a:solidFill>
                  <a:prstClr val="black"/>
                </a:solidFill>
              </a:rPr>
              <a:t>encyklopédia</a:t>
            </a:r>
            <a:r>
              <a:rPr lang="cs-CZ" dirty="0">
                <a:solidFill>
                  <a:prstClr val="black"/>
                </a:solidFill>
              </a:rPr>
              <a:t>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94879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359</Words>
  <Application>Microsoft Office PowerPoint</Application>
  <PresentationFormat>Předvádění na obrazovce (4:3)</PresentationFormat>
  <Paragraphs>31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Genes</vt:lpstr>
      <vt:lpstr>A gene – what is it?</vt:lpstr>
      <vt:lpstr>RNA and DNA</vt:lpstr>
      <vt:lpstr>Chromosome</vt:lpstr>
      <vt:lpstr>Human chromosomes – pic.1</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5</cp:revision>
  <dcterms:created xsi:type="dcterms:W3CDTF">2013-11-10T19:05:40Z</dcterms:created>
  <dcterms:modified xsi:type="dcterms:W3CDTF">2013-11-14T21:08:32Z</dcterms:modified>
</cp:coreProperties>
</file>