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60" r:id="rId7"/>
    <p:sldId id="261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7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3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9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44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510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31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32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006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237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813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78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1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718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075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95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39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10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17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13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4462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8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4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589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16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870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7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55AE-DF5D-4DB5-A001-87826A3BA8A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148A-4178-4A7E-B7B8-CE205A95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0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43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2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20.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VY_32_INOVACE_14_AJ_EP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</a:t>
            </a:r>
            <a:r>
              <a:rPr lang="cs-CZ" sz="1400"/>
              <a:t>ekonomických </a:t>
            </a:r>
            <a:r>
              <a:rPr lang="cs-CZ" sz="1400" smtClean="0"/>
              <a:t>oborů</a:t>
            </a:r>
            <a:br>
              <a:rPr lang="cs-CZ" sz="1400" smtClean="0"/>
            </a:br>
            <a:r>
              <a:rPr lang="cs-CZ" sz="1400" smtClean="0"/>
              <a:t>		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</a:t>
            </a:r>
            <a:r>
              <a:rPr lang="cs-CZ" sz="1400" dirty="0" smtClean="0"/>
              <a:t>)</a:t>
            </a:r>
          </a:p>
          <a:p>
            <a:pPr marL="0" indent="0">
              <a:buNone/>
            </a:pPr>
            <a:r>
              <a:rPr lang="cs-CZ" sz="1400" dirty="0" smtClean="0"/>
              <a:t>Klíčová slova:       	komunikace, typy komunikace, zákazník, nedostatky v komunikaci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26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Communication</a:t>
            </a:r>
            <a:r>
              <a:rPr lang="cs-CZ" dirty="0" smtClean="0"/>
              <a:t> in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Communication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</a:t>
            </a:r>
            <a:r>
              <a:rPr lang="en-US" dirty="0" err="1" smtClean="0"/>
              <a:t>ommunication</a:t>
            </a:r>
            <a:r>
              <a:rPr lang="en-US" dirty="0" smtClean="0"/>
              <a:t> is about passing messages between people or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r>
              <a:rPr lang="cs-CZ" i="1" dirty="0" smtClean="0"/>
              <a:t>o</a:t>
            </a:r>
            <a:r>
              <a:rPr lang="en-US" i="1" dirty="0" smtClean="0"/>
              <a:t>ne-way communication </a:t>
            </a:r>
            <a:r>
              <a:rPr lang="en-US" dirty="0" smtClean="0"/>
              <a:t>is when the receiver cannot respond to a message</a:t>
            </a:r>
            <a:endParaRPr lang="cs-CZ" dirty="0" smtClean="0"/>
          </a:p>
          <a:p>
            <a:r>
              <a:rPr lang="cs-CZ" i="1" dirty="0" smtClean="0"/>
              <a:t>t</a:t>
            </a:r>
            <a:r>
              <a:rPr lang="en-US" i="1" dirty="0" err="1" smtClean="0"/>
              <a:t>wo</a:t>
            </a:r>
            <a:r>
              <a:rPr lang="en-US" i="1" dirty="0" smtClean="0"/>
              <a:t>-way communication </a:t>
            </a:r>
            <a:r>
              <a:rPr lang="en-US" dirty="0" smtClean="0"/>
              <a:t>is when the receiver can respond to a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5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cs-CZ" b="1" i="1" dirty="0" smtClean="0"/>
              <a:t>i</a:t>
            </a:r>
            <a:r>
              <a:rPr lang="en-US" b="1" i="1" dirty="0" err="1" smtClean="0"/>
              <a:t>nternal</a:t>
            </a:r>
            <a:r>
              <a:rPr lang="en-US" dirty="0" smtClean="0"/>
              <a:t> communications happen within the business</a:t>
            </a:r>
          </a:p>
          <a:p>
            <a:r>
              <a:rPr lang="cs-CZ" b="1" i="1" dirty="0" smtClean="0"/>
              <a:t>e</a:t>
            </a:r>
            <a:r>
              <a:rPr lang="en-US" b="1" i="1" dirty="0" err="1" smtClean="0"/>
              <a:t>xternal</a:t>
            </a:r>
            <a:r>
              <a:rPr lang="en-US" dirty="0" smtClean="0"/>
              <a:t> communications take place between the business</a:t>
            </a:r>
            <a:r>
              <a:rPr lang="cs-CZ" dirty="0" smtClean="0"/>
              <a:t> </a:t>
            </a:r>
            <a:r>
              <a:rPr lang="en-US" dirty="0" smtClean="0"/>
              <a:t>and outside </a:t>
            </a:r>
            <a:endParaRPr lang="cs-CZ" dirty="0" smtClean="0"/>
          </a:p>
          <a:p>
            <a:r>
              <a:rPr lang="cs-CZ" b="1" i="1" dirty="0"/>
              <a:t>v</a:t>
            </a:r>
            <a:r>
              <a:rPr lang="en-US" b="1" i="1" dirty="0" err="1" smtClean="0"/>
              <a:t>ertical</a:t>
            </a:r>
            <a:r>
              <a:rPr lang="en-US" b="1" i="1" dirty="0" smtClean="0"/>
              <a:t> </a:t>
            </a:r>
            <a:r>
              <a:rPr lang="en-US" dirty="0" smtClean="0"/>
              <a:t>communications are messages sent between staff </a:t>
            </a:r>
            <a:r>
              <a:rPr lang="cs-CZ" dirty="0" smtClean="0"/>
              <a:t>on </a:t>
            </a:r>
            <a:r>
              <a:rPr lang="en-US" i="1" dirty="0" smtClean="0"/>
              <a:t>different levels </a:t>
            </a:r>
            <a:r>
              <a:rPr lang="en-US" dirty="0" smtClean="0"/>
              <a:t>of the </a:t>
            </a:r>
            <a:r>
              <a:rPr lang="en-US" dirty="0" err="1" smtClean="0"/>
              <a:t>organisation</a:t>
            </a:r>
            <a:r>
              <a:rPr lang="en-US" dirty="0" smtClean="0"/>
              <a:t> hierarchy</a:t>
            </a:r>
          </a:p>
          <a:p>
            <a:r>
              <a:rPr lang="cs-CZ" b="1" i="1" dirty="0" smtClean="0"/>
              <a:t>h</a:t>
            </a:r>
            <a:r>
              <a:rPr lang="en-US" b="1" i="1" dirty="0" err="1" smtClean="0"/>
              <a:t>orizontal</a:t>
            </a:r>
            <a:r>
              <a:rPr lang="en-US" dirty="0" smtClean="0"/>
              <a:t> communications are messages sent between staff on the same level </a:t>
            </a:r>
            <a:endParaRPr lang="cs-CZ" dirty="0" smtClean="0"/>
          </a:p>
          <a:p>
            <a:r>
              <a:rPr lang="cs-CZ" b="1" i="1" dirty="0"/>
              <a:t>f</a:t>
            </a:r>
            <a:r>
              <a:rPr lang="en-US" b="1" i="1" dirty="0" err="1" smtClean="0"/>
              <a:t>ormal</a:t>
            </a:r>
            <a:r>
              <a:rPr lang="en-US" b="1" i="1" dirty="0" smtClean="0"/>
              <a:t> </a:t>
            </a:r>
            <a:r>
              <a:rPr lang="en-US" dirty="0" smtClean="0"/>
              <a:t>communications are </a:t>
            </a:r>
            <a:r>
              <a:rPr lang="en-US" i="1" dirty="0" smtClean="0"/>
              <a:t>official messages </a:t>
            </a:r>
            <a:endParaRPr lang="cs-CZ" i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8439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</a:t>
            </a:r>
            <a:r>
              <a:rPr lang="cs-CZ" dirty="0" smtClean="0"/>
              <a:t> </a:t>
            </a:r>
            <a:r>
              <a:rPr lang="cs-CZ" dirty="0" err="1" smtClean="0"/>
              <a:t>errors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i</a:t>
            </a:r>
            <a:r>
              <a:rPr lang="en-US" dirty="0" err="1" smtClean="0"/>
              <a:t>nsufficient</a:t>
            </a:r>
            <a:r>
              <a:rPr lang="en-US" dirty="0" smtClean="0"/>
              <a:t> communication</a:t>
            </a:r>
            <a:endParaRPr lang="cs-CZ" dirty="0" smtClean="0"/>
          </a:p>
          <a:p>
            <a:r>
              <a:rPr lang="en-US" dirty="0" smtClean="0"/>
              <a:t>information overload</a:t>
            </a:r>
            <a:endParaRPr lang="cs-CZ" dirty="0" smtClean="0"/>
          </a:p>
          <a:p>
            <a:r>
              <a:rPr lang="cs-CZ" dirty="0" err="1" smtClean="0"/>
              <a:t>unclear</a:t>
            </a:r>
            <a:r>
              <a:rPr lang="cs-CZ" dirty="0" smtClean="0"/>
              <a:t> </a:t>
            </a:r>
            <a:r>
              <a:rPr lang="cs-CZ" dirty="0" err="1" smtClean="0"/>
              <a:t>message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jargon</a:t>
            </a:r>
            <a:endParaRPr lang="cs-CZ" dirty="0" smtClean="0"/>
          </a:p>
          <a:p>
            <a:r>
              <a:rPr lang="cs-CZ" dirty="0" err="1" smtClean="0"/>
              <a:t>too</a:t>
            </a:r>
            <a:r>
              <a:rPr lang="cs-CZ" dirty="0" smtClean="0"/>
              <a:t> many e-mails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too</a:t>
            </a:r>
            <a:r>
              <a:rPr lang="cs-CZ" dirty="0" smtClean="0"/>
              <a:t> much </a:t>
            </a:r>
            <a:r>
              <a:rPr lang="cs-CZ" dirty="0" err="1" smtClean="0"/>
              <a:t>paperwork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67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two-way</a:t>
            </a:r>
            <a:r>
              <a:rPr lang="cs-CZ" dirty="0" smtClean="0"/>
              <a:t> </a:t>
            </a:r>
            <a:r>
              <a:rPr lang="cs-CZ" dirty="0" err="1" smtClean="0"/>
              <a:t>com</a:t>
            </a:r>
            <a:r>
              <a:rPr lang="en-US" dirty="0" smtClean="0"/>
              <a:t> allows confirmation the message has been both received and understood</a:t>
            </a:r>
            <a:endParaRPr lang="cs-CZ" dirty="0" smtClean="0"/>
          </a:p>
          <a:p>
            <a:r>
              <a:rPr lang="cs-CZ" dirty="0"/>
              <a:t>c</a:t>
            </a:r>
            <a:r>
              <a:rPr lang="en-US" dirty="0" err="1" smtClean="0"/>
              <a:t>ommunication</a:t>
            </a:r>
            <a:r>
              <a:rPr lang="en-US" dirty="0" smtClean="0"/>
              <a:t> makes a big impact on business efficiency</a:t>
            </a:r>
            <a:endParaRPr lang="cs-CZ" dirty="0" smtClean="0"/>
          </a:p>
          <a:p>
            <a:r>
              <a:rPr lang="cs-CZ" dirty="0"/>
              <a:t>s</a:t>
            </a:r>
            <a:r>
              <a:rPr lang="en-US" dirty="0" err="1" smtClean="0"/>
              <a:t>taff</a:t>
            </a:r>
            <a:r>
              <a:rPr lang="en-US" dirty="0" smtClean="0"/>
              <a:t> training that </a:t>
            </a:r>
            <a:r>
              <a:rPr lang="en-US" dirty="0" err="1" smtClean="0"/>
              <a:t>emphasises</a:t>
            </a:r>
            <a:r>
              <a:rPr lang="en-US" dirty="0" smtClean="0"/>
              <a:t> the need to limit communications can help avoid the inefficiencies associated with information overload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8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  <a:endParaRPr lang="cs-CZ" dirty="0" smtClean="0">
              <a:solidFill>
                <a:prstClr val="black"/>
              </a:solidFill>
              <a:latin typeface="Calibri"/>
            </a:endParaRP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Wikipedia: the free encyclopedia [online]. San Francisco (CA): Wikimedia Foundation, 2001-2013 [cit. 2013-06-06].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Dostupné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z:</a:t>
            </a:r>
            <a:r>
              <a:rPr lang="en-US" dirty="0">
                <a:solidFill>
                  <a:prstClr val="black"/>
                </a:solidFill>
                <a:latin typeface="Calibri"/>
                <a:hlinkClick r:id="rId2"/>
              </a:rPr>
              <a:t>http://en.wikipedia.org/wiki/Main_Page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85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214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Motiv systému Office</vt:lpstr>
      <vt:lpstr>1_Motiv systému Office</vt:lpstr>
      <vt:lpstr>2_Motiv systému Office</vt:lpstr>
      <vt:lpstr>Prezentace aplikace PowerPoint</vt:lpstr>
      <vt:lpstr>Communication in business</vt:lpstr>
      <vt:lpstr>Communication</vt:lpstr>
      <vt:lpstr>Basic types of communication</vt:lpstr>
      <vt:lpstr>Com errors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8</cp:revision>
  <dcterms:created xsi:type="dcterms:W3CDTF">2013-06-04T18:15:22Z</dcterms:created>
  <dcterms:modified xsi:type="dcterms:W3CDTF">2013-06-24T06:37:26Z</dcterms:modified>
</cp:coreProperties>
</file>