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sldIdLst>
    <p:sldId id="257" r:id="rId4"/>
    <p:sldId id="256" r:id="rId5"/>
    <p:sldId id="258" r:id="rId6"/>
    <p:sldId id="260" r:id="rId7"/>
    <p:sldId id="261" r:id="rId8"/>
    <p:sldId id="259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755AE-DF5D-4DB5-A001-87826A3BA8AA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9148A-4178-4A7E-B7B8-CE205A95F6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274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755AE-DF5D-4DB5-A001-87826A3BA8AA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9148A-4178-4A7E-B7B8-CE205A95F6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334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755AE-DF5D-4DB5-A001-87826A3BA8AA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9148A-4178-4A7E-B7B8-CE205A95F6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2991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44460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25102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90316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74328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0067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32373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08139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6780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755AE-DF5D-4DB5-A001-87826A3BA8AA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9148A-4178-4A7E-B7B8-CE205A95F6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4729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2612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27180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360759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889525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353963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851096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881734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04137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644627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6384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755AE-DF5D-4DB5-A001-87826A3BA8AA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9148A-4178-4A7E-B7B8-CE205A95F6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61401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685892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011653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387031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4545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755AE-DF5D-4DB5-A001-87826A3BA8AA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9148A-4178-4A7E-B7B8-CE205A95F6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079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755AE-DF5D-4DB5-A001-87826A3BA8AA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9148A-4178-4A7E-B7B8-CE205A95F6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49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755AE-DF5D-4DB5-A001-87826A3BA8AA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9148A-4178-4A7E-B7B8-CE205A95F6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490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755AE-DF5D-4DB5-A001-87826A3BA8AA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9148A-4178-4A7E-B7B8-CE205A95F6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463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755AE-DF5D-4DB5-A001-87826A3BA8AA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9148A-4178-4A7E-B7B8-CE205A95F6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038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755AE-DF5D-4DB5-A001-87826A3BA8AA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9148A-4178-4A7E-B7B8-CE205A95F6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138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3755AE-DF5D-4DB5-A001-87826A3BA8AA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D9148A-4178-4A7E-B7B8-CE205A95F6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002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  <a:cs typeface="Arial" charset="0"/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  <a:cs typeface="Arial" charset="0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2439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  <a:cs typeface="Arial" charset="0"/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  <a:cs typeface="Arial" charset="0"/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9329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Main_Page" TargetMode="Externa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1400" dirty="0" smtClean="0"/>
              <a:t>Jméno autora: 	Mgr. Mária Filipová</a:t>
            </a:r>
          </a:p>
          <a:p>
            <a:pPr marL="0" indent="0">
              <a:buNone/>
            </a:pPr>
            <a:r>
              <a:rPr lang="cs-CZ" sz="1400" dirty="0" smtClean="0"/>
              <a:t>Datum vytvoření:	20. 05. 2013</a:t>
            </a:r>
          </a:p>
          <a:p>
            <a:pPr marL="0" indent="0">
              <a:buNone/>
            </a:pPr>
            <a:r>
              <a:rPr lang="cs-CZ" sz="1400" dirty="0" smtClean="0"/>
              <a:t>Číslo </a:t>
            </a:r>
            <a:r>
              <a:rPr lang="cs-CZ" sz="1400" dirty="0" err="1"/>
              <a:t>DUMu</a:t>
            </a:r>
            <a:r>
              <a:rPr lang="cs-CZ" sz="1400" dirty="0"/>
              <a:t>: 	VY_32_INOVACE_14_AJ_EP</a:t>
            </a:r>
          </a:p>
          <a:p>
            <a:pPr marL="0" indent="0">
              <a:buNone/>
            </a:pPr>
            <a:r>
              <a:rPr lang="cs-CZ" sz="1400" dirty="0" smtClean="0"/>
              <a:t>Ročník:                	1. – 4. ročník </a:t>
            </a:r>
          </a:p>
          <a:p>
            <a:pPr marL="0" indent="0">
              <a:buNone/>
            </a:pPr>
            <a:r>
              <a:rPr lang="cs-CZ" sz="1400" dirty="0" smtClean="0"/>
              <a:t>Vzdělávací oblast:	Jazyk a jazyková komunikace</a:t>
            </a:r>
          </a:p>
          <a:p>
            <a:pPr marL="0" indent="0">
              <a:buNone/>
            </a:pPr>
            <a:r>
              <a:rPr lang="cs-CZ" sz="1400" dirty="0" smtClean="0"/>
              <a:t>Vzdělávací obor:     	Anglický jazyk</a:t>
            </a:r>
          </a:p>
          <a:p>
            <a:pPr marL="0" indent="0">
              <a:buNone/>
            </a:pPr>
            <a:r>
              <a:rPr lang="cs-CZ" sz="1400" dirty="0" smtClean="0"/>
              <a:t>Tematický okruh:  	</a:t>
            </a:r>
            <a:r>
              <a:rPr lang="cs-CZ" sz="1400" dirty="0"/>
              <a:t>odborná slovní zásoba pro studenty </a:t>
            </a:r>
            <a:r>
              <a:rPr lang="cs-CZ" sz="1400"/>
              <a:t>ekonomických </a:t>
            </a:r>
            <a:r>
              <a:rPr lang="cs-CZ" sz="1400" smtClean="0"/>
              <a:t>oborů</a:t>
            </a:r>
            <a:br>
              <a:rPr lang="cs-CZ" sz="1400" smtClean="0"/>
            </a:br>
            <a:r>
              <a:rPr lang="cs-CZ" sz="1400" smtClean="0"/>
              <a:t>		(</a:t>
            </a:r>
            <a:r>
              <a:rPr lang="cs-CZ" sz="1400" dirty="0"/>
              <a:t>Ekonomika </a:t>
            </a:r>
            <a:r>
              <a:rPr lang="cs-CZ" sz="1400"/>
              <a:t>a </a:t>
            </a:r>
            <a:r>
              <a:rPr lang="cs-CZ" sz="1400" smtClean="0"/>
              <a:t>podnikání</a:t>
            </a:r>
            <a:r>
              <a:rPr lang="cs-CZ" sz="1400" dirty="0"/>
              <a:t>, Obchodník, Podnikání</a:t>
            </a:r>
            <a:r>
              <a:rPr lang="cs-CZ" sz="1400" dirty="0" smtClean="0"/>
              <a:t>)</a:t>
            </a:r>
          </a:p>
          <a:p>
            <a:pPr marL="0" indent="0">
              <a:buNone/>
            </a:pPr>
            <a:r>
              <a:rPr lang="cs-CZ" sz="1400" dirty="0" smtClean="0"/>
              <a:t>Klíčová slova:       	komunikace, typy komunikace, zákazník, nedostatky v komunikaci</a:t>
            </a:r>
          </a:p>
          <a:p>
            <a:endParaRPr lang="cs-CZ" sz="1400" dirty="0"/>
          </a:p>
          <a:p>
            <a:pPr marL="0" lvl="0" indent="0">
              <a:buNone/>
            </a:pPr>
            <a:r>
              <a:rPr lang="cs-CZ" sz="1400" dirty="0">
                <a:solidFill>
                  <a:prstClr val="black"/>
                </a:solidFill>
              </a:rPr>
              <a:t>Metodický list/anotace</a:t>
            </a:r>
            <a:r>
              <a:rPr lang="cs-CZ" sz="1400" dirty="0" smtClean="0">
                <a:solidFill>
                  <a:prstClr val="black"/>
                </a:solidFill>
              </a:rPr>
              <a:t>:</a:t>
            </a:r>
            <a:endParaRPr lang="cs-CZ" sz="1400" dirty="0" smtClean="0"/>
          </a:p>
          <a:p>
            <a:pPr marL="0" indent="0">
              <a:buNone/>
            </a:pPr>
            <a:r>
              <a:rPr lang="cs-CZ" sz="1400" dirty="0" smtClean="0"/>
              <a:t>Materiál slouží k seznámení se základní odbornou slovní zásobou pro studenty ekonomických oborů. Jedná se zejména o termíny z oblasti ekonomie. </a:t>
            </a:r>
          </a:p>
          <a:p>
            <a:pPr marL="0" indent="0">
              <a:buNone/>
            </a:pPr>
            <a:r>
              <a:rPr lang="cs-CZ" sz="1400" dirty="0" smtClean="0"/>
              <a:t>Studenti odhadují na základě svých znalostí význam slov. V případě potřeby pracují se slovníkem.</a:t>
            </a:r>
            <a:r>
              <a:rPr lang="cs-CZ" dirty="0" smtClean="0"/>
              <a:t> </a:t>
            </a:r>
          </a:p>
          <a:p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404664"/>
            <a:ext cx="5761037" cy="95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40267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Communication</a:t>
            </a:r>
            <a:r>
              <a:rPr lang="cs-CZ" dirty="0" smtClean="0"/>
              <a:t> in business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122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Communication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</a:t>
            </a:r>
            <a:r>
              <a:rPr lang="en-US" dirty="0" err="1" smtClean="0"/>
              <a:t>ommunication</a:t>
            </a:r>
            <a:r>
              <a:rPr lang="en-US" dirty="0" smtClean="0"/>
              <a:t> is about passing messages between people or </a:t>
            </a:r>
            <a:r>
              <a:rPr lang="en-US" dirty="0" err="1" smtClean="0"/>
              <a:t>organisations</a:t>
            </a:r>
            <a:endParaRPr lang="en-US" dirty="0" smtClean="0"/>
          </a:p>
          <a:p>
            <a:r>
              <a:rPr lang="cs-CZ" i="1" dirty="0" smtClean="0"/>
              <a:t>o</a:t>
            </a:r>
            <a:r>
              <a:rPr lang="en-US" i="1" dirty="0" smtClean="0"/>
              <a:t>ne-way communication </a:t>
            </a:r>
            <a:r>
              <a:rPr lang="en-US" dirty="0" smtClean="0"/>
              <a:t>is when the receiver cannot respond to a message</a:t>
            </a:r>
            <a:endParaRPr lang="cs-CZ" dirty="0" smtClean="0"/>
          </a:p>
          <a:p>
            <a:r>
              <a:rPr lang="cs-CZ" i="1" dirty="0" smtClean="0"/>
              <a:t>t</a:t>
            </a:r>
            <a:r>
              <a:rPr lang="en-US" i="1" dirty="0" err="1" smtClean="0"/>
              <a:t>wo</a:t>
            </a:r>
            <a:r>
              <a:rPr lang="en-US" i="1" dirty="0" smtClean="0"/>
              <a:t>-way communication </a:t>
            </a:r>
            <a:r>
              <a:rPr lang="en-US" dirty="0" smtClean="0"/>
              <a:t>is when the receiver can respond to a message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23582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Basic </a:t>
            </a:r>
            <a:r>
              <a:rPr lang="cs-CZ" dirty="0" err="1" smtClean="0"/>
              <a:t>types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communication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>
            <a:normAutofit fontScale="92500" lnSpcReduction="20000"/>
          </a:bodyPr>
          <a:lstStyle/>
          <a:p>
            <a:r>
              <a:rPr lang="cs-CZ" b="1" i="1" dirty="0" smtClean="0"/>
              <a:t>i</a:t>
            </a:r>
            <a:r>
              <a:rPr lang="en-US" b="1" i="1" dirty="0" err="1" smtClean="0"/>
              <a:t>nternal</a:t>
            </a:r>
            <a:r>
              <a:rPr lang="en-US" dirty="0" smtClean="0"/>
              <a:t> communications happen within the business</a:t>
            </a:r>
          </a:p>
          <a:p>
            <a:r>
              <a:rPr lang="cs-CZ" b="1" i="1" dirty="0" smtClean="0"/>
              <a:t>e</a:t>
            </a:r>
            <a:r>
              <a:rPr lang="en-US" b="1" i="1" dirty="0" err="1" smtClean="0"/>
              <a:t>xternal</a:t>
            </a:r>
            <a:r>
              <a:rPr lang="en-US" dirty="0" smtClean="0"/>
              <a:t> communications take place between the business</a:t>
            </a:r>
            <a:r>
              <a:rPr lang="cs-CZ" dirty="0" smtClean="0"/>
              <a:t> </a:t>
            </a:r>
            <a:r>
              <a:rPr lang="en-US" dirty="0" smtClean="0"/>
              <a:t>and outside </a:t>
            </a:r>
            <a:endParaRPr lang="cs-CZ" dirty="0" smtClean="0"/>
          </a:p>
          <a:p>
            <a:r>
              <a:rPr lang="cs-CZ" b="1" i="1" dirty="0"/>
              <a:t>v</a:t>
            </a:r>
            <a:r>
              <a:rPr lang="en-US" b="1" i="1" dirty="0" err="1" smtClean="0"/>
              <a:t>ertical</a:t>
            </a:r>
            <a:r>
              <a:rPr lang="en-US" b="1" i="1" dirty="0" smtClean="0"/>
              <a:t> </a:t>
            </a:r>
            <a:r>
              <a:rPr lang="en-US" dirty="0" smtClean="0"/>
              <a:t>communications are messages sent between staff </a:t>
            </a:r>
            <a:r>
              <a:rPr lang="cs-CZ" dirty="0" smtClean="0"/>
              <a:t>on </a:t>
            </a:r>
            <a:r>
              <a:rPr lang="en-US" i="1" dirty="0" smtClean="0"/>
              <a:t>different levels </a:t>
            </a:r>
            <a:r>
              <a:rPr lang="en-US" dirty="0" smtClean="0"/>
              <a:t>of the </a:t>
            </a:r>
            <a:r>
              <a:rPr lang="en-US" dirty="0" err="1" smtClean="0"/>
              <a:t>organisation</a:t>
            </a:r>
            <a:r>
              <a:rPr lang="en-US" dirty="0" smtClean="0"/>
              <a:t> hierarchy</a:t>
            </a:r>
          </a:p>
          <a:p>
            <a:r>
              <a:rPr lang="cs-CZ" b="1" i="1" dirty="0" smtClean="0"/>
              <a:t>h</a:t>
            </a:r>
            <a:r>
              <a:rPr lang="en-US" b="1" i="1" dirty="0" err="1" smtClean="0"/>
              <a:t>orizontal</a:t>
            </a:r>
            <a:r>
              <a:rPr lang="en-US" dirty="0" smtClean="0"/>
              <a:t> communications are messages sent between staff on the same level </a:t>
            </a:r>
            <a:endParaRPr lang="cs-CZ" dirty="0" smtClean="0"/>
          </a:p>
          <a:p>
            <a:r>
              <a:rPr lang="cs-CZ" b="1" i="1" dirty="0"/>
              <a:t>f</a:t>
            </a:r>
            <a:r>
              <a:rPr lang="en-US" b="1" i="1" dirty="0" err="1" smtClean="0"/>
              <a:t>ormal</a:t>
            </a:r>
            <a:r>
              <a:rPr lang="en-US" b="1" i="1" dirty="0" smtClean="0"/>
              <a:t> </a:t>
            </a:r>
            <a:r>
              <a:rPr lang="en-US" dirty="0" smtClean="0"/>
              <a:t>communications are </a:t>
            </a:r>
            <a:r>
              <a:rPr lang="en-US" i="1" dirty="0" smtClean="0"/>
              <a:t>official messages </a:t>
            </a:r>
            <a:endParaRPr lang="cs-CZ" i="1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584392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Com</a:t>
            </a:r>
            <a:r>
              <a:rPr lang="cs-CZ" dirty="0" smtClean="0"/>
              <a:t> </a:t>
            </a:r>
            <a:r>
              <a:rPr lang="cs-CZ" dirty="0" err="1" smtClean="0"/>
              <a:t>errors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cs-CZ" dirty="0"/>
              <a:t>i</a:t>
            </a:r>
            <a:r>
              <a:rPr lang="en-US" dirty="0" err="1" smtClean="0"/>
              <a:t>nsufficient</a:t>
            </a:r>
            <a:r>
              <a:rPr lang="en-US" dirty="0" smtClean="0"/>
              <a:t> communication</a:t>
            </a:r>
            <a:endParaRPr lang="cs-CZ" dirty="0" smtClean="0"/>
          </a:p>
          <a:p>
            <a:r>
              <a:rPr lang="en-US" dirty="0" smtClean="0"/>
              <a:t>information overload</a:t>
            </a:r>
            <a:endParaRPr lang="cs-CZ" dirty="0" smtClean="0"/>
          </a:p>
          <a:p>
            <a:r>
              <a:rPr lang="cs-CZ" dirty="0" err="1" smtClean="0"/>
              <a:t>unclear</a:t>
            </a:r>
            <a:r>
              <a:rPr lang="cs-CZ" dirty="0" smtClean="0"/>
              <a:t> </a:t>
            </a:r>
            <a:r>
              <a:rPr lang="cs-CZ" dirty="0" err="1" smtClean="0"/>
              <a:t>message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technical</a:t>
            </a:r>
            <a:r>
              <a:rPr lang="cs-CZ" dirty="0" smtClean="0"/>
              <a:t> </a:t>
            </a:r>
            <a:r>
              <a:rPr lang="cs-CZ" dirty="0" err="1" smtClean="0"/>
              <a:t>jargon</a:t>
            </a:r>
            <a:endParaRPr lang="cs-CZ" dirty="0" smtClean="0"/>
          </a:p>
          <a:p>
            <a:r>
              <a:rPr lang="cs-CZ" dirty="0" err="1" smtClean="0"/>
              <a:t>too</a:t>
            </a:r>
            <a:r>
              <a:rPr lang="cs-CZ" dirty="0" smtClean="0"/>
              <a:t> many e-mails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too</a:t>
            </a:r>
            <a:r>
              <a:rPr lang="cs-CZ" dirty="0" smtClean="0"/>
              <a:t> much </a:t>
            </a:r>
            <a:r>
              <a:rPr lang="cs-CZ" dirty="0" err="1" smtClean="0"/>
              <a:t>paperwork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51672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Remember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two-way</a:t>
            </a:r>
            <a:r>
              <a:rPr lang="cs-CZ" dirty="0" smtClean="0"/>
              <a:t> </a:t>
            </a:r>
            <a:r>
              <a:rPr lang="cs-CZ" dirty="0" err="1" smtClean="0"/>
              <a:t>com</a:t>
            </a:r>
            <a:r>
              <a:rPr lang="en-US" dirty="0" smtClean="0"/>
              <a:t> allows confirmation the message has been both received and understood</a:t>
            </a:r>
            <a:endParaRPr lang="cs-CZ" dirty="0" smtClean="0"/>
          </a:p>
          <a:p>
            <a:r>
              <a:rPr lang="cs-CZ" dirty="0"/>
              <a:t>c</a:t>
            </a:r>
            <a:r>
              <a:rPr lang="en-US" dirty="0" err="1" smtClean="0"/>
              <a:t>ommunication</a:t>
            </a:r>
            <a:r>
              <a:rPr lang="en-US" dirty="0" smtClean="0"/>
              <a:t> makes a big impact on business efficiency</a:t>
            </a:r>
            <a:endParaRPr lang="cs-CZ" dirty="0" smtClean="0"/>
          </a:p>
          <a:p>
            <a:r>
              <a:rPr lang="cs-CZ" dirty="0"/>
              <a:t>s</a:t>
            </a:r>
            <a:r>
              <a:rPr lang="en-US" dirty="0" err="1" smtClean="0"/>
              <a:t>taff</a:t>
            </a:r>
            <a:r>
              <a:rPr lang="en-US" dirty="0" smtClean="0"/>
              <a:t> training that </a:t>
            </a:r>
            <a:r>
              <a:rPr lang="en-US" dirty="0" err="1" smtClean="0"/>
              <a:t>emphasises</a:t>
            </a:r>
            <a:r>
              <a:rPr lang="en-US" dirty="0" smtClean="0"/>
              <a:t> the need to limit communications can help avoid the inefficiencies associated with information overload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47848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prstClr val="black"/>
                </a:solidFill>
                <a:latin typeface="Calibri"/>
              </a:rPr>
              <a:t>JURASZKOVÁ ING, Marcela.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Podniková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ekonomika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I: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Učební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texty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pro 1.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ročník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.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Střední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škola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obchodu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,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služeb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a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podnikání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a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Vyšší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odborná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škola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, 2012. </a:t>
            </a:r>
            <a:endParaRPr lang="cs-CZ" dirty="0">
              <a:solidFill>
                <a:prstClr val="black"/>
              </a:solidFill>
              <a:latin typeface="Calibri"/>
            </a:endParaRPr>
          </a:p>
          <a:p>
            <a:pPr lvl="0"/>
            <a:r>
              <a:rPr lang="cs-CZ" dirty="0">
                <a:solidFill>
                  <a:prstClr val="black"/>
                </a:solidFill>
                <a:latin typeface="Calibri"/>
              </a:rPr>
              <a:t>PHILLIPS, Janet a kol. Oxford studijní slovník. Oxford: Oxford University Press, 2010, ISBN 978019 430655 3. </a:t>
            </a:r>
            <a:endParaRPr lang="cs-CZ" dirty="0" smtClean="0">
              <a:solidFill>
                <a:prstClr val="black"/>
              </a:solidFill>
              <a:latin typeface="Calibri"/>
            </a:endParaRPr>
          </a:p>
          <a:p>
            <a:r>
              <a:rPr lang="en-US" dirty="0">
                <a:solidFill>
                  <a:prstClr val="black"/>
                </a:solidFill>
                <a:latin typeface="Calibri"/>
              </a:rPr>
              <a:t>Wikipedia: the free encyclopedia [online]. San Francisco (CA): Wikimedia Foundation, 2001-2013 [cit. 2013-06-06].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Dostupné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z:</a:t>
            </a:r>
            <a:r>
              <a:rPr lang="en-US" dirty="0">
                <a:solidFill>
                  <a:prstClr val="black"/>
                </a:solidFill>
                <a:latin typeface="Calibri"/>
                <a:hlinkClick r:id="rId2"/>
              </a:rPr>
              <a:t>http://en.wikipedia.org/wiki/Main_Page</a:t>
            </a:r>
            <a:endParaRPr lang="cs-CZ" dirty="0">
              <a:solidFill>
                <a:prstClr val="black"/>
              </a:solidFill>
              <a:latin typeface="Calibri"/>
            </a:endParaRPr>
          </a:p>
          <a:p>
            <a:pPr lvl="0"/>
            <a:endParaRPr lang="cs-CZ" dirty="0">
              <a:solidFill>
                <a:prstClr val="black"/>
              </a:solidFill>
              <a:latin typeface="Calibri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09852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214</Words>
  <Application>Microsoft Office PowerPoint</Application>
  <PresentationFormat>Předvádění na obrazovce (4:3)</PresentationFormat>
  <Paragraphs>36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3</vt:i4>
      </vt:variant>
      <vt:variant>
        <vt:lpstr>Nadpisy snímků</vt:lpstr>
      </vt:variant>
      <vt:variant>
        <vt:i4>7</vt:i4>
      </vt:variant>
    </vt:vector>
  </HeadingPairs>
  <TitlesOfParts>
    <vt:vector size="10" baseType="lpstr">
      <vt:lpstr>Motiv systému Office</vt:lpstr>
      <vt:lpstr>1_Motiv systému Office</vt:lpstr>
      <vt:lpstr>2_Motiv systému Office</vt:lpstr>
      <vt:lpstr>Prezentace aplikace PowerPoint</vt:lpstr>
      <vt:lpstr>Communication in business</vt:lpstr>
      <vt:lpstr>Communication</vt:lpstr>
      <vt:lpstr>Basic types of communication</vt:lpstr>
      <vt:lpstr>Com errors</vt:lpstr>
      <vt:lpstr>Remember</vt:lpstr>
      <vt:lpstr>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Lenovo</dc:creator>
  <cp:lastModifiedBy>Lenovo</cp:lastModifiedBy>
  <cp:revision>8</cp:revision>
  <dcterms:created xsi:type="dcterms:W3CDTF">2013-06-04T18:15:22Z</dcterms:created>
  <dcterms:modified xsi:type="dcterms:W3CDTF">2013-06-24T06:37:26Z</dcterms:modified>
</cp:coreProperties>
</file>