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4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67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87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3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1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17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7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8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44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05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2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DC674-C33D-4770-A8D3-42A79E18D0C0}" type="datetimeFigureOut">
              <a:rPr lang="en-GB" smtClean="0"/>
              <a:t>13/10/2013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FC616-6817-44FB-9197-855B002B9F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08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15. 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VY_32_INOVACE_14_AJ_CM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</a:t>
            </a:r>
            <a:r>
              <a:rPr lang="cs-CZ" sz="1400" dirty="0" smtClean="0"/>
              <a:t>jazyk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English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Tematický okruh:               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 smtClean="0"/>
              <a:t>British</a:t>
            </a:r>
            <a:r>
              <a:rPr lang="cs-CZ" sz="1400" dirty="0" smtClean="0"/>
              <a:t>, </a:t>
            </a:r>
            <a:r>
              <a:rPr lang="cs-CZ" sz="1400" dirty="0" err="1" smtClean="0"/>
              <a:t>American</a:t>
            </a:r>
            <a:r>
              <a:rPr lang="cs-CZ" sz="1400" dirty="0" smtClean="0"/>
              <a:t>, </a:t>
            </a:r>
            <a:r>
              <a:rPr lang="cs-CZ" sz="1400" dirty="0" err="1" smtClean="0"/>
              <a:t>English</a:t>
            </a:r>
            <a:r>
              <a:rPr lang="cs-CZ" sz="1400" dirty="0" smtClean="0"/>
              <a:t>, </a:t>
            </a:r>
            <a:r>
              <a:rPr lang="cs-CZ" sz="1400" dirty="0" err="1" smtClean="0"/>
              <a:t>differences</a:t>
            </a:r>
            <a:r>
              <a:rPr lang="cs-CZ" sz="1400" dirty="0" smtClean="0"/>
              <a:t>, </a:t>
            </a:r>
            <a:r>
              <a:rPr lang="cs-CZ" sz="1400" dirty="0" err="1" smtClean="0"/>
              <a:t>correct</a:t>
            </a:r>
            <a:r>
              <a:rPr lang="cs-CZ" sz="1400" dirty="0" smtClean="0"/>
              <a:t>, </a:t>
            </a:r>
            <a:r>
              <a:rPr lang="cs-CZ" sz="1400" dirty="0" err="1" smtClean="0"/>
              <a:t>spelling</a:t>
            </a:r>
            <a:endParaRPr lang="cs-CZ" sz="1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</a:t>
            </a:r>
            <a:r>
              <a:rPr lang="cs-CZ" sz="1400" dirty="0" smtClean="0"/>
              <a:t>prezentaci  základních rozdílů mezi britskou a americkou angličtinou. </a:t>
            </a:r>
            <a:r>
              <a:rPr lang="cs-CZ" sz="1400" dirty="0" smtClean="0"/>
              <a:t>Jedná se  o </a:t>
            </a:r>
            <a:r>
              <a:rPr lang="cs-CZ" sz="1400" dirty="0" smtClean="0"/>
              <a:t>základní termíny </a:t>
            </a:r>
            <a:r>
              <a:rPr lang="cs-CZ" sz="1400" dirty="0" smtClean="0"/>
              <a:t>z různých oblastí.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 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Diskutují na základě </a:t>
            </a:r>
            <a:r>
              <a:rPr lang="cs-CZ" sz="1400" dirty="0" err="1" smtClean="0"/>
              <a:t>scých</a:t>
            </a:r>
            <a:r>
              <a:rPr lang="cs-CZ" sz="1400" dirty="0" smtClean="0"/>
              <a:t> zkušeností (americké a britské filmy).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7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and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/>
              <a:t>E</a:t>
            </a:r>
            <a:r>
              <a:rPr lang="cs-CZ" dirty="0" err="1" smtClean="0"/>
              <a:t>nglish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not to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06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a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everyone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make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themselves</a:t>
            </a:r>
            <a:endParaRPr lang="cs-CZ" dirty="0" smtClean="0"/>
          </a:p>
          <a:p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evolved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/>
              <a:t>B</a:t>
            </a:r>
            <a:r>
              <a:rPr lang="cs-CZ" dirty="0" err="1" smtClean="0"/>
              <a:t>ritish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cs-CZ" dirty="0" smtClean="0"/>
          </a:p>
          <a:p>
            <a:r>
              <a:rPr lang="cs-CZ" dirty="0" err="1" smtClean="0"/>
              <a:t>English</a:t>
            </a:r>
            <a:r>
              <a:rPr lang="cs-CZ" dirty="0" smtClean="0"/>
              <a:t> has a </a:t>
            </a:r>
            <a:r>
              <a:rPr lang="cs-CZ" dirty="0" err="1" smtClean="0"/>
              <a:t>huge</a:t>
            </a:r>
            <a:r>
              <a:rPr lang="cs-CZ" dirty="0" smtClean="0"/>
              <a:t> </a:t>
            </a:r>
            <a:r>
              <a:rPr lang="cs-CZ" dirty="0" err="1" smtClean="0"/>
              <a:t>vocabulary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synonyms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 smtClean="0"/>
          </a:p>
          <a:p>
            <a:r>
              <a:rPr lang="cs-CZ" dirty="0" err="1" smtClean="0"/>
              <a:t>there</a:t>
            </a:r>
            <a:r>
              <a:rPr lang="cs-CZ" dirty="0" smtClean="0"/>
              <a:t> are a </a:t>
            </a:r>
            <a:r>
              <a:rPr lang="cs-CZ" dirty="0" err="1" smtClean="0"/>
              <a:t>few</a:t>
            </a:r>
            <a:r>
              <a:rPr lang="cs-CZ" dirty="0" smtClean="0"/>
              <a:t> </a:t>
            </a:r>
            <a:r>
              <a:rPr lang="cs-CZ" dirty="0" err="1" smtClean="0"/>
              <a:t>differences</a:t>
            </a:r>
            <a:r>
              <a:rPr lang="cs-CZ" dirty="0" smtClean="0"/>
              <a:t> in </a:t>
            </a:r>
            <a:r>
              <a:rPr lang="cs-CZ" dirty="0" err="1" smtClean="0"/>
              <a:t>accent</a:t>
            </a:r>
            <a:r>
              <a:rPr lang="cs-CZ" dirty="0" smtClean="0"/>
              <a:t>, </a:t>
            </a:r>
            <a:r>
              <a:rPr lang="cs-CZ" dirty="0" err="1" smtClean="0"/>
              <a:t>pronunciation</a:t>
            </a:r>
            <a:r>
              <a:rPr lang="cs-CZ" dirty="0" smtClean="0"/>
              <a:t>, </a:t>
            </a:r>
            <a:r>
              <a:rPr lang="cs-CZ" dirty="0" err="1" smtClean="0"/>
              <a:t>vocabulary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- but - ???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88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 </a:t>
            </a:r>
            <a:r>
              <a:rPr lang="cs-CZ" dirty="0" err="1" smtClean="0"/>
              <a:t>trouble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- </a:t>
            </a:r>
            <a:r>
              <a:rPr lang="cs-CZ" dirty="0" err="1" smtClean="0"/>
              <a:t>examples</a:t>
            </a:r>
            <a:endParaRPr lang="en-GB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autumn</a:t>
            </a:r>
            <a:endParaRPr lang="cs-CZ" dirty="0" smtClean="0"/>
          </a:p>
          <a:p>
            <a:r>
              <a:rPr lang="cs-CZ" dirty="0" err="1" smtClean="0"/>
              <a:t>shop</a:t>
            </a:r>
            <a:endParaRPr lang="cs-CZ" dirty="0" smtClean="0"/>
          </a:p>
          <a:p>
            <a:r>
              <a:rPr lang="cs-CZ" dirty="0" smtClean="0"/>
              <a:t>film</a:t>
            </a:r>
          </a:p>
          <a:p>
            <a:r>
              <a:rPr lang="cs-CZ" dirty="0" err="1" smtClean="0"/>
              <a:t>sweets</a:t>
            </a:r>
            <a:endParaRPr lang="cs-CZ" dirty="0" smtClean="0"/>
          </a:p>
          <a:p>
            <a:r>
              <a:rPr lang="cs-CZ" dirty="0" smtClean="0"/>
              <a:t>lift</a:t>
            </a:r>
          </a:p>
          <a:p>
            <a:r>
              <a:rPr lang="cs-CZ" dirty="0" smtClean="0"/>
              <a:t>underground</a:t>
            </a:r>
          </a:p>
          <a:p>
            <a:r>
              <a:rPr lang="cs-CZ" dirty="0" err="1" smtClean="0"/>
              <a:t>pavement</a:t>
            </a:r>
            <a:endParaRPr lang="cs-CZ" dirty="0" smtClean="0"/>
          </a:p>
          <a:p>
            <a:r>
              <a:rPr lang="cs-CZ" dirty="0" err="1" smtClean="0"/>
              <a:t>petrol</a:t>
            </a: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fall</a:t>
            </a:r>
            <a:endParaRPr lang="cs-CZ" dirty="0" smtClean="0"/>
          </a:p>
          <a:p>
            <a:r>
              <a:rPr lang="cs-CZ" dirty="0" err="1" smtClean="0"/>
              <a:t>store</a:t>
            </a:r>
            <a:endParaRPr lang="cs-CZ" dirty="0" smtClean="0"/>
          </a:p>
          <a:p>
            <a:r>
              <a:rPr lang="cs-CZ" dirty="0" err="1" smtClean="0"/>
              <a:t>movie</a:t>
            </a:r>
            <a:endParaRPr lang="cs-CZ" dirty="0" smtClean="0"/>
          </a:p>
          <a:p>
            <a:r>
              <a:rPr lang="cs-CZ" dirty="0" err="1" smtClean="0"/>
              <a:t>candy</a:t>
            </a:r>
            <a:endParaRPr lang="cs-CZ" dirty="0" smtClean="0"/>
          </a:p>
          <a:p>
            <a:r>
              <a:rPr lang="cs-CZ" dirty="0" err="1" smtClean="0"/>
              <a:t>elevator</a:t>
            </a:r>
            <a:endParaRPr lang="cs-CZ" dirty="0" smtClean="0"/>
          </a:p>
          <a:p>
            <a:r>
              <a:rPr lang="cs-CZ" dirty="0" err="1" smtClean="0"/>
              <a:t>subway</a:t>
            </a:r>
            <a:endParaRPr lang="cs-CZ" dirty="0" smtClean="0"/>
          </a:p>
          <a:p>
            <a:r>
              <a:rPr lang="cs-CZ" dirty="0" err="1" smtClean="0"/>
              <a:t>sidewalk</a:t>
            </a:r>
            <a:endParaRPr lang="cs-CZ" dirty="0" smtClean="0"/>
          </a:p>
          <a:p>
            <a:r>
              <a:rPr lang="cs-CZ" dirty="0" err="1" smtClean="0"/>
              <a:t>gasoline</a:t>
            </a: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0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Trouble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- </a:t>
            </a:r>
            <a:r>
              <a:rPr lang="cs-CZ" dirty="0" err="1" smtClean="0"/>
              <a:t>examples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rubber</a:t>
            </a:r>
            <a:r>
              <a:rPr lang="cs-CZ" dirty="0" smtClean="0"/>
              <a:t> – a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rubs</a:t>
            </a:r>
            <a:r>
              <a:rPr lang="cs-CZ" dirty="0" smtClean="0"/>
              <a:t> and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rubbers</a:t>
            </a:r>
            <a:r>
              <a:rPr lang="cs-CZ" dirty="0" smtClean="0"/>
              <a:t> are made </a:t>
            </a:r>
            <a:r>
              <a:rPr lang="cs-CZ" dirty="0" err="1" smtClean="0"/>
              <a:t>of</a:t>
            </a:r>
            <a:endParaRPr lang="cs-CZ" dirty="0" smtClean="0"/>
          </a:p>
          <a:p>
            <a:r>
              <a:rPr lang="cs-CZ" dirty="0" err="1" smtClean="0"/>
              <a:t>dummy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flat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bonnet</a:t>
            </a:r>
            <a:endParaRPr lang="cs-CZ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eraser</a:t>
            </a:r>
            <a:r>
              <a:rPr lang="cs-CZ" dirty="0" smtClean="0"/>
              <a:t> (</a:t>
            </a:r>
            <a:r>
              <a:rPr lang="cs-CZ" dirty="0" err="1" smtClean="0"/>
              <a:t>rubber</a:t>
            </a:r>
            <a:r>
              <a:rPr lang="cs-CZ" dirty="0" smtClean="0"/>
              <a:t> in </a:t>
            </a:r>
            <a:r>
              <a:rPr lang="cs-CZ" dirty="0" err="1" smtClean="0"/>
              <a:t>colloquial</a:t>
            </a:r>
            <a:r>
              <a:rPr lang="cs-CZ" dirty="0" smtClean="0"/>
              <a:t> AE = </a:t>
            </a:r>
            <a:r>
              <a:rPr lang="cs-CZ" dirty="0" err="1" smtClean="0"/>
              <a:t>condom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pacifier</a:t>
            </a:r>
            <a:r>
              <a:rPr lang="cs-CZ" dirty="0" smtClean="0"/>
              <a:t> (</a:t>
            </a:r>
            <a:r>
              <a:rPr lang="cs-CZ" dirty="0" err="1" smtClean="0"/>
              <a:t>dummy</a:t>
            </a:r>
            <a:r>
              <a:rPr lang="cs-CZ" dirty="0" smtClean="0"/>
              <a:t> in AE=more </a:t>
            </a:r>
            <a:r>
              <a:rPr lang="cs-CZ" dirty="0" err="1" smtClean="0"/>
              <a:t>meanings</a:t>
            </a:r>
            <a:r>
              <a:rPr lang="cs-CZ" dirty="0" smtClean="0"/>
              <a:t>, </a:t>
            </a:r>
            <a:r>
              <a:rPr lang="cs-CZ" dirty="0" err="1" smtClean="0"/>
              <a:t>e.g</a:t>
            </a:r>
            <a:r>
              <a:rPr lang="cs-CZ" dirty="0" smtClean="0"/>
              <a:t>. a person </a:t>
            </a:r>
            <a:r>
              <a:rPr lang="cs-CZ" dirty="0" err="1" smtClean="0"/>
              <a:t>unable</a:t>
            </a:r>
            <a:r>
              <a:rPr lang="cs-CZ" dirty="0" smtClean="0"/>
              <a:t> to talk, </a:t>
            </a:r>
            <a:r>
              <a:rPr lang="cs-CZ" dirty="0" err="1" smtClean="0"/>
              <a:t>imitation</a:t>
            </a:r>
            <a:r>
              <a:rPr lang="cs-CZ" dirty="0" smtClean="0"/>
              <a:t>, a </a:t>
            </a:r>
            <a:r>
              <a:rPr lang="cs-CZ" dirty="0" err="1" smtClean="0"/>
              <a:t>figure</a:t>
            </a:r>
            <a:r>
              <a:rPr lang="cs-CZ" dirty="0" smtClean="0"/>
              <a:t> made in a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apartment (</a:t>
            </a:r>
            <a:r>
              <a:rPr lang="cs-CZ" dirty="0" err="1" smtClean="0"/>
              <a:t>flat</a:t>
            </a:r>
            <a:r>
              <a:rPr lang="cs-CZ" dirty="0" smtClean="0"/>
              <a:t> in AE=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,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hood</a:t>
            </a:r>
            <a:r>
              <a:rPr lang="cs-CZ" dirty="0" smtClean="0"/>
              <a:t> (</a:t>
            </a:r>
            <a:r>
              <a:rPr lang="cs-CZ" dirty="0" err="1" smtClean="0"/>
              <a:t>covers</a:t>
            </a:r>
            <a:r>
              <a:rPr lang="cs-CZ" dirty="0" smtClean="0"/>
              <a:t> a </a:t>
            </a:r>
            <a:r>
              <a:rPr lang="cs-CZ" dirty="0" err="1" smtClean="0"/>
              <a:t>car´s</a:t>
            </a:r>
            <a:r>
              <a:rPr lang="cs-CZ" dirty="0" smtClean="0"/>
              <a:t> </a:t>
            </a:r>
            <a:r>
              <a:rPr lang="cs-CZ" dirty="0" err="1" smtClean="0"/>
              <a:t>engine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5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spelling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centre</a:t>
            </a:r>
          </a:p>
          <a:p>
            <a:r>
              <a:rPr lang="cs-CZ" dirty="0" err="1" smtClean="0"/>
              <a:t>theatre</a:t>
            </a:r>
            <a:endParaRPr lang="cs-CZ" dirty="0" smtClean="0"/>
          </a:p>
          <a:p>
            <a:r>
              <a:rPr lang="cs-CZ" dirty="0" err="1" smtClean="0"/>
              <a:t>tyre</a:t>
            </a:r>
            <a:endParaRPr lang="cs-CZ" dirty="0" smtClean="0"/>
          </a:p>
          <a:p>
            <a:r>
              <a:rPr lang="cs-CZ" dirty="0" err="1" smtClean="0"/>
              <a:t>colour</a:t>
            </a:r>
            <a:endParaRPr lang="cs-CZ" dirty="0" smtClean="0"/>
          </a:p>
          <a:p>
            <a:r>
              <a:rPr lang="cs-CZ" dirty="0" err="1" smtClean="0"/>
              <a:t>honour</a:t>
            </a:r>
            <a:endParaRPr lang="cs-CZ" dirty="0" smtClean="0"/>
          </a:p>
          <a:p>
            <a:r>
              <a:rPr lang="cs-CZ" dirty="0" err="1" smtClean="0"/>
              <a:t>defence</a:t>
            </a:r>
            <a:endParaRPr lang="cs-CZ" dirty="0" smtClean="0"/>
          </a:p>
          <a:p>
            <a:r>
              <a:rPr lang="cs-CZ" dirty="0" err="1" smtClean="0"/>
              <a:t>enclose</a:t>
            </a:r>
            <a:endParaRPr lang="cs-CZ" dirty="0" smtClean="0"/>
          </a:p>
          <a:p>
            <a:r>
              <a:rPr lang="cs-CZ" dirty="0" err="1" smtClean="0"/>
              <a:t>traveller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center</a:t>
            </a:r>
          </a:p>
          <a:p>
            <a:r>
              <a:rPr lang="cs-CZ" dirty="0" err="1" smtClean="0"/>
              <a:t>theater</a:t>
            </a:r>
            <a:endParaRPr lang="cs-CZ" dirty="0" smtClean="0"/>
          </a:p>
          <a:p>
            <a:r>
              <a:rPr lang="cs-CZ" dirty="0" err="1" smtClean="0"/>
              <a:t>tire</a:t>
            </a:r>
            <a:endParaRPr lang="cs-CZ" dirty="0" smtClean="0"/>
          </a:p>
          <a:p>
            <a:r>
              <a:rPr lang="cs-CZ" dirty="0" err="1" smtClean="0"/>
              <a:t>color</a:t>
            </a:r>
            <a:endParaRPr lang="cs-CZ" dirty="0" smtClean="0"/>
          </a:p>
          <a:p>
            <a:r>
              <a:rPr lang="cs-CZ" dirty="0" smtClean="0"/>
              <a:t>honor</a:t>
            </a:r>
          </a:p>
          <a:p>
            <a:r>
              <a:rPr lang="cs-CZ" dirty="0" smtClean="0"/>
              <a:t>defense</a:t>
            </a:r>
          </a:p>
          <a:p>
            <a:r>
              <a:rPr lang="cs-CZ" dirty="0" err="1" smtClean="0"/>
              <a:t>inclose</a:t>
            </a:r>
            <a:endParaRPr lang="cs-CZ" dirty="0" smtClean="0"/>
          </a:p>
          <a:p>
            <a:r>
              <a:rPr lang="cs-CZ" dirty="0" err="1" smtClean="0"/>
              <a:t>traveler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86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225</Words>
  <Application>Microsoft Office PowerPoint</Application>
  <PresentationFormat>Předvádění na obrazovce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British and American English</vt:lpstr>
      <vt:lpstr>Which one is correct?</vt:lpstr>
      <vt:lpstr>Not trouble words - examples</vt:lpstr>
      <vt:lpstr>Trouble words - examples</vt:lpstr>
      <vt:lpstr>Different spelling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6</cp:revision>
  <dcterms:created xsi:type="dcterms:W3CDTF">2013-10-06T07:26:27Z</dcterms:created>
  <dcterms:modified xsi:type="dcterms:W3CDTF">2013-10-13T10:41:10Z</dcterms:modified>
</cp:coreProperties>
</file>