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9" r:id="rId3"/>
    <p:sldId id="358" r:id="rId4"/>
    <p:sldId id="359" r:id="rId5"/>
    <p:sldId id="360" r:id="rId6"/>
    <p:sldId id="263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91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A95BB2-401C-49D4-9568-4B2769066B3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15.11.2013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60ECE7-D4F5-4F66-A001-2A9382C8C730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58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F301-E0D3-4E3F-B8D3-F28097E7CD8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15.11.2013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538F-AA53-48EF-9EAE-53678C7D656E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101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89E45-973E-400C-9011-C479831ADF03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15.11.2013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FA83ED-22A4-4DAB-AC2E-70D14515BFE8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91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A2F0F-05A2-41A1-8531-F72BEE29978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15.11.2013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2E38-8BAB-4845-8B60-BD55C948C089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64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A8EB-795C-4118-8DD0-E7B5DAEF39A8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15.11.2013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AA5B4-7DAD-4F93-8369-5238E42BCFC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9348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5443-5A7A-4AC2-9262-F6CD56987215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15.11.2013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3C278-995D-445A-A3C1-BD241FFCACA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324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2974A3-3027-4BCE-B317-A113B7F76D4D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15.11.2013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399000-D617-4C6A-B25C-E1F1309D04C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40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FFBA-2622-4FD1-B6B0-4886EBCA040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15.11.2013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60E4-69DC-4C9A-8E2C-9BB67DA04352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89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s jedním zakulaceným roh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4B7756-A551-48C3-8552-CBB32D78EBE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15.11.2013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810359-2480-4CB7-9B78-1C7F3677A553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1327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CF09-C69A-45B1-BD4F-4B0CFEA9394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15.11.2013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501A-5EFB-4F38-B50A-EC29361D04AC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32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F58C-6F36-405D-B627-98FC781789D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15.11.2013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9149-9347-43ED-8A6B-F9DB32027A94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2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C012E85-F212-454F-8E40-E2F675C2316C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A72A94A-7522-40B5-A47E-9AA0977C681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15.11.2013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68AC0F-60D1-4A1F-A789-A09C6FADF13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38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17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0 w 7514"/>
                <a:gd name="T35" fmla="*/ 0 h 385"/>
                <a:gd name="T36" fmla="*/ 0 w 7514"/>
                <a:gd name="T37" fmla="*/ 0 h 385"/>
                <a:gd name="T38" fmla="*/ 0 w 7514"/>
                <a:gd name="T39" fmla="*/ 0 h 385"/>
                <a:gd name="T40" fmla="*/ 0 w 7514"/>
                <a:gd name="T41" fmla="*/ 0 h 385"/>
                <a:gd name="T42" fmla="*/ 0 w 7514"/>
                <a:gd name="T43" fmla="*/ 0 h 385"/>
                <a:gd name="T44" fmla="*/ 0 w 7514"/>
                <a:gd name="T45" fmla="*/ 0 h 385"/>
                <a:gd name="T46" fmla="*/ 0 w 7514"/>
                <a:gd name="T47" fmla="*/ 0 h 385"/>
                <a:gd name="T48" fmla="*/ 0 w 7514"/>
                <a:gd name="T49" fmla="*/ 0 h 385"/>
                <a:gd name="T50" fmla="*/ 0 w 7514"/>
                <a:gd name="T51" fmla="*/ 0 h 385"/>
                <a:gd name="T52" fmla="*/ 0 w 7514"/>
                <a:gd name="T53" fmla="*/ 0 h 385"/>
                <a:gd name="T54" fmla="*/ 0 w 7514"/>
                <a:gd name="T55" fmla="*/ 0 h 385"/>
                <a:gd name="T56" fmla="*/ 0 w 7514"/>
                <a:gd name="T57" fmla="*/ 0 h 385"/>
                <a:gd name="T58" fmla="*/ 0 w 7514"/>
                <a:gd name="T59" fmla="*/ 0 h 385"/>
                <a:gd name="T60" fmla="*/ 0 w 7514"/>
                <a:gd name="T61" fmla="*/ 0 h 385"/>
                <a:gd name="T62" fmla="*/ 0 w 7514"/>
                <a:gd name="T63" fmla="*/ 0 h 385"/>
                <a:gd name="T64" fmla="*/ 0 w 7514"/>
                <a:gd name="T65" fmla="*/ 0 h 385"/>
                <a:gd name="T66" fmla="*/ 0 w 7514"/>
                <a:gd name="T67" fmla="*/ 0 h 385"/>
                <a:gd name="T68" fmla="*/ 0 w 7514"/>
                <a:gd name="T69" fmla="*/ 0 h 385"/>
                <a:gd name="T70" fmla="*/ 0 w 7514"/>
                <a:gd name="T71" fmla="*/ 0 h 385"/>
                <a:gd name="T72" fmla="*/ 0 w 7514"/>
                <a:gd name="T73" fmla="*/ 0 h 385"/>
                <a:gd name="T74" fmla="*/ 0 w 7514"/>
                <a:gd name="T75" fmla="*/ 0 h 385"/>
                <a:gd name="T76" fmla="*/ 0 w 7514"/>
                <a:gd name="T77" fmla="*/ 0 h 385"/>
                <a:gd name="T78" fmla="*/ 0 w 7514"/>
                <a:gd name="T79" fmla="*/ 0 h 385"/>
                <a:gd name="T80" fmla="*/ 0 w 7514"/>
                <a:gd name="T81" fmla="*/ 0 h 385"/>
                <a:gd name="T82" fmla="*/ 0 w 7514"/>
                <a:gd name="T83" fmla="*/ 0 h 385"/>
                <a:gd name="T84" fmla="*/ 0 w 7514"/>
                <a:gd name="T85" fmla="*/ 0 h 385"/>
                <a:gd name="T86" fmla="*/ 0 w 7514"/>
                <a:gd name="T87" fmla="*/ 0 h 385"/>
                <a:gd name="T88" fmla="*/ 0 w 7514"/>
                <a:gd name="T89" fmla="*/ 0 h 385"/>
                <a:gd name="T90" fmla="*/ 0 w 7514"/>
                <a:gd name="T91" fmla="*/ 0 h 385"/>
                <a:gd name="T92" fmla="*/ 0 w 7514"/>
                <a:gd name="T93" fmla="*/ 0 h 385"/>
                <a:gd name="T94" fmla="*/ 0 w 7514"/>
                <a:gd name="T95" fmla="*/ 0 h 385"/>
                <a:gd name="T96" fmla="*/ 0 w 7514"/>
                <a:gd name="T97" fmla="*/ 0 h 385"/>
                <a:gd name="T98" fmla="*/ 0 w 7514"/>
                <a:gd name="T99" fmla="*/ 0 h 385"/>
                <a:gd name="T100" fmla="*/ 0 w 7514"/>
                <a:gd name="T101" fmla="*/ 0 h 385"/>
                <a:gd name="T102" fmla="*/ 0 w 7514"/>
                <a:gd name="T103" fmla="*/ 0 h 385"/>
                <a:gd name="T104" fmla="*/ 0 w 7514"/>
                <a:gd name="T105" fmla="*/ 0 h 385"/>
                <a:gd name="T106" fmla="*/ 0 w 7514"/>
                <a:gd name="T107" fmla="*/ 0 h 385"/>
                <a:gd name="T108" fmla="*/ 0 w 7514"/>
                <a:gd name="T109" fmla="*/ 0 h 385"/>
                <a:gd name="T110" fmla="*/ 0 w 7514"/>
                <a:gd name="T111" fmla="*/ 0 h 385"/>
                <a:gd name="T112" fmla="*/ 0 w 7514"/>
                <a:gd name="T113" fmla="*/ 0 h 385"/>
                <a:gd name="T114" fmla="*/ 0 w 7514"/>
                <a:gd name="T115" fmla="*/ 0 h 385"/>
                <a:gd name="T116" fmla="*/ 0 w 7514"/>
                <a:gd name="T117" fmla="*/ 0 h 385"/>
                <a:gd name="T118" fmla="*/ 0 w 7514"/>
                <a:gd name="T119" fmla="*/ 0 h 385"/>
                <a:gd name="T120" fmla="*/ 0 w 7514"/>
                <a:gd name="T121" fmla="*/ 0 h 385"/>
                <a:gd name="T122" fmla="*/ 0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1 w 2517"/>
                <a:gd name="T13" fmla="*/ 0 h 1689"/>
                <a:gd name="T14" fmla="*/ 1 w 2517"/>
                <a:gd name="T15" fmla="*/ 0 h 1689"/>
                <a:gd name="T16" fmla="*/ 1 w 2517"/>
                <a:gd name="T17" fmla="*/ 0 h 1689"/>
                <a:gd name="T18" fmla="*/ 1 w 2517"/>
                <a:gd name="T19" fmla="*/ 0 h 1689"/>
                <a:gd name="T20" fmla="*/ 1 w 2517"/>
                <a:gd name="T21" fmla="*/ 0 h 1689"/>
                <a:gd name="T22" fmla="*/ 1 w 2517"/>
                <a:gd name="T23" fmla="*/ 0 h 1689"/>
                <a:gd name="T24" fmla="*/ 1 w 2517"/>
                <a:gd name="T25" fmla="*/ 0 h 1689"/>
                <a:gd name="T26" fmla="*/ 1 w 2517"/>
                <a:gd name="T27" fmla="*/ 0 h 1689"/>
                <a:gd name="T28" fmla="*/ 1 w 2517"/>
                <a:gd name="T29" fmla="*/ 0 h 1689"/>
                <a:gd name="T30" fmla="*/ 1 w 2517"/>
                <a:gd name="T31" fmla="*/ 0 h 1689"/>
                <a:gd name="T32" fmla="*/ 1 w 2517"/>
                <a:gd name="T33" fmla="*/ 0 h 1689"/>
                <a:gd name="T34" fmla="*/ 1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1 w 2521"/>
                <a:gd name="T107" fmla="*/ 1 h 294"/>
                <a:gd name="T108" fmla="*/ 1 w 2521"/>
                <a:gd name="T109" fmla="*/ 1 h 294"/>
                <a:gd name="T110" fmla="*/ 1 w 2521"/>
                <a:gd name="T111" fmla="*/ 1 h 294"/>
                <a:gd name="T112" fmla="*/ 1 w 2521"/>
                <a:gd name="T113" fmla="*/ 1 h 294"/>
                <a:gd name="T114" fmla="*/ 1 w 2521"/>
                <a:gd name="T115" fmla="*/ 1 h 294"/>
                <a:gd name="T116" fmla="*/ 1 w 2521"/>
                <a:gd name="T117" fmla="*/ 1 h 294"/>
                <a:gd name="T118" fmla="*/ 1 w 2521"/>
                <a:gd name="T119" fmla="*/ 1 h 294"/>
                <a:gd name="T120" fmla="*/ 1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0 w 2355"/>
                <a:gd name="T1" fmla="*/ 1 h 1405"/>
                <a:gd name="T2" fmla="*/ 0 w 2355"/>
                <a:gd name="T3" fmla="*/ 1 h 1405"/>
                <a:gd name="T4" fmla="*/ 0 w 2355"/>
                <a:gd name="T5" fmla="*/ 1 h 1405"/>
                <a:gd name="T6" fmla="*/ 0 w 2355"/>
                <a:gd name="T7" fmla="*/ 1 h 1405"/>
                <a:gd name="T8" fmla="*/ 0 w 2355"/>
                <a:gd name="T9" fmla="*/ 1 h 1405"/>
                <a:gd name="T10" fmla="*/ 0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0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 w 2753"/>
                <a:gd name="T1" fmla="*/ 1 h 496"/>
                <a:gd name="T2" fmla="*/ 1 w 2753"/>
                <a:gd name="T3" fmla="*/ 1 h 496"/>
                <a:gd name="T4" fmla="*/ 1 w 2753"/>
                <a:gd name="T5" fmla="*/ 1 h 496"/>
                <a:gd name="T6" fmla="*/ 1 w 2753"/>
                <a:gd name="T7" fmla="*/ 1 h 496"/>
                <a:gd name="T8" fmla="*/ 1 w 2753"/>
                <a:gd name="T9" fmla="*/ 1 h 496"/>
                <a:gd name="T10" fmla="*/ 1 w 2753"/>
                <a:gd name="T11" fmla="*/ 1 h 496"/>
                <a:gd name="T12" fmla="*/ 1 w 2753"/>
                <a:gd name="T13" fmla="*/ 1 h 496"/>
                <a:gd name="T14" fmla="*/ 1 w 2753"/>
                <a:gd name="T15" fmla="*/ 1 h 496"/>
                <a:gd name="T16" fmla="*/ 1 w 2753"/>
                <a:gd name="T17" fmla="*/ 1 h 496"/>
                <a:gd name="T18" fmla="*/ 1 w 2753"/>
                <a:gd name="T19" fmla="*/ 1 h 496"/>
                <a:gd name="T20" fmla="*/ 1 w 2753"/>
                <a:gd name="T21" fmla="*/ 1 h 496"/>
                <a:gd name="T22" fmla="*/ 1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1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1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1 w 4304"/>
                <a:gd name="T69" fmla="*/ 1 h 532"/>
                <a:gd name="T70" fmla="*/ 1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 w 2467"/>
                <a:gd name="T51" fmla="*/ 1 h 262"/>
                <a:gd name="T52" fmla="*/ 1 w 2467"/>
                <a:gd name="T53" fmla="*/ 1 h 262"/>
                <a:gd name="T54" fmla="*/ 1 w 2467"/>
                <a:gd name="T55" fmla="*/ 1 h 262"/>
                <a:gd name="T56" fmla="*/ 1 w 2467"/>
                <a:gd name="T57" fmla="*/ 1 h 262"/>
                <a:gd name="T58" fmla="*/ 1 w 2467"/>
                <a:gd name="T59" fmla="*/ 1 h 262"/>
                <a:gd name="T60" fmla="*/ 1 w 2467"/>
                <a:gd name="T61" fmla="*/ 1 h 262"/>
                <a:gd name="T62" fmla="*/ 1 w 2467"/>
                <a:gd name="T63" fmla="*/ 1 h 262"/>
                <a:gd name="T64" fmla="*/ 1 w 2467"/>
                <a:gd name="T65" fmla="*/ 1 h 262"/>
                <a:gd name="T66" fmla="*/ 1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1 w 4312"/>
                <a:gd name="T111" fmla="*/ 0 h 228"/>
                <a:gd name="T112" fmla="*/ 1 w 4312"/>
                <a:gd name="T113" fmla="*/ 0 h 228"/>
                <a:gd name="T114" fmla="*/ 1 w 4312"/>
                <a:gd name="T115" fmla="*/ 0 h 228"/>
                <a:gd name="T116" fmla="*/ 1 w 4312"/>
                <a:gd name="T117" fmla="*/ 0 h 228"/>
                <a:gd name="T118" fmla="*/ 1 w 4312"/>
                <a:gd name="T119" fmla="*/ 0 h 228"/>
                <a:gd name="T120" fmla="*/ 1 w 4312"/>
                <a:gd name="T121" fmla="*/ 0 h 228"/>
                <a:gd name="T122" fmla="*/ 1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/>
          <a:lstStyle/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Jméno autora: Mgr. Olga </a:t>
            </a:r>
            <a:r>
              <a:rPr lang="cs-CZ" sz="1500" b="1" dirty="0" err="1" smtClean="0">
                <a:solidFill>
                  <a:srgbClr val="758386"/>
                </a:solidFill>
              </a:rPr>
              <a:t>Bayerlová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Datum vytvoření: 22.04.2013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Číslo </a:t>
            </a:r>
            <a:r>
              <a:rPr lang="cs-CZ" sz="1500" b="1" dirty="0" err="1" smtClean="0">
                <a:solidFill>
                  <a:srgbClr val="758386"/>
                </a:solidFill>
              </a:rPr>
              <a:t>DUMu</a:t>
            </a:r>
            <a:r>
              <a:rPr lang="cs-CZ" sz="1500" b="1" dirty="0" smtClean="0">
                <a:solidFill>
                  <a:srgbClr val="758386"/>
                </a:solidFill>
              </a:rPr>
              <a:t>: </a:t>
            </a:r>
            <a:r>
              <a:rPr lang="cs-CZ" sz="1500" b="1" dirty="0" smtClean="0">
                <a:solidFill>
                  <a:srgbClr val="758386"/>
                </a:solidFill>
              </a:rPr>
              <a:t>VY_32_INOVACE_14_AJ3E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Ročník: II.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oblast: Jazyk a jazyková komunikace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obor: 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Tematický okruh: </a:t>
            </a:r>
            <a:r>
              <a:rPr lang="cs-CZ" sz="1500" b="1" dirty="0" smtClean="0">
                <a:solidFill>
                  <a:srgbClr val="758386"/>
                </a:solidFill>
              </a:rPr>
              <a:t>Časové údaje</a:t>
            </a: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Téma: </a:t>
            </a:r>
            <a:r>
              <a:rPr lang="cs-CZ" sz="1500" b="1" dirty="0" smtClean="0">
                <a:solidFill>
                  <a:srgbClr val="758386"/>
                </a:solidFill>
              </a:rPr>
              <a:t>Denní režim</a:t>
            </a: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Metodický list/anotace: Prezentace určená pro opakování pomocí projekce PC nebo formou vytištění pracovního listu s následnou kontrolou. Vhodné k procvičování a doplnění slovní zásoby. </a:t>
            </a: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9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dirty="0" err="1" smtClean="0"/>
              <a:t>Questionnaire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do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parents</a:t>
            </a:r>
            <a:r>
              <a:rPr lang="cs-CZ" dirty="0" smtClean="0"/>
              <a:t> </a:t>
            </a:r>
            <a:r>
              <a:rPr lang="cs-CZ" dirty="0" err="1" smtClean="0"/>
              <a:t>get</a:t>
            </a:r>
            <a:r>
              <a:rPr lang="cs-CZ" dirty="0" smtClean="0"/>
              <a:t> up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weekend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When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leave</a:t>
            </a:r>
            <a:r>
              <a:rPr lang="cs-CZ" dirty="0" smtClean="0"/>
              <a:t> </a:t>
            </a:r>
            <a:r>
              <a:rPr lang="cs-CZ" dirty="0" err="1" smtClean="0"/>
              <a:t>home</a:t>
            </a:r>
            <a:r>
              <a:rPr lang="cs-CZ" dirty="0" smtClean="0"/>
              <a:t> to </a:t>
            </a:r>
            <a:r>
              <a:rPr lang="cs-CZ" dirty="0" err="1" smtClean="0"/>
              <a:t>school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often</a:t>
            </a:r>
            <a:r>
              <a:rPr lang="cs-CZ" dirty="0" smtClean="0"/>
              <a:t> </a:t>
            </a:r>
            <a:r>
              <a:rPr lang="cs-CZ" dirty="0" err="1" smtClean="0"/>
              <a:t>does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friend</a:t>
            </a:r>
            <a:r>
              <a:rPr lang="cs-CZ" dirty="0" smtClean="0"/>
              <a:t> call </a:t>
            </a:r>
            <a:r>
              <a:rPr lang="cs-CZ" dirty="0" err="1" smtClean="0"/>
              <a:t>you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usually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lunch?</a:t>
            </a:r>
          </a:p>
          <a:p>
            <a:r>
              <a:rPr lang="cs-CZ" dirty="0" err="1" smtClean="0"/>
              <a:t>When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 smtClean="0"/>
              <a:t> go to </a:t>
            </a:r>
            <a:r>
              <a:rPr lang="cs-CZ" dirty="0" err="1" smtClean="0"/>
              <a:t>bed</a:t>
            </a:r>
            <a:r>
              <a:rPr lang="cs-CZ" dirty="0" smtClean="0"/>
              <a:t>?</a:t>
            </a:r>
          </a:p>
          <a:p>
            <a:pPr lvl="1"/>
            <a:r>
              <a:rPr lang="cs-CZ" dirty="0" smtClean="0"/>
              <a:t>in a </a:t>
            </a:r>
            <a:r>
              <a:rPr lang="cs-CZ" dirty="0" err="1" smtClean="0"/>
              <a:t>week</a:t>
            </a:r>
            <a:endParaRPr lang="cs-CZ" dirty="0" smtClean="0"/>
          </a:p>
          <a:p>
            <a:pPr lvl="1"/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weekend</a:t>
            </a:r>
            <a:r>
              <a:rPr lang="cs-CZ" dirty="0" smtClean="0"/>
              <a:t>/on </a:t>
            </a:r>
            <a:r>
              <a:rPr lang="cs-CZ" dirty="0" err="1" smtClean="0"/>
              <a:t>holidays</a:t>
            </a:r>
            <a:endParaRPr lang="cs-CZ" dirty="0" smtClean="0"/>
          </a:p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day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hobbies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When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clean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room</a:t>
            </a:r>
            <a:r>
              <a:rPr lang="cs-CZ" dirty="0"/>
              <a:t>/</a:t>
            </a:r>
            <a:r>
              <a:rPr lang="cs-CZ" dirty="0" err="1" smtClean="0"/>
              <a:t>flat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How</a:t>
            </a:r>
            <a:r>
              <a:rPr lang="cs-CZ" dirty="0" smtClean="0"/>
              <a:t> long do </a:t>
            </a:r>
            <a:r>
              <a:rPr lang="cs-CZ" dirty="0" err="1" smtClean="0"/>
              <a:t>you</a:t>
            </a:r>
            <a:r>
              <a:rPr lang="cs-CZ" dirty="0" smtClean="0"/>
              <a:t> study </a:t>
            </a:r>
            <a:r>
              <a:rPr lang="cs-CZ" dirty="0" err="1" smtClean="0"/>
              <a:t>during</a:t>
            </a:r>
            <a:r>
              <a:rPr lang="cs-CZ" dirty="0" smtClean="0"/>
              <a:t> a </a:t>
            </a:r>
            <a:r>
              <a:rPr lang="cs-CZ" dirty="0" err="1" smtClean="0"/>
              <a:t>week</a:t>
            </a:r>
            <a:r>
              <a:rPr lang="cs-CZ" dirty="0" smtClean="0"/>
              <a:t>?</a:t>
            </a:r>
            <a:endParaRPr lang="cs-CZ" dirty="0"/>
          </a:p>
        </p:txBody>
      </p:sp>
      <p:pic>
        <p:nvPicPr>
          <p:cNvPr id="1030" name="Picture 6" descr="C:\Users\Vodny\AppData\Local\Microsoft\Windows\Temporary Internet Files\Content.IE5\S28W4Z9L\MC90029547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559611"/>
            <a:ext cx="2403920" cy="1872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013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dirty="0" err="1" smtClean="0"/>
              <a:t>Adverbs</a:t>
            </a:r>
            <a:r>
              <a:rPr lang="cs-CZ" sz="3000" dirty="0" smtClean="0"/>
              <a:t> and </a:t>
            </a:r>
            <a:r>
              <a:rPr lang="cs-CZ" sz="3000" dirty="0" err="1" smtClean="0"/>
              <a:t>time</a:t>
            </a:r>
            <a:r>
              <a:rPr lang="cs-CZ" sz="3000" dirty="0" smtClean="0"/>
              <a:t> </a:t>
            </a:r>
            <a:r>
              <a:rPr lang="cs-CZ" sz="3000" dirty="0" err="1" smtClean="0"/>
              <a:t>expressions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err="1" smtClean="0"/>
              <a:t>Complete</a:t>
            </a:r>
            <a:r>
              <a:rPr lang="cs-CZ" b="1" dirty="0" smtClean="0"/>
              <a:t> these </a:t>
            </a:r>
            <a:r>
              <a:rPr lang="cs-CZ" b="1" dirty="0" err="1" smtClean="0"/>
              <a:t>sentences</a:t>
            </a:r>
            <a:r>
              <a:rPr lang="cs-CZ" b="1" dirty="0" smtClean="0"/>
              <a:t>.</a:t>
            </a:r>
          </a:p>
          <a:p>
            <a:pPr marL="0" indent="0">
              <a:buNone/>
            </a:pPr>
            <a:endParaRPr lang="cs-CZ" i="1" dirty="0"/>
          </a:p>
          <a:p>
            <a:r>
              <a:rPr lang="cs-CZ" dirty="0" smtClean="0"/>
              <a:t>I </a:t>
            </a:r>
            <a:r>
              <a:rPr lang="cs-CZ" dirty="0" err="1" smtClean="0"/>
              <a:t>often</a:t>
            </a:r>
            <a:r>
              <a:rPr lang="cs-CZ" dirty="0" smtClean="0"/>
              <a:t>…</a:t>
            </a:r>
          </a:p>
          <a:p>
            <a:r>
              <a:rPr lang="cs-CZ" dirty="0" smtClean="0"/>
              <a:t>My </a:t>
            </a:r>
            <a:r>
              <a:rPr lang="cs-CZ" dirty="0" err="1" smtClean="0"/>
              <a:t>friend</a:t>
            </a:r>
            <a:r>
              <a:rPr lang="cs-CZ" dirty="0" smtClean="0"/>
              <a:t> </a:t>
            </a:r>
            <a:r>
              <a:rPr lang="cs-CZ" dirty="0" err="1" smtClean="0"/>
              <a:t>usually</a:t>
            </a:r>
            <a:r>
              <a:rPr lang="cs-CZ" dirty="0" smtClean="0"/>
              <a:t>…</a:t>
            </a:r>
          </a:p>
          <a:p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teachers</a:t>
            </a:r>
            <a:r>
              <a:rPr lang="cs-CZ" dirty="0" smtClean="0"/>
              <a:t> </a:t>
            </a:r>
            <a:r>
              <a:rPr lang="cs-CZ" dirty="0" err="1" smtClean="0"/>
              <a:t>never</a:t>
            </a:r>
            <a:r>
              <a:rPr lang="cs-CZ" dirty="0" smtClean="0"/>
              <a:t>…</a:t>
            </a:r>
          </a:p>
          <a:p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brother</a:t>
            </a:r>
            <a:r>
              <a:rPr lang="cs-CZ" dirty="0" smtClean="0"/>
              <a:t> </a:t>
            </a:r>
            <a:r>
              <a:rPr lang="cs-CZ" dirty="0" err="1" smtClean="0"/>
              <a:t>sometimes</a:t>
            </a:r>
            <a:r>
              <a:rPr lang="cs-CZ" dirty="0" smtClean="0"/>
              <a:t>…</a:t>
            </a:r>
          </a:p>
          <a:p>
            <a:r>
              <a:rPr lang="cs-CZ" dirty="0" smtClean="0"/>
              <a:t>……………………………………………………………</a:t>
            </a:r>
            <a:r>
              <a:rPr lang="cs-CZ" dirty="0" err="1" smtClean="0"/>
              <a:t>every</a:t>
            </a:r>
            <a:r>
              <a:rPr lang="cs-CZ" dirty="0" smtClean="0"/>
              <a:t> </a:t>
            </a:r>
            <a:r>
              <a:rPr lang="cs-CZ" dirty="0" err="1" smtClean="0"/>
              <a:t>day</a:t>
            </a:r>
            <a:r>
              <a:rPr lang="cs-CZ" dirty="0" smtClean="0"/>
              <a:t>.</a:t>
            </a:r>
          </a:p>
          <a:p>
            <a:r>
              <a:rPr lang="cs-CZ" dirty="0" smtClean="0"/>
              <a:t>………………………………………………………..</a:t>
            </a:r>
            <a:r>
              <a:rPr lang="cs-CZ" dirty="0" err="1" smtClean="0"/>
              <a:t>twice</a:t>
            </a:r>
            <a:r>
              <a:rPr lang="cs-CZ" dirty="0" smtClean="0"/>
              <a:t> a </a:t>
            </a:r>
            <a:r>
              <a:rPr lang="cs-CZ" dirty="0" err="1" smtClean="0"/>
              <a:t>year</a:t>
            </a:r>
            <a:r>
              <a:rPr lang="cs-CZ" dirty="0" smtClean="0"/>
              <a:t>.</a:t>
            </a:r>
          </a:p>
          <a:p>
            <a:r>
              <a:rPr lang="cs-CZ" dirty="0" smtClean="0"/>
              <a:t>………………………………………….on </a:t>
            </a:r>
            <a:r>
              <a:rPr lang="cs-CZ" dirty="0" err="1" smtClean="0"/>
              <a:t>Monday</a:t>
            </a:r>
            <a:r>
              <a:rPr lang="cs-CZ" dirty="0" smtClean="0"/>
              <a:t> </a:t>
            </a:r>
            <a:r>
              <a:rPr lang="cs-CZ" dirty="0" err="1" smtClean="0"/>
              <a:t>afternoon</a:t>
            </a:r>
            <a:r>
              <a:rPr lang="cs-CZ" dirty="0" smtClean="0"/>
              <a:t>.</a:t>
            </a:r>
          </a:p>
          <a:p>
            <a:r>
              <a:rPr lang="cs-CZ" dirty="0" smtClean="0"/>
              <a:t>………………………………………………………….in </a:t>
            </a:r>
            <a:r>
              <a:rPr lang="cs-CZ" dirty="0" err="1" smtClean="0"/>
              <a:t>summer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2052" name="Picture 4" descr="C:\Users\Vodny\AppData\Local\Microsoft\Windows\Temporary Internet Files\Content.IE5\3SORHQ3F\MP90044235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732" y="1412776"/>
            <a:ext cx="2807756" cy="244827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63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 err="1" smtClean="0"/>
              <a:t>Homework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err="1" smtClean="0"/>
              <a:t>Prepare</a:t>
            </a:r>
            <a:r>
              <a:rPr lang="cs-CZ" sz="2400" b="1" dirty="0" smtClean="0"/>
              <a:t> a </a:t>
            </a:r>
            <a:r>
              <a:rPr lang="cs-CZ" sz="2400" b="1" dirty="0" err="1" smtClean="0"/>
              <a:t>dialogue</a:t>
            </a:r>
            <a:r>
              <a:rPr lang="cs-CZ" sz="2400" b="1" dirty="0" smtClean="0"/>
              <a:t>. </a:t>
            </a:r>
            <a:r>
              <a:rPr lang="cs-CZ" sz="2400" b="1" dirty="0" err="1" smtClean="0"/>
              <a:t>Ask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your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friend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about</a:t>
            </a:r>
            <a:r>
              <a:rPr lang="cs-CZ" sz="2400" b="1" dirty="0" smtClean="0"/>
              <a:t> his/her </a:t>
            </a:r>
            <a:r>
              <a:rPr lang="cs-CZ" sz="2400" b="1" dirty="0" err="1" smtClean="0"/>
              <a:t>daily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routine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hobbies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interests</a:t>
            </a:r>
            <a:r>
              <a:rPr lang="cs-CZ" sz="2400" b="1" dirty="0" smtClean="0"/>
              <a:t>. </a:t>
            </a:r>
            <a:r>
              <a:rPr lang="cs-CZ" sz="2400" b="1" dirty="0" err="1" smtClean="0"/>
              <a:t>Don‘t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forget</a:t>
            </a:r>
            <a:r>
              <a:rPr lang="cs-CZ" sz="2400" b="1" dirty="0" smtClean="0"/>
              <a:t> to use </a:t>
            </a:r>
            <a:r>
              <a:rPr lang="cs-CZ" sz="2400" b="1" dirty="0" err="1" smtClean="0"/>
              <a:t>time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expressions</a:t>
            </a:r>
            <a:r>
              <a:rPr lang="cs-CZ" sz="2400" b="1" dirty="0" smtClean="0"/>
              <a:t>.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endParaRPr lang="cs-CZ" sz="2400" b="1" dirty="0"/>
          </a:p>
        </p:txBody>
      </p:sp>
      <p:pic>
        <p:nvPicPr>
          <p:cNvPr id="3075" name="Picture 3" descr="C:\Users\Vodny\AppData\Local\Microsoft\Windows\Temporary Internet Files\Content.IE5\J6PF0OKD\MC90044649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501008"/>
            <a:ext cx="2308840" cy="22906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Vodny\AppData\Local\Microsoft\Windows\Temporary Internet Files\Content.IE5\3SORHQ3F\MC90044650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488053"/>
            <a:ext cx="2035841" cy="23165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Vodny\AppData\Local\Microsoft\Windows\Temporary Internet Files\Content.IE5\3SORHQ3F\MC90044655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527692"/>
            <a:ext cx="1944216" cy="22372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4666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200" smtClean="0"/>
              <a:t>Zdroj obrázků</a:t>
            </a:r>
            <a:r>
              <a:rPr lang="cs-CZ" sz="2200" dirty="0"/>
              <a:t>: MS Office, Verze: 14.0.6129.5000 (64bitová verze)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lnDef>
      <a:spPr>
        <a:ln w="381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spekt">
  <a:themeElements>
    <a:clrScheme name="Vlastní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CEF2EC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1066</TotalTime>
  <Words>163</Words>
  <Application>Microsoft Office PowerPoint</Application>
  <PresentationFormat>Předvádění na obrazovce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5</vt:i4>
      </vt:variant>
    </vt:vector>
  </HeadingPairs>
  <TitlesOfParts>
    <vt:vector size="7" baseType="lpstr">
      <vt:lpstr>Administrativní</vt:lpstr>
      <vt:lpstr>Aspekt</vt:lpstr>
      <vt:lpstr>Prezentace aplikace PowerPoint</vt:lpstr>
      <vt:lpstr>Questionnaire</vt:lpstr>
      <vt:lpstr>Adverbs and time expressions</vt:lpstr>
      <vt:lpstr>Homework</vt:lpstr>
      <vt:lpstr>Citace: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Olga Bayerlová</dc:creator>
  <cp:lastModifiedBy>Michal Bayerl</cp:lastModifiedBy>
  <cp:revision>256</cp:revision>
  <cp:lastPrinted>2013-10-06T19:14:03Z</cp:lastPrinted>
  <dcterms:created xsi:type="dcterms:W3CDTF">2013-05-13T19:28:29Z</dcterms:created>
  <dcterms:modified xsi:type="dcterms:W3CDTF">2013-11-15T13:48:14Z</dcterms:modified>
</cp:coreProperties>
</file>