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358" r:id="rId4"/>
    <p:sldId id="359" r:id="rId5"/>
    <p:sldId id="360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15.11.2013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VY_32_INOVACE_14_AJ3E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</a:t>
            </a:r>
            <a:r>
              <a:rPr lang="cs-CZ" sz="1500" b="1" dirty="0" smtClean="0">
                <a:solidFill>
                  <a:srgbClr val="758386"/>
                </a:solidFill>
              </a:rPr>
              <a:t>Časové údaje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</a:t>
            </a:r>
            <a:r>
              <a:rPr lang="cs-CZ" sz="1500" b="1" dirty="0" smtClean="0">
                <a:solidFill>
                  <a:srgbClr val="758386"/>
                </a:solidFill>
              </a:rPr>
              <a:t>Denní režim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err="1" smtClean="0"/>
              <a:t>Questionnaire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do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parents</a:t>
            </a:r>
            <a:r>
              <a:rPr lang="cs-CZ" dirty="0" smtClean="0"/>
              <a:t> </a:t>
            </a:r>
            <a:r>
              <a:rPr lang="cs-CZ" dirty="0" err="1" smtClean="0"/>
              <a:t>get</a:t>
            </a:r>
            <a:r>
              <a:rPr lang="cs-CZ" dirty="0" smtClean="0"/>
              <a:t> up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weekend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When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leave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 to </a:t>
            </a:r>
            <a:r>
              <a:rPr lang="cs-CZ" dirty="0" err="1" smtClean="0"/>
              <a:t>school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friend</a:t>
            </a:r>
            <a:r>
              <a:rPr lang="cs-CZ" dirty="0" smtClean="0"/>
              <a:t> call </a:t>
            </a:r>
            <a:r>
              <a:rPr lang="cs-CZ" dirty="0" err="1" smtClean="0"/>
              <a:t>you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lunch?</a:t>
            </a:r>
          </a:p>
          <a:p>
            <a:r>
              <a:rPr lang="cs-CZ" dirty="0" err="1" smtClean="0"/>
              <a:t>When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go to </a:t>
            </a:r>
            <a:r>
              <a:rPr lang="cs-CZ" dirty="0" err="1" smtClean="0"/>
              <a:t>bed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in a </a:t>
            </a:r>
            <a:r>
              <a:rPr lang="cs-CZ" dirty="0" err="1" smtClean="0"/>
              <a:t>week</a:t>
            </a:r>
            <a:endParaRPr lang="cs-CZ" dirty="0" smtClean="0"/>
          </a:p>
          <a:p>
            <a:pPr lvl="1"/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weekend</a:t>
            </a:r>
            <a:r>
              <a:rPr lang="cs-CZ" dirty="0" smtClean="0"/>
              <a:t>/on </a:t>
            </a:r>
            <a:r>
              <a:rPr lang="cs-CZ" dirty="0" err="1" smtClean="0"/>
              <a:t>holidays</a:t>
            </a:r>
            <a:endParaRPr lang="cs-CZ" dirty="0" smtClean="0"/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hobbies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When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clean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room</a:t>
            </a:r>
            <a:r>
              <a:rPr lang="cs-CZ" dirty="0"/>
              <a:t>/</a:t>
            </a:r>
            <a:r>
              <a:rPr lang="cs-CZ" dirty="0" err="1" smtClean="0"/>
              <a:t>flat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long do </a:t>
            </a:r>
            <a:r>
              <a:rPr lang="cs-CZ" dirty="0" err="1" smtClean="0"/>
              <a:t>you</a:t>
            </a:r>
            <a:r>
              <a:rPr lang="cs-CZ" dirty="0" smtClean="0"/>
              <a:t> study </a:t>
            </a:r>
            <a:r>
              <a:rPr lang="cs-CZ" dirty="0" err="1" smtClean="0"/>
              <a:t>during</a:t>
            </a:r>
            <a:r>
              <a:rPr lang="cs-CZ" dirty="0" smtClean="0"/>
              <a:t> a </a:t>
            </a:r>
            <a:r>
              <a:rPr lang="cs-CZ" dirty="0" err="1" smtClean="0"/>
              <a:t>week</a:t>
            </a:r>
            <a:r>
              <a:rPr lang="cs-CZ" dirty="0" smtClean="0"/>
              <a:t>?</a:t>
            </a:r>
            <a:endParaRPr lang="cs-CZ" dirty="0"/>
          </a:p>
        </p:txBody>
      </p:sp>
      <p:pic>
        <p:nvPicPr>
          <p:cNvPr id="1030" name="Picture 6" descr="C:\Users\Vodny\AppData\Local\Microsoft\Windows\Temporary Internet Files\Content.IE5\S28W4Z9L\MC90029547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559611"/>
            <a:ext cx="2403920" cy="1872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13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err="1" smtClean="0"/>
              <a:t>Adverbs</a:t>
            </a:r>
            <a:r>
              <a:rPr lang="cs-CZ" sz="3000" dirty="0" smtClean="0"/>
              <a:t> and </a:t>
            </a:r>
            <a:r>
              <a:rPr lang="cs-CZ" sz="3000" dirty="0" err="1" smtClean="0"/>
              <a:t>time</a:t>
            </a:r>
            <a:r>
              <a:rPr lang="cs-CZ" sz="3000" dirty="0" smtClean="0"/>
              <a:t> </a:t>
            </a:r>
            <a:r>
              <a:rPr lang="cs-CZ" sz="3000" dirty="0" err="1" smtClean="0"/>
              <a:t>expressions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err="1" smtClean="0"/>
              <a:t>Complete</a:t>
            </a:r>
            <a:r>
              <a:rPr lang="cs-CZ" b="1" dirty="0" smtClean="0"/>
              <a:t> these </a:t>
            </a:r>
            <a:r>
              <a:rPr lang="cs-CZ" b="1" dirty="0" err="1" smtClean="0"/>
              <a:t>sentences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endParaRPr lang="cs-CZ" i="1" dirty="0"/>
          </a:p>
          <a:p>
            <a:r>
              <a:rPr lang="cs-CZ" dirty="0" smtClean="0"/>
              <a:t>I </a:t>
            </a:r>
            <a:r>
              <a:rPr lang="cs-CZ" dirty="0" err="1" smtClean="0"/>
              <a:t>often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My </a:t>
            </a:r>
            <a:r>
              <a:rPr lang="cs-CZ" dirty="0" err="1" smtClean="0"/>
              <a:t>friend</a:t>
            </a:r>
            <a:r>
              <a:rPr lang="cs-CZ" dirty="0" smtClean="0"/>
              <a:t> </a:t>
            </a:r>
            <a:r>
              <a:rPr lang="cs-CZ" dirty="0" err="1" smtClean="0"/>
              <a:t>usually</a:t>
            </a:r>
            <a:r>
              <a:rPr lang="cs-CZ" dirty="0" smtClean="0"/>
              <a:t>…</a:t>
            </a:r>
          </a:p>
          <a:p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r>
              <a:rPr lang="cs-CZ" dirty="0" smtClean="0"/>
              <a:t> </a:t>
            </a:r>
            <a:r>
              <a:rPr lang="cs-CZ" dirty="0" err="1" smtClean="0"/>
              <a:t>never</a:t>
            </a:r>
            <a:r>
              <a:rPr lang="cs-CZ" dirty="0" smtClean="0"/>
              <a:t>…</a:t>
            </a:r>
          </a:p>
          <a:p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brother</a:t>
            </a:r>
            <a:r>
              <a:rPr lang="cs-CZ" dirty="0" smtClean="0"/>
              <a:t> </a:t>
            </a:r>
            <a:r>
              <a:rPr lang="cs-CZ" dirty="0" err="1" smtClean="0"/>
              <a:t>sometimes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……………………………………………………………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.</a:t>
            </a:r>
          </a:p>
          <a:p>
            <a:r>
              <a:rPr lang="cs-CZ" dirty="0" smtClean="0"/>
              <a:t>………………………………………………………..</a:t>
            </a:r>
            <a:r>
              <a:rPr lang="cs-CZ" dirty="0" err="1" smtClean="0"/>
              <a:t>twice</a:t>
            </a:r>
            <a:r>
              <a:rPr lang="cs-CZ" dirty="0" smtClean="0"/>
              <a:t> a </a:t>
            </a:r>
            <a:r>
              <a:rPr lang="cs-CZ" dirty="0" err="1" smtClean="0"/>
              <a:t>year</a:t>
            </a:r>
            <a:r>
              <a:rPr lang="cs-CZ" dirty="0" smtClean="0"/>
              <a:t>.</a:t>
            </a:r>
          </a:p>
          <a:p>
            <a:r>
              <a:rPr lang="cs-CZ" dirty="0" smtClean="0"/>
              <a:t>………………………………………….on </a:t>
            </a:r>
            <a:r>
              <a:rPr lang="cs-CZ" dirty="0" err="1" smtClean="0"/>
              <a:t>Monday</a:t>
            </a:r>
            <a:r>
              <a:rPr lang="cs-CZ" dirty="0" smtClean="0"/>
              <a:t> </a:t>
            </a:r>
            <a:r>
              <a:rPr lang="cs-CZ" dirty="0" err="1" smtClean="0"/>
              <a:t>afternoon</a:t>
            </a:r>
            <a:r>
              <a:rPr lang="cs-CZ" dirty="0" smtClean="0"/>
              <a:t>.</a:t>
            </a:r>
          </a:p>
          <a:p>
            <a:r>
              <a:rPr lang="cs-CZ" dirty="0" smtClean="0"/>
              <a:t>………………………………………………………….in </a:t>
            </a:r>
            <a:r>
              <a:rPr lang="cs-CZ" dirty="0" err="1" smtClean="0"/>
              <a:t>summer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2" name="Picture 4" descr="C:\Users\Vodny\AppData\Local\Microsoft\Windows\Temporary Internet Files\Content.IE5\3SORHQ3F\MP90044235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732" y="1412776"/>
            <a:ext cx="2807756" cy="244827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96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Homework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err="1" smtClean="0"/>
              <a:t>Prepare</a:t>
            </a:r>
            <a:r>
              <a:rPr lang="cs-CZ" sz="2400" b="1" dirty="0" smtClean="0"/>
              <a:t> a </a:t>
            </a:r>
            <a:r>
              <a:rPr lang="cs-CZ" sz="2400" b="1" dirty="0" err="1" smtClean="0"/>
              <a:t>dialogue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Ask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your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friend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about</a:t>
            </a:r>
            <a:r>
              <a:rPr lang="cs-CZ" sz="2400" b="1" dirty="0" smtClean="0"/>
              <a:t> his/her </a:t>
            </a:r>
            <a:r>
              <a:rPr lang="cs-CZ" sz="2400" b="1" dirty="0" err="1" smtClean="0"/>
              <a:t>daily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routine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hobbies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interests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Don‘t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forget</a:t>
            </a:r>
            <a:r>
              <a:rPr lang="cs-CZ" sz="2400" b="1" dirty="0" smtClean="0"/>
              <a:t> to use </a:t>
            </a:r>
            <a:r>
              <a:rPr lang="cs-CZ" sz="2400" b="1" dirty="0" err="1" smtClean="0"/>
              <a:t>time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expressions</a:t>
            </a:r>
            <a:r>
              <a:rPr lang="cs-CZ" sz="2400" b="1" dirty="0" smtClean="0"/>
              <a:t>.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</p:txBody>
      </p:sp>
      <p:pic>
        <p:nvPicPr>
          <p:cNvPr id="3075" name="Picture 3" descr="C:\Users\Vodny\AppData\Local\Microsoft\Windows\Temporary Internet Files\Content.IE5\J6PF0OKD\MC9004464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01008"/>
            <a:ext cx="2308840" cy="2290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Vodny\AppData\Local\Microsoft\Windows\Temporary Internet Files\Content.IE5\3SORHQ3F\MC90044650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488053"/>
            <a:ext cx="2035841" cy="2316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Vodny\AppData\Local\Microsoft\Windows\Temporary Internet Files\Content.IE5\3SORHQ3F\MC90044655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527692"/>
            <a:ext cx="1944216" cy="2237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666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smtClean="0"/>
              <a:t>Zdroj 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1066</TotalTime>
  <Words>163</Words>
  <Application>Microsoft Office PowerPoint</Application>
  <PresentationFormat>Předvádění na obrazovce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Administrativní</vt:lpstr>
      <vt:lpstr>Aspekt</vt:lpstr>
      <vt:lpstr>Prezentace aplikace PowerPoint</vt:lpstr>
      <vt:lpstr>Questionnaire</vt:lpstr>
      <vt:lpstr>Adverbs and time expressions</vt:lpstr>
      <vt:lpstr>Homework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256</cp:revision>
  <cp:lastPrinted>2013-10-06T19:14:03Z</cp:lastPrinted>
  <dcterms:created xsi:type="dcterms:W3CDTF">2013-05-13T19:28:29Z</dcterms:created>
  <dcterms:modified xsi:type="dcterms:W3CDTF">2013-11-15T13:48:14Z</dcterms:modified>
</cp:coreProperties>
</file>