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9" r:id="rId3"/>
    <p:sldId id="277" r:id="rId4"/>
    <p:sldId id="278" r:id="rId5"/>
    <p:sldId id="279" r:id="rId6"/>
    <p:sldId id="282" r:id="rId7"/>
    <p:sldId id="280" r:id="rId8"/>
    <p:sldId id="281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94629" autoAdjust="0"/>
  </p:normalViewPr>
  <p:slideViewPr>
    <p:cSldViewPr>
      <p:cViewPr varScale="1">
        <p:scale>
          <a:sx n="85" d="100"/>
          <a:sy n="85" d="100"/>
        </p:scale>
        <p:origin x="-144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A95BB2-401C-49D4-9568-4B2769066B3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60ECE7-D4F5-4F66-A001-2A9382C8C730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58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F301-E0D3-4E3F-B8D3-F28097E7CD8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538F-AA53-48EF-9EAE-53678C7D656E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101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89E45-973E-400C-9011-C479831ADF03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A83ED-22A4-4DAB-AC2E-70D14515BFE8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91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A2F0F-05A2-41A1-8531-F72BEE29978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2E38-8BAB-4845-8B60-BD55C948C089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764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A8EB-795C-4118-8DD0-E7B5DAEF39A8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AA5B4-7DAD-4F93-8369-5238E42BCFC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9348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5443-5A7A-4AC2-9262-F6CD56987215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3C278-995D-445A-A3C1-BD241FFCACA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3245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2974A3-3027-4BCE-B317-A113B7F76D4D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399000-D617-4C6A-B25C-E1F1309D04C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840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FFBA-2622-4FD1-B6B0-4886EBCA040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E60E4-69DC-4C9A-8E2C-9BB67DA04352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89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4B7756-A551-48C3-8552-CBB32D78EBE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810359-2480-4CB7-9B78-1C7F3677A553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1327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CF09-C69A-45B1-BD4F-4B0CFEA9394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501A-5EFB-4F38-B50A-EC29361D04AC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732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F58C-6F36-405D-B627-98FC781789D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9149-9347-43ED-8A6B-F9DB32027A94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2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A72A94A-7522-40B5-A47E-9AA0977C681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68AC0F-60D1-4A1F-A789-A09C6FADF13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38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17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0 w 7514"/>
                <a:gd name="T35" fmla="*/ 0 h 385"/>
                <a:gd name="T36" fmla="*/ 0 w 7514"/>
                <a:gd name="T37" fmla="*/ 0 h 385"/>
                <a:gd name="T38" fmla="*/ 0 w 7514"/>
                <a:gd name="T39" fmla="*/ 0 h 385"/>
                <a:gd name="T40" fmla="*/ 0 w 7514"/>
                <a:gd name="T41" fmla="*/ 0 h 385"/>
                <a:gd name="T42" fmla="*/ 0 w 7514"/>
                <a:gd name="T43" fmla="*/ 0 h 385"/>
                <a:gd name="T44" fmla="*/ 0 w 7514"/>
                <a:gd name="T45" fmla="*/ 0 h 385"/>
                <a:gd name="T46" fmla="*/ 0 w 7514"/>
                <a:gd name="T47" fmla="*/ 0 h 385"/>
                <a:gd name="T48" fmla="*/ 0 w 7514"/>
                <a:gd name="T49" fmla="*/ 0 h 385"/>
                <a:gd name="T50" fmla="*/ 0 w 7514"/>
                <a:gd name="T51" fmla="*/ 0 h 385"/>
                <a:gd name="T52" fmla="*/ 0 w 7514"/>
                <a:gd name="T53" fmla="*/ 0 h 385"/>
                <a:gd name="T54" fmla="*/ 0 w 7514"/>
                <a:gd name="T55" fmla="*/ 0 h 385"/>
                <a:gd name="T56" fmla="*/ 0 w 7514"/>
                <a:gd name="T57" fmla="*/ 0 h 385"/>
                <a:gd name="T58" fmla="*/ 0 w 7514"/>
                <a:gd name="T59" fmla="*/ 0 h 385"/>
                <a:gd name="T60" fmla="*/ 0 w 7514"/>
                <a:gd name="T61" fmla="*/ 0 h 385"/>
                <a:gd name="T62" fmla="*/ 0 w 7514"/>
                <a:gd name="T63" fmla="*/ 0 h 385"/>
                <a:gd name="T64" fmla="*/ 0 w 7514"/>
                <a:gd name="T65" fmla="*/ 0 h 385"/>
                <a:gd name="T66" fmla="*/ 0 w 7514"/>
                <a:gd name="T67" fmla="*/ 0 h 385"/>
                <a:gd name="T68" fmla="*/ 0 w 7514"/>
                <a:gd name="T69" fmla="*/ 0 h 385"/>
                <a:gd name="T70" fmla="*/ 0 w 7514"/>
                <a:gd name="T71" fmla="*/ 0 h 385"/>
                <a:gd name="T72" fmla="*/ 0 w 7514"/>
                <a:gd name="T73" fmla="*/ 0 h 385"/>
                <a:gd name="T74" fmla="*/ 0 w 7514"/>
                <a:gd name="T75" fmla="*/ 0 h 385"/>
                <a:gd name="T76" fmla="*/ 0 w 7514"/>
                <a:gd name="T77" fmla="*/ 0 h 385"/>
                <a:gd name="T78" fmla="*/ 0 w 7514"/>
                <a:gd name="T79" fmla="*/ 0 h 385"/>
                <a:gd name="T80" fmla="*/ 0 w 7514"/>
                <a:gd name="T81" fmla="*/ 0 h 385"/>
                <a:gd name="T82" fmla="*/ 0 w 7514"/>
                <a:gd name="T83" fmla="*/ 0 h 385"/>
                <a:gd name="T84" fmla="*/ 0 w 7514"/>
                <a:gd name="T85" fmla="*/ 0 h 385"/>
                <a:gd name="T86" fmla="*/ 0 w 7514"/>
                <a:gd name="T87" fmla="*/ 0 h 385"/>
                <a:gd name="T88" fmla="*/ 0 w 7514"/>
                <a:gd name="T89" fmla="*/ 0 h 385"/>
                <a:gd name="T90" fmla="*/ 0 w 7514"/>
                <a:gd name="T91" fmla="*/ 0 h 385"/>
                <a:gd name="T92" fmla="*/ 0 w 7514"/>
                <a:gd name="T93" fmla="*/ 0 h 385"/>
                <a:gd name="T94" fmla="*/ 0 w 7514"/>
                <a:gd name="T95" fmla="*/ 0 h 385"/>
                <a:gd name="T96" fmla="*/ 0 w 7514"/>
                <a:gd name="T97" fmla="*/ 0 h 385"/>
                <a:gd name="T98" fmla="*/ 0 w 7514"/>
                <a:gd name="T99" fmla="*/ 0 h 385"/>
                <a:gd name="T100" fmla="*/ 0 w 7514"/>
                <a:gd name="T101" fmla="*/ 0 h 385"/>
                <a:gd name="T102" fmla="*/ 0 w 7514"/>
                <a:gd name="T103" fmla="*/ 0 h 385"/>
                <a:gd name="T104" fmla="*/ 0 w 7514"/>
                <a:gd name="T105" fmla="*/ 0 h 385"/>
                <a:gd name="T106" fmla="*/ 0 w 7514"/>
                <a:gd name="T107" fmla="*/ 0 h 385"/>
                <a:gd name="T108" fmla="*/ 0 w 7514"/>
                <a:gd name="T109" fmla="*/ 0 h 385"/>
                <a:gd name="T110" fmla="*/ 0 w 7514"/>
                <a:gd name="T111" fmla="*/ 0 h 385"/>
                <a:gd name="T112" fmla="*/ 0 w 7514"/>
                <a:gd name="T113" fmla="*/ 0 h 385"/>
                <a:gd name="T114" fmla="*/ 0 w 7514"/>
                <a:gd name="T115" fmla="*/ 0 h 385"/>
                <a:gd name="T116" fmla="*/ 0 w 7514"/>
                <a:gd name="T117" fmla="*/ 0 h 385"/>
                <a:gd name="T118" fmla="*/ 0 w 7514"/>
                <a:gd name="T119" fmla="*/ 0 h 385"/>
                <a:gd name="T120" fmla="*/ 0 w 7514"/>
                <a:gd name="T121" fmla="*/ 0 h 385"/>
                <a:gd name="T122" fmla="*/ 0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1 w 2517"/>
                <a:gd name="T13" fmla="*/ 0 h 1689"/>
                <a:gd name="T14" fmla="*/ 1 w 2517"/>
                <a:gd name="T15" fmla="*/ 0 h 1689"/>
                <a:gd name="T16" fmla="*/ 1 w 2517"/>
                <a:gd name="T17" fmla="*/ 0 h 1689"/>
                <a:gd name="T18" fmla="*/ 1 w 2517"/>
                <a:gd name="T19" fmla="*/ 0 h 1689"/>
                <a:gd name="T20" fmla="*/ 1 w 2517"/>
                <a:gd name="T21" fmla="*/ 0 h 1689"/>
                <a:gd name="T22" fmla="*/ 1 w 2517"/>
                <a:gd name="T23" fmla="*/ 0 h 1689"/>
                <a:gd name="T24" fmla="*/ 1 w 2517"/>
                <a:gd name="T25" fmla="*/ 0 h 1689"/>
                <a:gd name="T26" fmla="*/ 1 w 2517"/>
                <a:gd name="T27" fmla="*/ 0 h 1689"/>
                <a:gd name="T28" fmla="*/ 1 w 2517"/>
                <a:gd name="T29" fmla="*/ 0 h 1689"/>
                <a:gd name="T30" fmla="*/ 1 w 2517"/>
                <a:gd name="T31" fmla="*/ 0 h 1689"/>
                <a:gd name="T32" fmla="*/ 1 w 2517"/>
                <a:gd name="T33" fmla="*/ 0 h 1689"/>
                <a:gd name="T34" fmla="*/ 1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1 w 2521"/>
                <a:gd name="T107" fmla="*/ 1 h 294"/>
                <a:gd name="T108" fmla="*/ 1 w 2521"/>
                <a:gd name="T109" fmla="*/ 1 h 294"/>
                <a:gd name="T110" fmla="*/ 1 w 2521"/>
                <a:gd name="T111" fmla="*/ 1 h 294"/>
                <a:gd name="T112" fmla="*/ 1 w 2521"/>
                <a:gd name="T113" fmla="*/ 1 h 294"/>
                <a:gd name="T114" fmla="*/ 1 w 2521"/>
                <a:gd name="T115" fmla="*/ 1 h 294"/>
                <a:gd name="T116" fmla="*/ 1 w 2521"/>
                <a:gd name="T117" fmla="*/ 1 h 294"/>
                <a:gd name="T118" fmla="*/ 1 w 2521"/>
                <a:gd name="T119" fmla="*/ 1 h 294"/>
                <a:gd name="T120" fmla="*/ 1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0 w 2355"/>
                <a:gd name="T1" fmla="*/ 1 h 1405"/>
                <a:gd name="T2" fmla="*/ 0 w 2355"/>
                <a:gd name="T3" fmla="*/ 1 h 1405"/>
                <a:gd name="T4" fmla="*/ 0 w 2355"/>
                <a:gd name="T5" fmla="*/ 1 h 1405"/>
                <a:gd name="T6" fmla="*/ 0 w 2355"/>
                <a:gd name="T7" fmla="*/ 1 h 1405"/>
                <a:gd name="T8" fmla="*/ 0 w 2355"/>
                <a:gd name="T9" fmla="*/ 1 h 1405"/>
                <a:gd name="T10" fmla="*/ 0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0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 w 2753"/>
                <a:gd name="T1" fmla="*/ 1 h 496"/>
                <a:gd name="T2" fmla="*/ 1 w 2753"/>
                <a:gd name="T3" fmla="*/ 1 h 496"/>
                <a:gd name="T4" fmla="*/ 1 w 2753"/>
                <a:gd name="T5" fmla="*/ 1 h 496"/>
                <a:gd name="T6" fmla="*/ 1 w 2753"/>
                <a:gd name="T7" fmla="*/ 1 h 496"/>
                <a:gd name="T8" fmla="*/ 1 w 2753"/>
                <a:gd name="T9" fmla="*/ 1 h 496"/>
                <a:gd name="T10" fmla="*/ 1 w 2753"/>
                <a:gd name="T11" fmla="*/ 1 h 496"/>
                <a:gd name="T12" fmla="*/ 1 w 2753"/>
                <a:gd name="T13" fmla="*/ 1 h 496"/>
                <a:gd name="T14" fmla="*/ 1 w 2753"/>
                <a:gd name="T15" fmla="*/ 1 h 496"/>
                <a:gd name="T16" fmla="*/ 1 w 2753"/>
                <a:gd name="T17" fmla="*/ 1 h 496"/>
                <a:gd name="T18" fmla="*/ 1 w 2753"/>
                <a:gd name="T19" fmla="*/ 1 h 496"/>
                <a:gd name="T20" fmla="*/ 1 w 2753"/>
                <a:gd name="T21" fmla="*/ 1 h 496"/>
                <a:gd name="T22" fmla="*/ 1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1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1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1 w 4304"/>
                <a:gd name="T69" fmla="*/ 1 h 532"/>
                <a:gd name="T70" fmla="*/ 1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 w 2467"/>
                <a:gd name="T51" fmla="*/ 1 h 262"/>
                <a:gd name="T52" fmla="*/ 1 w 2467"/>
                <a:gd name="T53" fmla="*/ 1 h 262"/>
                <a:gd name="T54" fmla="*/ 1 w 2467"/>
                <a:gd name="T55" fmla="*/ 1 h 262"/>
                <a:gd name="T56" fmla="*/ 1 w 2467"/>
                <a:gd name="T57" fmla="*/ 1 h 262"/>
                <a:gd name="T58" fmla="*/ 1 w 2467"/>
                <a:gd name="T59" fmla="*/ 1 h 262"/>
                <a:gd name="T60" fmla="*/ 1 w 2467"/>
                <a:gd name="T61" fmla="*/ 1 h 262"/>
                <a:gd name="T62" fmla="*/ 1 w 2467"/>
                <a:gd name="T63" fmla="*/ 1 h 262"/>
                <a:gd name="T64" fmla="*/ 1 w 2467"/>
                <a:gd name="T65" fmla="*/ 1 h 262"/>
                <a:gd name="T66" fmla="*/ 1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1 w 4312"/>
                <a:gd name="T111" fmla="*/ 0 h 228"/>
                <a:gd name="T112" fmla="*/ 1 w 4312"/>
                <a:gd name="T113" fmla="*/ 0 h 228"/>
                <a:gd name="T114" fmla="*/ 1 w 4312"/>
                <a:gd name="T115" fmla="*/ 0 h 228"/>
                <a:gd name="T116" fmla="*/ 1 w 4312"/>
                <a:gd name="T117" fmla="*/ 0 h 228"/>
                <a:gd name="T118" fmla="*/ 1 w 4312"/>
                <a:gd name="T119" fmla="*/ 0 h 228"/>
                <a:gd name="T120" fmla="*/ 1 w 4312"/>
                <a:gd name="T121" fmla="*/ 0 h 228"/>
                <a:gd name="T122" fmla="*/ 1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Jméno autora: Mgr. Olga </a:t>
            </a:r>
            <a:r>
              <a:rPr lang="cs-CZ" sz="1500" b="1" dirty="0" err="1" smtClean="0">
                <a:solidFill>
                  <a:srgbClr val="758386"/>
                </a:solidFill>
              </a:rPr>
              <a:t>Bayerlová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Datum vytvoření: 22.04.2013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Číslo </a:t>
            </a:r>
            <a:r>
              <a:rPr lang="cs-CZ" sz="1500" b="1" dirty="0" err="1" smtClean="0">
                <a:solidFill>
                  <a:srgbClr val="758386"/>
                </a:solidFill>
              </a:rPr>
              <a:t>DUMu</a:t>
            </a:r>
            <a:r>
              <a:rPr lang="cs-CZ" sz="1500" b="1" smtClean="0">
                <a:solidFill>
                  <a:srgbClr val="758386"/>
                </a:solidFill>
              </a:rPr>
              <a:t>: </a:t>
            </a:r>
            <a:r>
              <a:rPr lang="cs-CZ" sz="1500" b="1" smtClean="0">
                <a:solidFill>
                  <a:srgbClr val="758386"/>
                </a:solidFill>
              </a:rPr>
              <a:t>VY_32_INOVACE_14_AJ2V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Ročník: I.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oblast: Jazyk a jazyková komunikace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obor: 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Tematický okruh: Jídlo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Téma: Test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Metodický list/anotace: Prezentace určená pro opakování pomocí projekce PC nebo formou vytištění pracovního listu s následnou kontrolou. Vhodné k procvičování a doplnění slovní zásoby. </a:t>
            </a: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92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 smtClean="0"/>
              <a:t>Test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Describe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Sunday</a:t>
            </a:r>
            <a:r>
              <a:rPr lang="cs-CZ" dirty="0" smtClean="0"/>
              <a:t> </a:t>
            </a:r>
            <a:r>
              <a:rPr lang="cs-CZ" dirty="0" err="1" smtClean="0"/>
              <a:t>breakfast</a:t>
            </a:r>
            <a:r>
              <a:rPr lang="cs-CZ" dirty="0" smtClean="0"/>
              <a:t>.</a:t>
            </a:r>
          </a:p>
          <a:p>
            <a:pPr marL="788670" lvl="1" indent="-514350">
              <a:buFont typeface="+mj-lt"/>
              <a:buAutoNum type="alphaLcParenR"/>
            </a:pPr>
            <a:r>
              <a:rPr lang="cs-CZ" dirty="0" smtClean="0"/>
              <a:t>…</a:t>
            </a:r>
          </a:p>
          <a:p>
            <a:pPr marL="788670" lvl="1" indent="-514350">
              <a:buFont typeface="+mj-lt"/>
              <a:buAutoNum type="alphaLcParenR"/>
            </a:pPr>
            <a:r>
              <a:rPr lang="cs-CZ" dirty="0" smtClean="0"/>
              <a:t>…</a:t>
            </a:r>
          </a:p>
          <a:p>
            <a:pPr marL="788670" lvl="1" indent="-514350">
              <a:buFont typeface="+mj-lt"/>
              <a:buAutoNum type="alphaLcParenR"/>
            </a:pPr>
            <a:r>
              <a:rPr lang="cs-CZ" dirty="0" smtClean="0"/>
              <a:t>…</a:t>
            </a:r>
          </a:p>
          <a:p>
            <a:pPr marL="788670" lvl="1" indent="-514350">
              <a:buFont typeface="+mj-lt"/>
              <a:buAutoNum type="alphaLcParenR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What‘s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favourite</a:t>
            </a:r>
            <a:r>
              <a:rPr lang="cs-CZ" dirty="0" smtClean="0"/>
              <a:t> lunch?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does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family</a:t>
            </a:r>
            <a:r>
              <a:rPr lang="cs-CZ" dirty="0" smtClean="0"/>
              <a:t> </a:t>
            </a:r>
            <a:r>
              <a:rPr lang="cs-CZ" dirty="0" err="1" smtClean="0"/>
              <a:t>usually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dinner</a:t>
            </a:r>
            <a:r>
              <a:rPr lang="cs-CZ" dirty="0" smtClean="0"/>
              <a:t>.</a:t>
            </a:r>
          </a:p>
          <a:p>
            <a:pPr marL="788670" lvl="1" indent="-514350">
              <a:buFont typeface="+mj-lt"/>
              <a:buAutoNum type="alphaLcParenR"/>
            </a:pPr>
            <a:r>
              <a:rPr lang="cs-CZ" dirty="0" smtClean="0"/>
              <a:t>…</a:t>
            </a:r>
          </a:p>
          <a:p>
            <a:pPr marL="788670" lvl="1" indent="-514350">
              <a:buFont typeface="+mj-lt"/>
              <a:buAutoNum type="alphaLcParenR"/>
            </a:pPr>
            <a:r>
              <a:rPr lang="cs-CZ" dirty="0" smtClean="0"/>
              <a:t>…</a:t>
            </a:r>
          </a:p>
          <a:p>
            <a:pPr marL="788670" lvl="1" indent="-514350">
              <a:buFont typeface="+mj-lt"/>
              <a:buAutoNum type="alphaLcParenR"/>
            </a:pPr>
            <a:r>
              <a:rPr lang="cs-CZ" dirty="0" smtClean="0"/>
              <a:t>…</a:t>
            </a:r>
            <a:endParaRPr lang="cs-CZ" dirty="0"/>
          </a:p>
        </p:txBody>
      </p:sp>
      <p:pic>
        <p:nvPicPr>
          <p:cNvPr id="1027" name="Picture 3" descr="C:\Users\Vodny\AppData\Local\Microsoft\Windows\Temporary Internet Files\Content.IE5\1A201BTK\MC90002444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9782" y="1433675"/>
            <a:ext cx="3034200" cy="25303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8608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dirty="0" smtClean="0"/>
              <a:t>Test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563888" y="3212976"/>
            <a:ext cx="2254024" cy="533800"/>
          </a:xfrm>
        </p:spPr>
        <p:txBody>
          <a:bodyPr/>
          <a:lstStyle/>
          <a:p>
            <a:r>
              <a:rPr lang="cs-CZ" u="sng" dirty="0" err="1" smtClean="0"/>
              <a:t>What</a:t>
            </a:r>
            <a:r>
              <a:rPr lang="cs-CZ" u="sng" dirty="0" smtClean="0"/>
              <a:t> </a:t>
            </a:r>
            <a:r>
              <a:rPr lang="cs-CZ" u="sng" dirty="0" err="1" smtClean="0"/>
              <a:t>is</a:t>
            </a:r>
            <a:r>
              <a:rPr lang="cs-CZ" u="sng" dirty="0" smtClean="0"/>
              <a:t> </a:t>
            </a:r>
            <a:r>
              <a:rPr lang="cs-CZ" u="sng" dirty="0" err="1" smtClean="0"/>
              <a:t>it</a:t>
            </a:r>
            <a:r>
              <a:rPr lang="cs-CZ" u="sng" dirty="0" smtClean="0"/>
              <a:t>?</a:t>
            </a:r>
            <a:endParaRPr lang="cs-CZ" u="sng" dirty="0"/>
          </a:p>
        </p:txBody>
      </p:sp>
      <p:pic>
        <p:nvPicPr>
          <p:cNvPr id="2053" name="Picture 5" descr="C:\Users\Vodny\AppData\Local\Microsoft\Windows\Temporary Internet Files\Content.IE5\1A201BTK\MC90044174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460" y="3855318"/>
            <a:ext cx="2743200" cy="2743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Vodny\AppData\Local\Microsoft\Windows\Temporary Internet Files\Content.IE5\62J5BXC3\MC900441775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85" y="1319451"/>
            <a:ext cx="2743200" cy="2743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Vodny\AppData\Local\Microsoft\Windows\Temporary Internet Files\Content.IE5\IK8IRNB9\MC900441748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1144" y="3861048"/>
            <a:ext cx="2743200" cy="2743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Vodny\AppData\Local\Microsoft\Windows\Temporary Internet Files\Content.IE5\I5VVDSRP\MC900441747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1144" y="980728"/>
            <a:ext cx="2743200" cy="2743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491880" y="3645024"/>
            <a:ext cx="24513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Where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buy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?</a:t>
            </a:r>
          </a:p>
          <a:p>
            <a:r>
              <a:rPr lang="cs-CZ" dirty="0" smtClean="0"/>
              <a:t>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like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? </a:t>
            </a:r>
            <a:r>
              <a:rPr lang="cs-CZ" dirty="0" err="1" smtClean="0"/>
              <a:t>Why</a:t>
            </a:r>
            <a:r>
              <a:rPr lang="cs-CZ" dirty="0" smtClean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4757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 err="1" smtClean="0"/>
              <a:t>Name</a:t>
            </a:r>
            <a:r>
              <a:rPr lang="cs-CZ" sz="3000" dirty="0" smtClean="0"/>
              <a:t> </a:t>
            </a:r>
            <a:r>
              <a:rPr lang="cs-CZ" sz="3000" dirty="0" err="1" smtClean="0"/>
              <a:t>them</a:t>
            </a:r>
            <a:endParaRPr lang="cs-CZ" sz="3000" dirty="0"/>
          </a:p>
        </p:txBody>
      </p:sp>
      <p:pic>
        <p:nvPicPr>
          <p:cNvPr id="3075" name="Picture 3" descr="C:\Users\Vodny\AppData\Local\Microsoft\Windows\Temporary Internet Files\Content.IE5\I5VVDSRP\MC90034014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723120"/>
            <a:ext cx="1440159" cy="1584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Vodny\AppData\Local\Microsoft\Windows\Temporary Internet Files\Content.IE5\IK8IRNB9\MP900427613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026" y="1340768"/>
            <a:ext cx="2348880" cy="234888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Vodny\AppData\Local\Microsoft\Windows\Temporary Internet Files\Content.IE5\I5VVDSRP\MC90039110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3046" y="1597149"/>
            <a:ext cx="1532534" cy="18416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Vodny\AppData\Local\Microsoft\Windows\Temporary Internet Files\Content.IE5\62J5BXC3\MC9003711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360512"/>
            <a:ext cx="1793138" cy="14447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Vodny\AppData\Local\Microsoft\Windows\Temporary Internet Files\Content.IE5\I5VVDSRP\MC900396914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2443" y="4100615"/>
            <a:ext cx="1323137" cy="18050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C:\Users\Vodny\AppData\Local\Microsoft\Windows\Temporary Internet Files\Content.IE5\62J5BXC3\MC900332458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88271"/>
            <a:ext cx="1431036" cy="18297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2650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000" dirty="0" err="1" smtClean="0"/>
              <a:t>Name</a:t>
            </a:r>
            <a:r>
              <a:rPr lang="cs-CZ" sz="3000" dirty="0" smtClean="0"/>
              <a:t> </a:t>
            </a:r>
            <a:r>
              <a:rPr lang="cs-CZ" sz="3000" dirty="0" err="1" smtClean="0"/>
              <a:t>them</a:t>
            </a: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2700" dirty="0" err="1" smtClean="0"/>
              <a:t>Solution</a:t>
            </a:r>
            <a:endParaRPr lang="cs-CZ" sz="2700" dirty="0"/>
          </a:p>
        </p:txBody>
      </p:sp>
      <p:pic>
        <p:nvPicPr>
          <p:cNvPr id="3075" name="Picture 3" descr="C:\Users\Vodny\AppData\Local\Microsoft\Windows\Temporary Internet Files\Content.IE5\I5VVDSRP\MC90034014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723120"/>
            <a:ext cx="1440159" cy="1584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Vodny\AppData\Local\Microsoft\Windows\Temporary Internet Files\Content.IE5\IK8IRNB9\MP900427613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026" y="1340768"/>
            <a:ext cx="2348880" cy="234888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Vodny\AppData\Local\Microsoft\Windows\Temporary Internet Files\Content.IE5\I5VVDSRP\MC90039110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3046" y="1597149"/>
            <a:ext cx="1532534" cy="18416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Vodny\AppData\Local\Microsoft\Windows\Temporary Internet Files\Content.IE5\62J5BXC3\MC90037112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360512"/>
            <a:ext cx="1793138" cy="14447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Vodny\AppData\Local\Microsoft\Windows\Temporary Internet Files\Content.IE5\I5VVDSRP\MC900396914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2443" y="4100615"/>
            <a:ext cx="1323137" cy="18050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C:\Users\Vodny\AppData\Local\Microsoft\Windows\Temporary Internet Files\Content.IE5\62J5BXC3\MC900332458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88271"/>
            <a:ext cx="1431036" cy="18297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283180" y="2963673"/>
            <a:ext cx="2202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fork</a:t>
            </a:r>
            <a:r>
              <a:rPr lang="cs-CZ" dirty="0" smtClean="0"/>
              <a:t>, </a:t>
            </a:r>
            <a:r>
              <a:rPr lang="cs-CZ" dirty="0" err="1" smtClean="0"/>
              <a:t>napkin</a:t>
            </a:r>
            <a:r>
              <a:rPr lang="cs-CZ" dirty="0" smtClean="0"/>
              <a:t>, plate,</a:t>
            </a:r>
          </a:p>
          <a:p>
            <a:r>
              <a:rPr lang="cs-CZ" dirty="0" err="1" smtClean="0"/>
              <a:t>knife</a:t>
            </a:r>
            <a:r>
              <a:rPr lang="cs-CZ" dirty="0" smtClean="0"/>
              <a:t>, </a:t>
            </a:r>
            <a:r>
              <a:rPr lang="cs-CZ" dirty="0" err="1" smtClean="0"/>
              <a:t>spoon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283968" y="2515207"/>
            <a:ext cx="638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mug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898736" y="1268760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dishwasher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3528" y="5922280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refridgerator</a:t>
            </a:r>
            <a:r>
              <a:rPr lang="cs-CZ" dirty="0" smtClean="0"/>
              <a:t>/</a:t>
            </a:r>
            <a:r>
              <a:rPr lang="cs-CZ" dirty="0" err="1" smtClean="0"/>
              <a:t>fridge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860177" y="5420997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pan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898736" y="5939988"/>
            <a:ext cx="1510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cooker</a:t>
            </a:r>
            <a:r>
              <a:rPr lang="cs-CZ" dirty="0" smtClean="0"/>
              <a:t>/</a:t>
            </a:r>
            <a:r>
              <a:rPr lang="cs-CZ" dirty="0" err="1" smtClean="0"/>
              <a:t>stove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7508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dirty="0" err="1" smtClean="0"/>
              <a:t>Translate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Tři rajčata.</a:t>
            </a:r>
          </a:p>
          <a:p>
            <a:r>
              <a:rPr lang="cs-CZ" sz="2400" dirty="0" smtClean="0"/>
              <a:t>Pět okurek.</a:t>
            </a:r>
          </a:p>
          <a:p>
            <a:r>
              <a:rPr lang="cs-CZ" sz="2400" dirty="0" smtClean="0"/>
              <a:t>Jedna krabice mléka.</a:t>
            </a:r>
          </a:p>
          <a:p>
            <a:r>
              <a:rPr lang="cs-CZ" sz="2400" dirty="0" smtClean="0"/>
              <a:t>Dvě sklenice vody.</a:t>
            </a:r>
          </a:p>
          <a:p>
            <a:r>
              <a:rPr lang="cs-CZ" sz="2400" dirty="0" smtClean="0"/>
              <a:t>Několik krajíců chleba.</a:t>
            </a:r>
          </a:p>
          <a:p>
            <a:r>
              <a:rPr lang="cs-CZ" sz="2400" dirty="0" smtClean="0"/>
              <a:t>Čtyři polévkové lžíce mouky.</a:t>
            </a:r>
          </a:p>
          <a:p>
            <a:r>
              <a:rPr lang="cs-CZ" sz="2400" dirty="0" smtClean="0"/>
              <a:t>Sedm vajíček.</a:t>
            </a:r>
          </a:p>
          <a:p>
            <a:r>
              <a:rPr lang="cs-CZ" sz="2400" dirty="0" smtClean="0"/>
              <a:t>Žádný sýr.</a:t>
            </a:r>
          </a:p>
          <a:p>
            <a:r>
              <a:rPr lang="cs-CZ" sz="2400" dirty="0" smtClean="0"/>
              <a:t>Trochu kávy.</a:t>
            </a:r>
          </a:p>
          <a:p>
            <a:r>
              <a:rPr lang="cs-CZ" sz="2400" dirty="0" smtClean="0"/>
              <a:t>Málo koláčů.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05086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000" dirty="0" err="1" smtClean="0"/>
              <a:t>Translate</a:t>
            </a: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2700" dirty="0" err="1" smtClean="0"/>
              <a:t>Solution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4270248" cy="4572000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Tři rajčata.</a:t>
            </a:r>
          </a:p>
          <a:p>
            <a:r>
              <a:rPr lang="cs-CZ" sz="2400" dirty="0" smtClean="0"/>
              <a:t>Pět okurek.</a:t>
            </a:r>
          </a:p>
          <a:p>
            <a:r>
              <a:rPr lang="cs-CZ" sz="2400" dirty="0" smtClean="0"/>
              <a:t>Jedna krabice mléka.</a:t>
            </a:r>
          </a:p>
          <a:p>
            <a:r>
              <a:rPr lang="cs-CZ" sz="2400" dirty="0" smtClean="0"/>
              <a:t>Dvě sklenice vody.</a:t>
            </a:r>
          </a:p>
          <a:p>
            <a:r>
              <a:rPr lang="cs-CZ" sz="2400" dirty="0" smtClean="0"/>
              <a:t>Několik krajíců chleba.</a:t>
            </a:r>
          </a:p>
          <a:p>
            <a:r>
              <a:rPr lang="cs-CZ" sz="2400" dirty="0" smtClean="0"/>
              <a:t>Čtyři polévkové lžíce mouky.</a:t>
            </a:r>
          </a:p>
          <a:p>
            <a:r>
              <a:rPr lang="cs-CZ" sz="2400" dirty="0" smtClean="0"/>
              <a:t>Sedm vajíček.</a:t>
            </a:r>
          </a:p>
          <a:p>
            <a:r>
              <a:rPr lang="cs-CZ" sz="2400" dirty="0" smtClean="0"/>
              <a:t>Žádný sýr.</a:t>
            </a:r>
          </a:p>
          <a:p>
            <a:r>
              <a:rPr lang="cs-CZ" sz="2400" dirty="0" smtClean="0"/>
              <a:t>Trochu kávy.</a:t>
            </a:r>
          </a:p>
          <a:p>
            <a:r>
              <a:rPr lang="cs-CZ" sz="2400" dirty="0" smtClean="0"/>
              <a:t>Málo koláčů.</a:t>
            </a:r>
            <a:endParaRPr lang="cs-CZ" sz="24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499992" y="1484784"/>
            <a:ext cx="4558280" cy="457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/>
              <a:t>Three</a:t>
            </a:r>
            <a:r>
              <a:rPr lang="cs-CZ" sz="2400" dirty="0" smtClean="0"/>
              <a:t> </a:t>
            </a:r>
            <a:r>
              <a:rPr lang="cs-CZ" sz="2400" dirty="0" err="1" smtClean="0"/>
              <a:t>tomatoes</a:t>
            </a:r>
            <a:r>
              <a:rPr lang="cs-CZ" sz="2400" dirty="0" smtClean="0"/>
              <a:t>.</a:t>
            </a:r>
          </a:p>
          <a:p>
            <a:r>
              <a:rPr lang="cs-CZ" sz="2400" dirty="0" err="1" smtClean="0"/>
              <a:t>Five</a:t>
            </a:r>
            <a:r>
              <a:rPr lang="cs-CZ" sz="2400" dirty="0" smtClean="0"/>
              <a:t> </a:t>
            </a:r>
            <a:r>
              <a:rPr lang="cs-CZ" sz="2400" dirty="0" err="1" smtClean="0"/>
              <a:t>cucumbers</a:t>
            </a:r>
            <a:r>
              <a:rPr lang="cs-CZ" sz="2400" dirty="0" smtClean="0"/>
              <a:t>.</a:t>
            </a:r>
          </a:p>
          <a:p>
            <a:r>
              <a:rPr lang="cs-CZ" sz="2400" dirty="0" err="1" smtClean="0"/>
              <a:t>One</a:t>
            </a:r>
            <a:r>
              <a:rPr lang="cs-CZ" sz="2400" dirty="0" smtClean="0"/>
              <a:t> box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milk</a:t>
            </a:r>
            <a:r>
              <a:rPr lang="cs-CZ" sz="2400" dirty="0" smtClean="0"/>
              <a:t>.</a:t>
            </a:r>
          </a:p>
          <a:p>
            <a:r>
              <a:rPr lang="cs-CZ" sz="2400" dirty="0" err="1" smtClean="0"/>
              <a:t>Two</a:t>
            </a:r>
            <a:r>
              <a:rPr lang="cs-CZ" sz="2400" dirty="0" smtClean="0"/>
              <a:t> </a:t>
            </a:r>
            <a:r>
              <a:rPr lang="cs-CZ" sz="2400" dirty="0" err="1" smtClean="0"/>
              <a:t>glasses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water</a:t>
            </a:r>
            <a:r>
              <a:rPr lang="cs-CZ" sz="2400" dirty="0" smtClean="0"/>
              <a:t>.</a:t>
            </a:r>
          </a:p>
          <a:p>
            <a:r>
              <a:rPr lang="cs-CZ" sz="2400" dirty="0" err="1" smtClean="0"/>
              <a:t>Some</a:t>
            </a:r>
            <a:r>
              <a:rPr lang="cs-CZ" sz="2400" dirty="0" smtClean="0"/>
              <a:t> </a:t>
            </a:r>
            <a:r>
              <a:rPr lang="cs-CZ" sz="2400" dirty="0" err="1" smtClean="0"/>
              <a:t>slices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bread</a:t>
            </a:r>
            <a:r>
              <a:rPr lang="cs-CZ" sz="2400" dirty="0" smtClean="0"/>
              <a:t>.</a:t>
            </a:r>
          </a:p>
          <a:p>
            <a:r>
              <a:rPr lang="cs-CZ" sz="2400" dirty="0" err="1" smtClean="0"/>
              <a:t>Four</a:t>
            </a:r>
            <a:r>
              <a:rPr lang="cs-CZ" sz="2400" dirty="0" smtClean="0"/>
              <a:t> </a:t>
            </a:r>
            <a:r>
              <a:rPr lang="cs-CZ" sz="2400" dirty="0" err="1" smtClean="0"/>
              <a:t>soup</a:t>
            </a:r>
            <a:r>
              <a:rPr lang="cs-CZ" sz="2400" dirty="0" smtClean="0"/>
              <a:t> </a:t>
            </a:r>
            <a:r>
              <a:rPr lang="cs-CZ" sz="2400" dirty="0" err="1" smtClean="0"/>
              <a:t>spoons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flour</a:t>
            </a:r>
            <a:r>
              <a:rPr lang="cs-CZ" sz="2400" dirty="0" smtClean="0"/>
              <a:t>.</a:t>
            </a:r>
          </a:p>
          <a:p>
            <a:r>
              <a:rPr lang="cs-CZ" sz="2400" dirty="0" err="1" smtClean="0"/>
              <a:t>Seven</a:t>
            </a:r>
            <a:r>
              <a:rPr lang="cs-CZ" sz="2400" dirty="0" smtClean="0"/>
              <a:t> </a:t>
            </a:r>
            <a:r>
              <a:rPr lang="cs-CZ" sz="2400" dirty="0" err="1" smtClean="0"/>
              <a:t>eggs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No cheese.</a:t>
            </a:r>
          </a:p>
          <a:p>
            <a:r>
              <a:rPr lang="cs-CZ" sz="2400" dirty="0" smtClean="0"/>
              <a:t>A </a:t>
            </a:r>
            <a:r>
              <a:rPr lang="cs-CZ" sz="2400" dirty="0" err="1" smtClean="0"/>
              <a:t>little</a:t>
            </a:r>
            <a:r>
              <a:rPr lang="cs-CZ" sz="2400" dirty="0" smtClean="0"/>
              <a:t> </a:t>
            </a:r>
            <a:r>
              <a:rPr lang="cs-CZ" sz="2400" dirty="0" err="1" smtClean="0"/>
              <a:t>coffee</a:t>
            </a:r>
            <a:r>
              <a:rPr lang="cs-CZ" sz="2400" dirty="0" smtClean="0"/>
              <a:t>.</a:t>
            </a:r>
          </a:p>
          <a:p>
            <a:r>
              <a:rPr lang="cs-CZ" sz="2400" dirty="0" err="1"/>
              <a:t>F</a:t>
            </a:r>
            <a:r>
              <a:rPr lang="cs-CZ" sz="2400" dirty="0" err="1" smtClean="0"/>
              <a:t>ew</a:t>
            </a:r>
            <a:r>
              <a:rPr lang="cs-CZ" sz="2400" dirty="0" smtClean="0"/>
              <a:t> </a:t>
            </a:r>
            <a:r>
              <a:rPr lang="cs-CZ" sz="2400" dirty="0" err="1" smtClean="0"/>
              <a:t>cakes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97945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Zdroj obrázků: MS Office, Verze: 14.0.6129.5000 (64bitová verze)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lnDef>
      <a:spPr>
        <a:ln w="381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spekt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CEF2EC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407</TotalTime>
  <Words>196</Words>
  <Application>Microsoft Office PowerPoint</Application>
  <PresentationFormat>Předvádění na obrazovce (4:3)</PresentationFormat>
  <Paragraphs>70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0" baseType="lpstr">
      <vt:lpstr>Administrativní</vt:lpstr>
      <vt:lpstr>Aspekt</vt:lpstr>
      <vt:lpstr>Prezentace aplikace PowerPoint</vt:lpstr>
      <vt:lpstr>Test</vt:lpstr>
      <vt:lpstr>Test</vt:lpstr>
      <vt:lpstr>Name them</vt:lpstr>
      <vt:lpstr>Name them Solution</vt:lpstr>
      <vt:lpstr>Translate</vt:lpstr>
      <vt:lpstr>Translate Solution</vt:lpstr>
      <vt:lpstr>Citace: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Olga Bayerlová</dc:creator>
  <cp:lastModifiedBy>zchalupsky</cp:lastModifiedBy>
  <cp:revision>94</cp:revision>
  <cp:lastPrinted>2013-10-06T19:14:03Z</cp:lastPrinted>
  <dcterms:created xsi:type="dcterms:W3CDTF">2013-05-13T19:28:29Z</dcterms:created>
  <dcterms:modified xsi:type="dcterms:W3CDTF">2013-10-22T16:51:58Z</dcterms:modified>
</cp:coreProperties>
</file>