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77" r:id="rId4"/>
    <p:sldId id="278" r:id="rId5"/>
    <p:sldId id="279" r:id="rId6"/>
    <p:sldId id="282" r:id="rId7"/>
    <p:sldId id="280" r:id="rId8"/>
    <p:sldId id="28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VY_32_INOVACE_14_AJ2V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Jídlo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Test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Test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Sunday</a:t>
            </a:r>
            <a:r>
              <a:rPr lang="cs-CZ" dirty="0" smtClean="0"/>
              <a:t> </a:t>
            </a:r>
            <a:r>
              <a:rPr lang="cs-CZ" dirty="0" err="1" smtClean="0"/>
              <a:t>breakfast</a:t>
            </a:r>
            <a:r>
              <a:rPr lang="cs-CZ" dirty="0" smtClean="0"/>
              <a:t>.</a:t>
            </a:r>
          </a:p>
          <a:p>
            <a:pPr marL="788670" lvl="1" indent="-514350">
              <a:buFont typeface="+mj-lt"/>
              <a:buAutoNum type="alphaLcParenR"/>
            </a:pPr>
            <a:r>
              <a:rPr lang="cs-CZ" dirty="0" smtClean="0"/>
              <a:t>…</a:t>
            </a:r>
          </a:p>
          <a:p>
            <a:pPr marL="788670" lvl="1" indent="-514350">
              <a:buFont typeface="+mj-lt"/>
              <a:buAutoNum type="alphaLcParenR"/>
            </a:pPr>
            <a:r>
              <a:rPr lang="cs-CZ" dirty="0" smtClean="0"/>
              <a:t>…</a:t>
            </a:r>
          </a:p>
          <a:p>
            <a:pPr marL="788670" lvl="1" indent="-514350">
              <a:buFont typeface="+mj-lt"/>
              <a:buAutoNum type="alphaLcParenR"/>
            </a:pPr>
            <a:r>
              <a:rPr lang="cs-CZ" dirty="0" smtClean="0"/>
              <a:t>…</a:t>
            </a:r>
          </a:p>
          <a:p>
            <a:pPr marL="788670" lvl="1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What‘s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lunch?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pPr marL="788670" lvl="1" indent="-514350">
              <a:buFont typeface="+mj-lt"/>
              <a:buAutoNum type="alphaLcParenR"/>
            </a:pPr>
            <a:r>
              <a:rPr lang="cs-CZ" dirty="0" smtClean="0"/>
              <a:t>…</a:t>
            </a:r>
          </a:p>
          <a:p>
            <a:pPr marL="788670" lvl="1" indent="-514350">
              <a:buFont typeface="+mj-lt"/>
              <a:buAutoNum type="alphaLcParenR"/>
            </a:pPr>
            <a:r>
              <a:rPr lang="cs-CZ" dirty="0" smtClean="0"/>
              <a:t>…</a:t>
            </a:r>
          </a:p>
          <a:p>
            <a:pPr marL="788670" lvl="1" indent="-514350">
              <a:buFont typeface="+mj-lt"/>
              <a:buAutoNum type="alphaLcParenR"/>
            </a:pPr>
            <a:r>
              <a:rPr lang="cs-CZ" dirty="0" smtClean="0"/>
              <a:t>…</a:t>
            </a:r>
            <a:endParaRPr lang="cs-CZ" dirty="0"/>
          </a:p>
        </p:txBody>
      </p:sp>
      <p:pic>
        <p:nvPicPr>
          <p:cNvPr id="1027" name="Picture 3" descr="C:\Users\Vodny\AppData\Local\Microsoft\Windows\Temporary Internet Files\Content.IE5\1A201BTK\MC9000244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82" y="1433675"/>
            <a:ext cx="3034200" cy="2530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60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smtClean="0"/>
              <a:t>Test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63888" y="3212976"/>
            <a:ext cx="2254024" cy="533800"/>
          </a:xfrm>
        </p:spPr>
        <p:txBody>
          <a:bodyPr/>
          <a:lstStyle/>
          <a:p>
            <a:r>
              <a:rPr lang="cs-CZ" u="sng" dirty="0" err="1" smtClean="0"/>
              <a:t>What</a:t>
            </a:r>
            <a:r>
              <a:rPr lang="cs-CZ" u="sng" dirty="0" smtClean="0"/>
              <a:t> </a:t>
            </a:r>
            <a:r>
              <a:rPr lang="cs-CZ" u="sng" dirty="0" err="1" smtClean="0"/>
              <a:t>is</a:t>
            </a:r>
            <a:r>
              <a:rPr lang="cs-CZ" u="sng" dirty="0" smtClean="0"/>
              <a:t> </a:t>
            </a:r>
            <a:r>
              <a:rPr lang="cs-CZ" u="sng" dirty="0" err="1" smtClean="0"/>
              <a:t>it</a:t>
            </a:r>
            <a:r>
              <a:rPr lang="cs-CZ" u="sng" dirty="0" smtClean="0"/>
              <a:t>?</a:t>
            </a:r>
            <a:endParaRPr lang="cs-CZ" u="sng" dirty="0"/>
          </a:p>
        </p:txBody>
      </p:sp>
      <p:pic>
        <p:nvPicPr>
          <p:cNvPr id="2053" name="Picture 5" descr="C:\Users\Vodny\AppData\Local\Microsoft\Windows\Temporary Internet Files\Content.IE5\1A201BTK\MC90044174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60" y="3855318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Vodny\AppData\Local\Microsoft\Windows\Temporary Internet Files\Content.IE5\62J5BXC3\MC90044177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85" y="1319451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Vodny\AppData\Local\Microsoft\Windows\Temporary Internet Files\Content.IE5\IK8IRNB9\MC90044174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144" y="3861048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Vodny\AppData\Local\Microsoft\Windows\Temporary Internet Files\Content.IE5\I5VVDSRP\MC90044174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144" y="980728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91880" y="3645024"/>
            <a:ext cx="2451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 </a:t>
            </a:r>
            <a:r>
              <a:rPr lang="cs-CZ" dirty="0" err="1" smtClean="0"/>
              <a:t>Why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75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Name</a:t>
            </a:r>
            <a:r>
              <a:rPr lang="cs-CZ" sz="3000" dirty="0" smtClean="0"/>
              <a:t> </a:t>
            </a:r>
            <a:r>
              <a:rPr lang="cs-CZ" sz="3000" dirty="0" err="1" smtClean="0"/>
              <a:t>them</a:t>
            </a:r>
            <a:endParaRPr lang="cs-CZ" sz="3000" dirty="0"/>
          </a:p>
        </p:txBody>
      </p:sp>
      <p:pic>
        <p:nvPicPr>
          <p:cNvPr id="3075" name="Picture 3" descr="C:\Users\Vodny\AppData\Local\Microsoft\Windows\Temporary Internet Files\Content.IE5\I5VVDSRP\MC9003401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23120"/>
            <a:ext cx="1440159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Vodny\AppData\Local\Microsoft\Windows\Temporary Internet Files\Content.IE5\IK8IRNB9\MP90042761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26" y="1340768"/>
            <a:ext cx="2348880" cy="23488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Vodny\AppData\Local\Microsoft\Windows\Temporary Internet Files\Content.IE5\I5VVDSRP\MC9003911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046" y="1597149"/>
            <a:ext cx="1532534" cy="1841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Vodny\AppData\Local\Microsoft\Windows\Temporary Internet Files\Content.IE5\62J5BXC3\MC9003711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360512"/>
            <a:ext cx="1793138" cy="1444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Vodny\AppData\Local\Microsoft\Windows\Temporary Internet Files\Content.IE5\I5VVDSRP\MC9003969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43" y="4100615"/>
            <a:ext cx="1323137" cy="1805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Vodny\AppData\Local\Microsoft\Windows\Temporary Internet Files\Content.IE5\62J5BXC3\MC9003324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88271"/>
            <a:ext cx="1431036" cy="1829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65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Name</a:t>
            </a:r>
            <a:r>
              <a:rPr lang="cs-CZ" sz="3000" dirty="0" smtClean="0"/>
              <a:t> </a:t>
            </a:r>
            <a:r>
              <a:rPr lang="cs-CZ" sz="3000" dirty="0" err="1" smtClean="0"/>
              <a:t>them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3075" name="Picture 3" descr="C:\Users\Vodny\AppData\Local\Microsoft\Windows\Temporary Internet Files\Content.IE5\I5VVDSRP\MC9003401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23120"/>
            <a:ext cx="1440159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Vodny\AppData\Local\Microsoft\Windows\Temporary Internet Files\Content.IE5\IK8IRNB9\MP90042761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26" y="1340768"/>
            <a:ext cx="2348880" cy="23488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Vodny\AppData\Local\Microsoft\Windows\Temporary Internet Files\Content.IE5\I5VVDSRP\MC9003911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046" y="1597149"/>
            <a:ext cx="1532534" cy="1841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Vodny\AppData\Local\Microsoft\Windows\Temporary Internet Files\Content.IE5\62J5BXC3\MC9003711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360512"/>
            <a:ext cx="1793138" cy="1444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Vodny\AppData\Local\Microsoft\Windows\Temporary Internet Files\Content.IE5\I5VVDSRP\MC9003969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43" y="4100615"/>
            <a:ext cx="1323137" cy="1805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Vodny\AppData\Local\Microsoft\Windows\Temporary Internet Files\Content.IE5\62J5BXC3\MC9003324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88271"/>
            <a:ext cx="1431036" cy="1829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83180" y="2963673"/>
            <a:ext cx="2202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fork</a:t>
            </a:r>
            <a:r>
              <a:rPr lang="cs-CZ" dirty="0" smtClean="0"/>
              <a:t>, </a:t>
            </a:r>
            <a:r>
              <a:rPr lang="cs-CZ" dirty="0" err="1" smtClean="0"/>
              <a:t>napkin</a:t>
            </a:r>
            <a:r>
              <a:rPr lang="cs-CZ" dirty="0" smtClean="0"/>
              <a:t>, plate,</a:t>
            </a:r>
          </a:p>
          <a:p>
            <a:r>
              <a:rPr lang="cs-CZ" dirty="0" err="1" smtClean="0"/>
              <a:t>knife</a:t>
            </a:r>
            <a:r>
              <a:rPr lang="cs-CZ" dirty="0" smtClean="0"/>
              <a:t>, </a:t>
            </a:r>
            <a:r>
              <a:rPr lang="cs-CZ" dirty="0" err="1" smtClean="0"/>
              <a:t>spoon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3968" y="2515207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mug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98736" y="1268760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dishwasher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592228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refridgerator</a:t>
            </a:r>
            <a:r>
              <a:rPr lang="cs-CZ" dirty="0" smtClean="0"/>
              <a:t>/</a:t>
            </a:r>
            <a:r>
              <a:rPr lang="cs-CZ" dirty="0" err="1" smtClean="0"/>
              <a:t>fridge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60177" y="542099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pan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98736" y="5939988"/>
            <a:ext cx="151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cooker</a:t>
            </a:r>
            <a:r>
              <a:rPr lang="cs-CZ" dirty="0" smtClean="0"/>
              <a:t>/</a:t>
            </a:r>
            <a:r>
              <a:rPr lang="cs-CZ" dirty="0" err="1" smtClean="0"/>
              <a:t>stove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50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 err="1" smtClean="0"/>
              <a:t>Translate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Tři rajčata.</a:t>
            </a:r>
          </a:p>
          <a:p>
            <a:r>
              <a:rPr lang="cs-CZ" sz="2400" dirty="0" smtClean="0"/>
              <a:t>Pět okurek.</a:t>
            </a:r>
          </a:p>
          <a:p>
            <a:r>
              <a:rPr lang="cs-CZ" sz="2400" dirty="0" smtClean="0"/>
              <a:t>Jedna krabice mléka.</a:t>
            </a:r>
          </a:p>
          <a:p>
            <a:r>
              <a:rPr lang="cs-CZ" sz="2400" dirty="0" smtClean="0"/>
              <a:t>Dvě sklenice vody.</a:t>
            </a:r>
          </a:p>
          <a:p>
            <a:r>
              <a:rPr lang="cs-CZ" sz="2400" dirty="0" smtClean="0"/>
              <a:t>Několik krajíců chleba.</a:t>
            </a:r>
          </a:p>
          <a:p>
            <a:r>
              <a:rPr lang="cs-CZ" sz="2400" dirty="0" smtClean="0"/>
              <a:t>Čtyři polévkové lžíce mouky.</a:t>
            </a:r>
          </a:p>
          <a:p>
            <a:r>
              <a:rPr lang="cs-CZ" sz="2400" dirty="0" smtClean="0"/>
              <a:t>Sedm vajíček.</a:t>
            </a:r>
          </a:p>
          <a:p>
            <a:r>
              <a:rPr lang="cs-CZ" sz="2400" dirty="0" smtClean="0"/>
              <a:t>Žádný sýr.</a:t>
            </a:r>
          </a:p>
          <a:p>
            <a:r>
              <a:rPr lang="cs-CZ" sz="2400" dirty="0" smtClean="0"/>
              <a:t>Trochu kávy.</a:t>
            </a:r>
          </a:p>
          <a:p>
            <a:r>
              <a:rPr lang="cs-CZ" sz="2400" dirty="0" smtClean="0"/>
              <a:t>Málo koláčů.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508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Translate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Tři rajčata.</a:t>
            </a:r>
          </a:p>
          <a:p>
            <a:r>
              <a:rPr lang="cs-CZ" sz="2400" dirty="0" smtClean="0"/>
              <a:t>Pět okurek.</a:t>
            </a:r>
          </a:p>
          <a:p>
            <a:r>
              <a:rPr lang="cs-CZ" sz="2400" dirty="0" smtClean="0"/>
              <a:t>Jedna krabice mléka.</a:t>
            </a:r>
          </a:p>
          <a:p>
            <a:r>
              <a:rPr lang="cs-CZ" sz="2400" dirty="0" smtClean="0"/>
              <a:t>Dvě sklenice vody.</a:t>
            </a:r>
          </a:p>
          <a:p>
            <a:r>
              <a:rPr lang="cs-CZ" sz="2400" dirty="0" smtClean="0"/>
              <a:t>Několik krajíců chleba.</a:t>
            </a:r>
          </a:p>
          <a:p>
            <a:r>
              <a:rPr lang="cs-CZ" sz="2400" dirty="0" smtClean="0"/>
              <a:t>Čtyři polévkové lžíce mouky.</a:t>
            </a:r>
          </a:p>
          <a:p>
            <a:r>
              <a:rPr lang="cs-CZ" sz="2400" dirty="0" smtClean="0"/>
              <a:t>Sedm vajíček.</a:t>
            </a:r>
          </a:p>
          <a:p>
            <a:r>
              <a:rPr lang="cs-CZ" sz="2400" dirty="0" smtClean="0"/>
              <a:t>Žádný sýr.</a:t>
            </a:r>
          </a:p>
          <a:p>
            <a:r>
              <a:rPr lang="cs-CZ" sz="2400" dirty="0" smtClean="0"/>
              <a:t>Trochu kávy.</a:t>
            </a:r>
          </a:p>
          <a:p>
            <a:r>
              <a:rPr lang="cs-CZ" sz="2400" dirty="0" smtClean="0"/>
              <a:t>Málo koláčů.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99992" y="1484784"/>
            <a:ext cx="455828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Three</a:t>
            </a:r>
            <a:r>
              <a:rPr lang="cs-CZ" sz="2400" dirty="0" smtClean="0"/>
              <a:t> </a:t>
            </a:r>
            <a:r>
              <a:rPr lang="cs-CZ" sz="2400" dirty="0" err="1" smtClean="0"/>
              <a:t>tomatoes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Five</a:t>
            </a:r>
            <a:r>
              <a:rPr lang="cs-CZ" sz="2400" dirty="0" smtClean="0"/>
              <a:t> </a:t>
            </a:r>
            <a:r>
              <a:rPr lang="cs-CZ" sz="2400" dirty="0" err="1" smtClean="0"/>
              <a:t>cucumbers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One</a:t>
            </a:r>
            <a:r>
              <a:rPr lang="cs-CZ" sz="2400" dirty="0" smtClean="0"/>
              <a:t> box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milk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glasses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water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Some</a:t>
            </a:r>
            <a:r>
              <a:rPr lang="cs-CZ" sz="2400" dirty="0" smtClean="0"/>
              <a:t> </a:t>
            </a:r>
            <a:r>
              <a:rPr lang="cs-CZ" sz="2400" dirty="0" err="1" smtClean="0"/>
              <a:t>slices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bread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Four</a:t>
            </a:r>
            <a:r>
              <a:rPr lang="cs-CZ" sz="2400" dirty="0" smtClean="0"/>
              <a:t> </a:t>
            </a:r>
            <a:r>
              <a:rPr lang="cs-CZ" sz="2400" dirty="0" err="1" smtClean="0"/>
              <a:t>soup</a:t>
            </a:r>
            <a:r>
              <a:rPr lang="cs-CZ" sz="2400" dirty="0" smtClean="0"/>
              <a:t> </a:t>
            </a:r>
            <a:r>
              <a:rPr lang="cs-CZ" sz="2400" dirty="0" err="1" smtClean="0"/>
              <a:t>spoons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flour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Seven</a:t>
            </a:r>
            <a:r>
              <a:rPr lang="cs-CZ" sz="2400" dirty="0" smtClean="0"/>
              <a:t> </a:t>
            </a:r>
            <a:r>
              <a:rPr lang="cs-CZ" sz="2400" dirty="0" err="1" smtClean="0"/>
              <a:t>eggs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No cheese.</a:t>
            </a:r>
          </a:p>
          <a:p>
            <a:r>
              <a:rPr lang="cs-CZ" sz="2400" dirty="0" smtClean="0"/>
              <a:t>A </a:t>
            </a:r>
            <a:r>
              <a:rPr lang="cs-CZ" sz="2400" dirty="0" err="1" smtClean="0"/>
              <a:t>little</a:t>
            </a:r>
            <a:r>
              <a:rPr lang="cs-CZ" sz="2400" dirty="0" smtClean="0"/>
              <a:t> </a:t>
            </a:r>
            <a:r>
              <a:rPr lang="cs-CZ" sz="2400" dirty="0" err="1" smtClean="0"/>
              <a:t>coffee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F</a:t>
            </a:r>
            <a:r>
              <a:rPr lang="cs-CZ" sz="2400" dirty="0" err="1" smtClean="0"/>
              <a:t>ew</a:t>
            </a:r>
            <a:r>
              <a:rPr lang="cs-CZ" sz="2400" dirty="0" smtClean="0"/>
              <a:t> </a:t>
            </a:r>
            <a:r>
              <a:rPr lang="cs-CZ" sz="2400" dirty="0" err="1" smtClean="0"/>
              <a:t>cakes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794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407</TotalTime>
  <Words>196</Words>
  <Application>Microsoft Office PowerPoint</Application>
  <PresentationFormat>Předvádění na obrazovce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Administrativní</vt:lpstr>
      <vt:lpstr>Aspekt</vt:lpstr>
      <vt:lpstr>Prezentace aplikace PowerPoint</vt:lpstr>
      <vt:lpstr>Test</vt:lpstr>
      <vt:lpstr>Test</vt:lpstr>
      <vt:lpstr>Name them</vt:lpstr>
      <vt:lpstr>Name them Solution</vt:lpstr>
      <vt:lpstr>Translate</vt:lpstr>
      <vt:lpstr>Translate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94</cp:revision>
  <cp:lastPrinted>2013-10-06T19:14:03Z</cp:lastPrinted>
  <dcterms:created xsi:type="dcterms:W3CDTF">2013-05-13T19:28:29Z</dcterms:created>
  <dcterms:modified xsi:type="dcterms:W3CDTF">2013-10-22T16:51:58Z</dcterms:modified>
</cp:coreProperties>
</file>