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9" r:id="rId3"/>
    <p:sldId id="275" r:id="rId4"/>
    <p:sldId id="277" r:id="rId5"/>
    <p:sldId id="278" r:id="rId6"/>
    <p:sldId id="279" r:id="rId7"/>
    <p:sldId id="280" r:id="rId8"/>
    <p:sldId id="281" r:id="rId9"/>
    <p:sldId id="282" r:id="rId10"/>
    <p:sldId id="27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27.5.2013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27.5.2013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27.5.2013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568283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124313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7097285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797944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682311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0217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CD96C12-E767-4010-8C45-FA99239A29E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7051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8616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27.5.2013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838E4FC-EBE5-4D32-9400-D500292EFA87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364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23516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CD96C12-E767-4010-8C45-FA99239A29E1}" type="slidenum">
              <a:rPr lang="cs-CZ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8E4FC-EBE5-4D32-9400-D500292EFA87}" type="datetimeFigureOut">
              <a:rPr lang="cs-CZ" smtClean="0"/>
              <a:pPr/>
              <a:t>27.5.2013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4012315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27.5.2013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27.5.2013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27.5.2013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27.5.2013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27.5.2013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27.5.2013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27.5.2013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27.5.2013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A72A94A-7522-40B5-A47E-9AA0977C6812}" type="datetimeFigureOut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27.5.2013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168AC0F-60D1-4A1F-A789-A09C6FADF136}" type="slidenum">
              <a:rPr lang="cs-CZ" smtClean="0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762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dirty="0" smtClean="0">
                <a:solidFill>
                  <a:srgbClr val="758386"/>
                </a:solidFill>
              </a:rPr>
              <a:t>: </a:t>
            </a:r>
            <a:r>
              <a:rPr lang="cs-CZ" sz="1500" b="1" dirty="0" smtClean="0">
                <a:solidFill>
                  <a:srgbClr val="758386"/>
                </a:solidFill>
              </a:rPr>
              <a:t>VY_32_INOVACE_14_AJ1G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</a:t>
            </a:r>
            <a:r>
              <a:rPr lang="cs-CZ" sz="1500" b="1" dirty="0" smtClean="0">
                <a:solidFill>
                  <a:srgbClr val="758386"/>
                </a:solidFill>
              </a:rPr>
              <a:t>II.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</a:t>
            </a:r>
            <a:r>
              <a:rPr lang="cs-CZ" sz="1500" b="1" dirty="0" smtClean="0">
                <a:solidFill>
                  <a:srgbClr val="758386"/>
                </a:solidFill>
              </a:rPr>
              <a:t>Přídavná jména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</a:t>
            </a:r>
            <a:r>
              <a:rPr lang="cs-CZ" sz="1500" b="1" dirty="0" smtClean="0">
                <a:solidFill>
                  <a:srgbClr val="758386"/>
                </a:solidFill>
              </a:rPr>
              <a:t>Stupňování přídavných jmen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</a:t>
            </a:r>
            <a:r>
              <a:rPr lang="cs-CZ" sz="1500" b="1" dirty="0" smtClean="0">
                <a:solidFill>
                  <a:srgbClr val="758386"/>
                </a:solidFill>
              </a:rPr>
              <a:t>výklad a opakování pomocí </a:t>
            </a:r>
            <a:r>
              <a:rPr lang="cs-CZ" sz="1500" b="1" dirty="0" smtClean="0">
                <a:solidFill>
                  <a:srgbClr val="758386"/>
                </a:solidFill>
              </a:rPr>
              <a:t>projekce PC nebo formou vytištění pracovního listu s následnou kontrolou</a:t>
            </a:r>
            <a:r>
              <a:rPr lang="cs-CZ" sz="1500" b="1" dirty="0" smtClean="0">
                <a:solidFill>
                  <a:srgbClr val="758386"/>
                </a:solidFill>
              </a:rPr>
              <a:t>. 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Adjectives</a:t>
            </a:r>
            <a:endParaRPr lang="cs-CZ" sz="2700" dirty="0"/>
          </a:p>
        </p:txBody>
      </p:sp>
      <p:pic>
        <p:nvPicPr>
          <p:cNvPr id="5122" name="Picture 2" descr="C:\Users\Vodny\AppData\Local\Microsoft\Windows\Temporary Internet Files\Content.IE5\VP0BDLYB\MC90003643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8752" y="2810390"/>
            <a:ext cx="907970" cy="126668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Vodny\AppData\Local\Microsoft\Windows\Temporary Internet Files\Content.IE5\VP0BDLYB\MC90003643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758" y="2316350"/>
            <a:ext cx="1313719" cy="18327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Vodny\AppData\Local\Microsoft\Windows\Temporary Internet Files\Content.IE5\VP0BDLYB\MC90003643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8925" y="1910593"/>
            <a:ext cx="1656185" cy="231049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Vodny\AppData\Local\Microsoft\Windows\Temporary Internet Files\Content.IE5\RG064L64\MC90039845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552246"/>
            <a:ext cx="1592810" cy="820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994231" y="1556792"/>
            <a:ext cx="7707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high</a:t>
            </a:r>
            <a:r>
              <a:rPr lang="cs-CZ" dirty="0" smtClean="0"/>
              <a:t>/</a:t>
            </a:r>
            <a:r>
              <a:rPr lang="cs-CZ" dirty="0" err="1" smtClean="0"/>
              <a:t>tall</a:t>
            </a:r>
            <a:r>
              <a:rPr lang="cs-CZ" dirty="0" smtClean="0"/>
              <a:t>                                </a:t>
            </a:r>
            <a:r>
              <a:rPr lang="cs-CZ" dirty="0" err="1" smtClean="0"/>
              <a:t>higher</a:t>
            </a:r>
            <a:r>
              <a:rPr lang="cs-CZ" dirty="0" smtClean="0"/>
              <a:t>/</a:t>
            </a:r>
            <a:r>
              <a:rPr lang="cs-CZ" dirty="0" err="1" smtClean="0"/>
              <a:t>taller</a:t>
            </a:r>
            <a:r>
              <a:rPr lang="cs-CZ" dirty="0" smtClean="0"/>
              <a:t>                     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highest</a:t>
            </a:r>
            <a:r>
              <a:rPr lang="cs-CZ" dirty="0" smtClean="0"/>
              <a:t>/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tallest</a:t>
            </a:r>
            <a:endParaRPr lang="cs-CZ" dirty="0"/>
          </a:p>
        </p:txBody>
      </p:sp>
      <p:pic>
        <p:nvPicPr>
          <p:cNvPr id="5124" name="Picture 4" descr="C:\Users\Vodny\AppData\Local\Microsoft\Windows\Temporary Internet Files\Content.IE5\6H2P9HO5\MC90039846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8577" y="4629809"/>
            <a:ext cx="1838858" cy="743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Vodny\AppData\Local\Microsoft\Windows\Temporary Internet Files\Content.IE5\PLKWYCBM\MC90039851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6849" y="4659671"/>
            <a:ext cx="2200338" cy="641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1063109" y="5805264"/>
            <a:ext cx="556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fast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945563" y="5805264"/>
            <a:ext cx="76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faster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411304" y="5805264"/>
            <a:ext cx="12314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fastest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807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Short</a:t>
            </a:r>
            <a:r>
              <a:rPr lang="cs-CZ" dirty="0" smtClean="0"/>
              <a:t> </a:t>
            </a:r>
            <a:r>
              <a:rPr lang="cs-CZ" dirty="0" err="1" smtClean="0"/>
              <a:t>adjectives</a:t>
            </a:r>
            <a:endParaRPr lang="cs-CZ" sz="27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453246"/>
              </p:ext>
            </p:extLst>
          </p:nvPr>
        </p:nvGraphicFramePr>
        <p:xfrm>
          <a:off x="1547664" y="2708920"/>
          <a:ext cx="6096000" cy="1854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i="1" u="sng" dirty="0" smtClean="0"/>
                        <a:t>basic</a:t>
                      </a:r>
                      <a:endParaRPr lang="cs-CZ" b="1" i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i="1" u="sng" dirty="0" err="1" smtClean="0"/>
                        <a:t>comparative</a:t>
                      </a:r>
                      <a:endParaRPr lang="cs-CZ" b="1" i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i="1" u="sng" dirty="0" smtClean="0"/>
                        <a:t>superlative</a:t>
                      </a:r>
                      <a:endParaRPr lang="cs-CZ" b="1" i="1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deep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deep</a:t>
                      </a:r>
                      <a:r>
                        <a:rPr lang="cs-CZ" b="1" dirty="0" err="1" smtClean="0"/>
                        <a:t>er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the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deep</a:t>
                      </a:r>
                      <a:r>
                        <a:rPr lang="cs-CZ" b="1" dirty="0" err="1" smtClean="0"/>
                        <a:t>est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big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bi</a:t>
                      </a:r>
                      <a:r>
                        <a:rPr lang="cs-CZ" b="1" dirty="0" err="1" smtClean="0"/>
                        <a:t>gger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the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bi</a:t>
                      </a:r>
                      <a:r>
                        <a:rPr lang="cs-CZ" b="1" dirty="0" err="1" smtClean="0"/>
                        <a:t>ggest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easy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eas</a:t>
                      </a:r>
                      <a:r>
                        <a:rPr lang="cs-CZ" b="1" dirty="0" err="1" smtClean="0"/>
                        <a:t>ier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the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eas</a:t>
                      </a:r>
                      <a:r>
                        <a:rPr lang="cs-CZ" b="1" dirty="0" err="1" smtClean="0"/>
                        <a:t>iest</a:t>
                      </a:r>
                      <a:endParaRPr lang="cs-CZ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large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large</a:t>
                      </a:r>
                      <a:r>
                        <a:rPr lang="cs-CZ" b="1" dirty="0" err="1" smtClean="0"/>
                        <a:t>r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the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large</a:t>
                      </a:r>
                      <a:r>
                        <a:rPr lang="cs-CZ" b="1" dirty="0" err="1" smtClean="0"/>
                        <a:t>st</a:t>
                      </a:r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11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Long </a:t>
            </a:r>
            <a:r>
              <a:rPr lang="cs-CZ" dirty="0" err="1" smtClean="0"/>
              <a:t>adjectives</a:t>
            </a:r>
            <a:endParaRPr lang="cs-CZ" sz="27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018452"/>
              </p:ext>
            </p:extLst>
          </p:nvPr>
        </p:nvGraphicFramePr>
        <p:xfrm>
          <a:off x="971600" y="3241784"/>
          <a:ext cx="7200801" cy="148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00267"/>
                <a:gridCol w="2400267"/>
                <a:gridCol w="24002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i="1" u="sng" dirty="0" smtClean="0"/>
                        <a:t>basic</a:t>
                      </a:r>
                      <a:endParaRPr lang="cs-CZ" b="1" i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i="1" u="sng" dirty="0" err="1" smtClean="0"/>
                        <a:t>comparative</a:t>
                      </a:r>
                      <a:endParaRPr lang="cs-CZ" b="1" i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i="1" u="sng" dirty="0" smtClean="0"/>
                        <a:t>superlative</a:t>
                      </a:r>
                      <a:endParaRPr lang="cs-CZ" b="1" i="1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interesting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more</a:t>
                      </a:r>
                      <a:r>
                        <a:rPr lang="cs-CZ" b="0" dirty="0" smtClean="0"/>
                        <a:t> </a:t>
                      </a:r>
                      <a:r>
                        <a:rPr lang="cs-CZ" b="0" dirty="0" err="1" smtClean="0"/>
                        <a:t>interesting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the</a:t>
                      </a:r>
                      <a:r>
                        <a:rPr lang="cs-CZ" b="1" dirty="0" smtClean="0"/>
                        <a:t> most </a:t>
                      </a:r>
                      <a:r>
                        <a:rPr lang="cs-CZ" b="0" dirty="0" err="1" smtClean="0"/>
                        <a:t>interesting</a:t>
                      </a:r>
                      <a:endParaRPr lang="cs-CZ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attractive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more </a:t>
                      </a:r>
                      <a:r>
                        <a:rPr lang="cs-CZ" b="0" dirty="0" err="1" smtClean="0"/>
                        <a:t>attractive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the</a:t>
                      </a:r>
                      <a:r>
                        <a:rPr lang="cs-CZ" b="1" dirty="0" smtClean="0"/>
                        <a:t> most</a:t>
                      </a:r>
                      <a:r>
                        <a:rPr lang="cs-CZ" b="1" baseline="0" dirty="0" smtClean="0"/>
                        <a:t> </a:t>
                      </a:r>
                      <a:r>
                        <a:rPr lang="cs-CZ" b="0" baseline="0" dirty="0" err="1" smtClean="0"/>
                        <a:t>attractive</a:t>
                      </a:r>
                      <a:endParaRPr lang="cs-CZ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difficult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more </a:t>
                      </a:r>
                      <a:r>
                        <a:rPr lang="cs-CZ" b="0" dirty="0" err="1" smtClean="0"/>
                        <a:t>difficult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the</a:t>
                      </a:r>
                      <a:r>
                        <a:rPr lang="cs-CZ" b="1" dirty="0" smtClean="0"/>
                        <a:t> most </a:t>
                      </a:r>
                      <a:r>
                        <a:rPr lang="cs-CZ" b="0" dirty="0" err="1" smtClean="0"/>
                        <a:t>difficult</a:t>
                      </a:r>
                      <a:endParaRPr lang="cs-CZ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424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Irregular</a:t>
            </a:r>
            <a:r>
              <a:rPr lang="cs-CZ" dirty="0" smtClean="0"/>
              <a:t> </a:t>
            </a:r>
            <a:r>
              <a:rPr lang="cs-CZ" dirty="0" err="1" smtClean="0"/>
              <a:t>adjectives</a:t>
            </a:r>
            <a:endParaRPr lang="cs-CZ" sz="27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141872"/>
              </p:ext>
            </p:extLst>
          </p:nvPr>
        </p:nvGraphicFramePr>
        <p:xfrm>
          <a:off x="971600" y="3212976"/>
          <a:ext cx="7200801" cy="148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00267"/>
                <a:gridCol w="2400267"/>
                <a:gridCol w="240026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i="1" u="sng" dirty="0" smtClean="0"/>
                        <a:t>basic</a:t>
                      </a:r>
                      <a:endParaRPr lang="cs-CZ" b="1" i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i="1" u="sng" dirty="0" err="1" smtClean="0"/>
                        <a:t>comparative</a:t>
                      </a:r>
                      <a:endParaRPr lang="cs-CZ" b="1" i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i="1" u="sng" dirty="0" smtClean="0"/>
                        <a:t>superlative</a:t>
                      </a:r>
                      <a:endParaRPr lang="cs-CZ" b="1" i="1" u="sn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good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err="1" smtClean="0"/>
                        <a:t>better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err="1" smtClean="0"/>
                        <a:t>the</a:t>
                      </a:r>
                      <a:r>
                        <a:rPr lang="cs-CZ" b="0" baseline="0" dirty="0" smtClean="0"/>
                        <a:t> </a:t>
                      </a:r>
                      <a:r>
                        <a:rPr lang="cs-CZ" b="0" baseline="0" dirty="0" err="1" smtClean="0"/>
                        <a:t>best</a:t>
                      </a:r>
                      <a:endParaRPr lang="cs-CZ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bad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err="1" smtClean="0"/>
                        <a:t>worse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err="1" smtClean="0"/>
                        <a:t>the</a:t>
                      </a:r>
                      <a:r>
                        <a:rPr lang="cs-CZ" b="0" dirty="0" smtClean="0"/>
                        <a:t> </a:t>
                      </a:r>
                      <a:r>
                        <a:rPr lang="cs-CZ" b="0" dirty="0" err="1" smtClean="0"/>
                        <a:t>worst</a:t>
                      </a:r>
                      <a:endParaRPr lang="cs-CZ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far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err="1" smtClean="0"/>
                        <a:t>further</a:t>
                      </a:r>
                      <a:endParaRPr lang="cs-CZ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err="1" smtClean="0"/>
                        <a:t>the</a:t>
                      </a:r>
                      <a:r>
                        <a:rPr lang="cs-CZ" b="0" dirty="0" smtClean="0"/>
                        <a:t> </a:t>
                      </a:r>
                      <a:r>
                        <a:rPr lang="cs-CZ" b="0" dirty="0" err="1" smtClean="0"/>
                        <a:t>furthest</a:t>
                      </a:r>
                      <a:endParaRPr lang="cs-CZ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404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Compare</a:t>
            </a:r>
            <a:r>
              <a:rPr lang="cs-CZ" dirty="0" smtClean="0"/>
              <a:t>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things</a:t>
            </a:r>
            <a:r>
              <a:rPr lang="cs-CZ" dirty="0" smtClean="0"/>
              <a:t> - </a:t>
            </a:r>
            <a:r>
              <a:rPr lang="cs-CZ" dirty="0" err="1" smtClean="0"/>
              <a:t>than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My </a:t>
            </a:r>
            <a:r>
              <a:rPr lang="cs-CZ" dirty="0" err="1" smtClean="0"/>
              <a:t>father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older</a:t>
            </a:r>
            <a:r>
              <a:rPr lang="cs-CZ" dirty="0" smtClean="0"/>
              <a:t> </a:t>
            </a:r>
            <a:r>
              <a:rPr lang="cs-CZ" b="1" dirty="0" err="1" smtClean="0"/>
              <a:t>than</a:t>
            </a:r>
            <a:r>
              <a:rPr lang="cs-CZ" dirty="0" smtClean="0"/>
              <a:t> my </a:t>
            </a:r>
            <a:r>
              <a:rPr lang="cs-CZ" dirty="0" err="1" smtClean="0"/>
              <a:t>mother</a:t>
            </a:r>
            <a:r>
              <a:rPr lang="cs-CZ" dirty="0" smtClean="0"/>
              <a:t>.</a:t>
            </a:r>
          </a:p>
          <a:p>
            <a:r>
              <a:rPr lang="cs-CZ" dirty="0" smtClean="0"/>
              <a:t>His </a:t>
            </a:r>
            <a:r>
              <a:rPr lang="cs-CZ" dirty="0" err="1" smtClean="0"/>
              <a:t>homework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more </a:t>
            </a:r>
            <a:r>
              <a:rPr lang="cs-CZ" dirty="0" err="1" smtClean="0"/>
              <a:t>difficult</a:t>
            </a:r>
            <a:r>
              <a:rPr lang="cs-CZ" dirty="0" smtClean="0"/>
              <a:t> </a:t>
            </a:r>
            <a:r>
              <a:rPr lang="cs-CZ" b="1" dirty="0" err="1" smtClean="0"/>
              <a:t>than</a:t>
            </a:r>
            <a:r>
              <a:rPr lang="cs-CZ" dirty="0" smtClean="0"/>
              <a:t> </a:t>
            </a:r>
            <a:r>
              <a:rPr lang="cs-CZ" dirty="0" err="1" smtClean="0"/>
              <a:t>yours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Their</a:t>
            </a:r>
            <a:r>
              <a:rPr lang="cs-CZ" dirty="0" smtClean="0"/>
              <a:t> car </a:t>
            </a:r>
            <a:r>
              <a:rPr lang="cs-CZ" dirty="0" err="1" smtClean="0"/>
              <a:t>will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more </a:t>
            </a:r>
            <a:r>
              <a:rPr lang="cs-CZ" dirty="0" err="1" smtClean="0"/>
              <a:t>expensive</a:t>
            </a:r>
            <a:r>
              <a:rPr lang="cs-CZ" dirty="0" smtClean="0"/>
              <a:t> </a:t>
            </a:r>
            <a:r>
              <a:rPr lang="cs-CZ" b="1" dirty="0" err="1" smtClean="0"/>
              <a:t>than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.</a:t>
            </a:r>
          </a:p>
          <a:p>
            <a:r>
              <a:rPr lang="cs-CZ" dirty="0" smtClean="0"/>
              <a:t>Her house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cheaper</a:t>
            </a:r>
            <a:r>
              <a:rPr lang="cs-CZ" dirty="0" smtClean="0"/>
              <a:t> </a:t>
            </a:r>
            <a:r>
              <a:rPr lang="cs-CZ" b="1" dirty="0" err="1" smtClean="0"/>
              <a:t>than</a:t>
            </a:r>
            <a:r>
              <a:rPr lang="cs-CZ" dirty="0" smtClean="0"/>
              <a:t> </a:t>
            </a:r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cottage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554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Excercise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Translate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Můžeš přijít dříve?</a:t>
            </a:r>
          </a:p>
          <a:p>
            <a:r>
              <a:rPr lang="cs-CZ" dirty="0" smtClean="0"/>
              <a:t>Kdo je mladší než tvoje sestra?</a:t>
            </a:r>
          </a:p>
          <a:p>
            <a:r>
              <a:rPr lang="cs-CZ" dirty="0" smtClean="0"/>
              <a:t>Anglie je chladnější než Itálie.</a:t>
            </a:r>
          </a:p>
          <a:p>
            <a:r>
              <a:rPr lang="cs-CZ" dirty="0" smtClean="0"/>
              <a:t>Tento test je nejdůležitější ze všech.</a:t>
            </a:r>
          </a:p>
          <a:p>
            <a:r>
              <a:rPr lang="cs-CZ" dirty="0" smtClean="0"/>
              <a:t>Moje kamarádka si koupila dražší boty.</a:t>
            </a:r>
          </a:p>
          <a:p>
            <a:r>
              <a:rPr lang="cs-CZ" dirty="0" smtClean="0"/>
              <a:t>Nejlepší jídlo vaří moje maminka.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531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Excercise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come</a:t>
            </a:r>
            <a:r>
              <a:rPr lang="cs-CZ" dirty="0" smtClean="0"/>
              <a:t> </a:t>
            </a:r>
            <a:r>
              <a:rPr lang="cs-CZ" dirty="0" err="1" smtClean="0"/>
              <a:t>earlier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younger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sister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England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colder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Italy.</a:t>
            </a:r>
          </a:p>
          <a:p>
            <a:r>
              <a:rPr lang="cs-CZ" dirty="0" err="1" smtClean="0"/>
              <a:t>This</a:t>
            </a:r>
            <a:r>
              <a:rPr lang="cs-CZ" dirty="0" smtClean="0"/>
              <a:t> test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most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.</a:t>
            </a:r>
          </a:p>
          <a:p>
            <a:r>
              <a:rPr lang="cs-CZ" dirty="0" smtClean="0"/>
              <a:t>My </a:t>
            </a:r>
            <a:r>
              <a:rPr lang="cs-CZ" dirty="0" err="1" smtClean="0"/>
              <a:t>friend</a:t>
            </a:r>
            <a:r>
              <a:rPr lang="cs-CZ" dirty="0" smtClean="0"/>
              <a:t> has </a:t>
            </a:r>
            <a:r>
              <a:rPr lang="cs-CZ" dirty="0" err="1" smtClean="0"/>
              <a:t>bought</a:t>
            </a:r>
            <a:r>
              <a:rPr lang="cs-CZ" dirty="0" smtClean="0"/>
              <a:t> more </a:t>
            </a:r>
            <a:r>
              <a:rPr lang="cs-CZ" dirty="0" err="1" smtClean="0"/>
              <a:t>expensive</a:t>
            </a:r>
            <a:r>
              <a:rPr lang="cs-CZ" dirty="0" smtClean="0"/>
              <a:t> </a:t>
            </a:r>
            <a:r>
              <a:rPr lang="cs-CZ" dirty="0" err="1" smtClean="0"/>
              <a:t>shoes</a:t>
            </a:r>
            <a:r>
              <a:rPr lang="cs-CZ" dirty="0" smtClean="0"/>
              <a:t>.</a:t>
            </a:r>
          </a:p>
          <a:p>
            <a:r>
              <a:rPr lang="cs-CZ" dirty="0" smtClean="0"/>
              <a:t>My </a:t>
            </a:r>
            <a:r>
              <a:rPr lang="cs-CZ" dirty="0" err="1" smtClean="0"/>
              <a:t>mum</a:t>
            </a:r>
            <a:r>
              <a:rPr lang="cs-CZ" dirty="0" smtClean="0"/>
              <a:t> </a:t>
            </a:r>
            <a:r>
              <a:rPr lang="cs-CZ" dirty="0" err="1" smtClean="0"/>
              <a:t>cooks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best</a:t>
            </a:r>
            <a:r>
              <a:rPr lang="cs-CZ" dirty="0" smtClean="0"/>
              <a:t> </a:t>
            </a:r>
            <a:r>
              <a:rPr lang="cs-CZ" dirty="0" err="1" smtClean="0"/>
              <a:t>meal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241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Zdroj obrázků: MS Office</a:t>
            </a:r>
            <a:r>
              <a:rPr lang="cs-CZ" smtClean="0"/>
              <a:t>, Verze: 14.0.6129.5000 (64bitová verze)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716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209</TotalTime>
  <Words>213</Words>
  <Application>Microsoft Office PowerPoint</Application>
  <PresentationFormat>Předvádění na obrazovce (4:3)</PresentationFormat>
  <Paragraphs>80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Aspekt</vt:lpstr>
      <vt:lpstr>1_Administrativní</vt:lpstr>
      <vt:lpstr>Prezentace aplikace PowerPoint</vt:lpstr>
      <vt:lpstr>Adjectives</vt:lpstr>
      <vt:lpstr>Short adjectives</vt:lpstr>
      <vt:lpstr>Long adjectives</vt:lpstr>
      <vt:lpstr>Irregular adjectives</vt:lpstr>
      <vt:lpstr>Compare two things - than</vt:lpstr>
      <vt:lpstr>Excercise Translate</vt:lpstr>
      <vt:lpstr>Excercise Solution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Michal Bayerl</cp:lastModifiedBy>
  <cp:revision>43</cp:revision>
  <dcterms:created xsi:type="dcterms:W3CDTF">2013-05-13T19:28:29Z</dcterms:created>
  <dcterms:modified xsi:type="dcterms:W3CDTF">2013-05-27T20:38:13Z</dcterms:modified>
</cp:coreProperties>
</file>