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9" r:id="rId3"/>
    <p:sldId id="275" r:id="rId4"/>
    <p:sldId id="277" r:id="rId5"/>
    <p:sldId id="278" r:id="rId6"/>
    <p:sldId id="279" r:id="rId7"/>
    <p:sldId id="280" r:id="rId8"/>
    <p:sldId id="281" r:id="rId9"/>
    <p:sldId id="282" r:id="rId10"/>
    <p:sldId id="27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682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43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972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979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231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0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61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36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5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123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27.5.2013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2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VY_32_INOVACE_14_AJ1G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</a:t>
            </a:r>
            <a:r>
              <a:rPr lang="cs-CZ" sz="1500" b="1" dirty="0" smtClean="0">
                <a:solidFill>
                  <a:srgbClr val="758386"/>
                </a:solidFill>
              </a:rPr>
              <a:t>II.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</a:t>
            </a:r>
            <a:r>
              <a:rPr lang="cs-CZ" sz="1500" b="1" dirty="0" smtClean="0">
                <a:solidFill>
                  <a:srgbClr val="758386"/>
                </a:solidFill>
              </a:rPr>
              <a:t>Přídavná jména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</a:t>
            </a:r>
            <a:r>
              <a:rPr lang="cs-CZ" sz="1500" b="1" dirty="0" smtClean="0">
                <a:solidFill>
                  <a:srgbClr val="758386"/>
                </a:solidFill>
              </a:rPr>
              <a:t>Stupňování přídavných jmen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</a:t>
            </a:r>
            <a:r>
              <a:rPr lang="cs-CZ" sz="1500" b="1" dirty="0" smtClean="0">
                <a:solidFill>
                  <a:srgbClr val="758386"/>
                </a:solidFill>
              </a:rPr>
              <a:t>výklad a opakování pomocí </a:t>
            </a:r>
            <a:r>
              <a:rPr lang="cs-CZ" sz="1500" b="1" dirty="0" smtClean="0">
                <a:solidFill>
                  <a:srgbClr val="758386"/>
                </a:solidFill>
              </a:rPr>
              <a:t>projekce PC nebo formou vytištění pracovního listu s následnou kontrolou</a:t>
            </a:r>
            <a:r>
              <a:rPr lang="cs-CZ" sz="1500" b="1" dirty="0" smtClean="0">
                <a:solidFill>
                  <a:srgbClr val="758386"/>
                </a:solidFill>
              </a:rPr>
              <a:t>. 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Adjectives</a:t>
            </a:r>
            <a:endParaRPr lang="cs-CZ" sz="2700" dirty="0"/>
          </a:p>
        </p:txBody>
      </p:sp>
      <p:pic>
        <p:nvPicPr>
          <p:cNvPr id="5122" name="Picture 2" descr="C:\Users\Vodny\AppData\Local\Microsoft\Windows\Temporary Internet Files\Content.IE5\VP0BDLYB\MC9000364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52" y="2810390"/>
            <a:ext cx="907970" cy="12666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Vodny\AppData\Local\Microsoft\Windows\Temporary Internet Files\Content.IE5\VP0BDLYB\MC9000364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758" y="2316350"/>
            <a:ext cx="1313719" cy="18327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Vodny\AppData\Local\Microsoft\Windows\Temporary Internet Files\Content.IE5\VP0BDLYB\MC9000364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925" y="1910593"/>
            <a:ext cx="1656185" cy="23104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Vodny\AppData\Local\Microsoft\Windows\Temporary Internet Files\Content.IE5\RG064L64\MC9003984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52246"/>
            <a:ext cx="1592810" cy="82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994231" y="1556792"/>
            <a:ext cx="7707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high</a:t>
            </a:r>
            <a:r>
              <a:rPr lang="cs-CZ" dirty="0" smtClean="0"/>
              <a:t>/</a:t>
            </a:r>
            <a:r>
              <a:rPr lang="cs-CZ" dirty="0" err="1" smtClean="0"/>
              <a:t>tall</a:t>
            </a:r>
            <a:r>
              <a:rPr lang="cs-CZ" dirty="0" smtClean="0"/>
              <a:t>                                </a:t>
            </a:r>
            <a:r>
              <a:rPr lang="cs-CZ" dirty="0" err="1" smtClean="0"/>
              <a:t>higher</a:t>
            </a:r>
            <a:r>
              <a:rPr lang="cs-CZ" dirty="0" smtClean="0"/>
              <a:t>/</a:t>
            </a:r>
            <a:r>
              <a:rPr lang="cs-CZ" dirty="0" err="1" smtClean="0"/>
              <a:t>taller</a:t>
            </a:r>
            <a:r>
              <a:rPr lang="cs-CZ" dirty="0" smtClean="0"/>
              <a:t>                     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highest</a:t>
            </a:r>
            <a:r>
              <a:rPr lang="cs-CZ" dirty="0" smtClean="0"/>
              <a:t>/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tallest</a:t>
            </a:r>
            <a:endParaRPr lang="cs-CZ" dirty="0"/>
          </a:p>
        </p:txBody>
      </p:sp>
      <p:pic>
        <p:nvPicPr>
          <p:cNvPr id="5124" name="Picture 4" descr="C:\Users\Vodny\AppData\Local\Microsoft\Windows\Temporary Internet Files\Content.IE5\6H2P9HO5\MC9003984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577" y="4629809"/>
            <a:ext cx="1838858" cy="74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Vodny\AppData\Local\Microsoft\Windows\Temporary Internet Files\Content.IE5\PLKWYCBM\MC9003985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849" y="4659671"/>
            <a:ext cx="2200338" cy="64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063109" y="580526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fast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45563" y="5805264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faster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11304" y="5805264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fastest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0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endParaRPr lang="cs-CZ" sz="27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53246"/>
              </p:ext>
            </p:extLst>
          </p:nvPr>
        </p:nvGraphicFramePr>
        <p:xfrm>
          <a:off x="1547664" y="2708920"/>
          <a:ext cx="6096000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1" u="sng" dirty="0" smtClean="0"/>
                        <a:t>basic</a:t>
                      </a:r>
                      <a:endParaRPr lang="cs-CZ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u="sng" dirty="0" err="1" smtClean="0"/>
                        <a:t>comparative</a:t>
                      </a:r>
                      <a:endParaRPr lang="cs-CZ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u="sng" dirty="0" smtClean="0"/>
                        <a:t>superlative</a:t>
                      </a:r>
                      <a:endParaRPr lang="cs-CZ" b="1" i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deep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deep</a:t>
                      </a:r>
                      <a:r>
                        <a:rPr lang="cs-CZ" b="1" dirty="0" err="1" smtClean="0"/>
                        <a:t>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deep</a:t>
                      </a:r>
                      <a:r>
                        <a:rPr lang="cs-CZ" b="1" dirty="0" err="1" smtClean="0"/>
                        <a:t>est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bi</a:t>
                      </a:r>
                      <a:r>
                        <a:rPr lang="cs-CZ" b="1" dirty="0" err="1" smtClean="0"/>
                        <a:t>gger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bi</a:t>
                      </a:r>
                      <a:r>
                        <a:rPr lang="cs-CZ" b="1" dirty="0" err="1" smtClean="0"/>
                        <a:t>ggest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easy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eas</a:t>
                      </a:r>
                      <a:r>
                        <a:rPr lang="cs-CZ" b="1" dirty="0" err="1" smtClean="0"/>
                        <a:t>ier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eas</a:t>
                      </a:r>
                      <a:r>
                        <a:rPr lang="cs-CZ" b="1" dirty="0" err="1" smtClean="0"/>
                        <a:t>iest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large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large</a:t>
                      </a:r>
                      <a:r>
                        <a:rPr lang="cs-CZ" b="1" dirty="0" err="1" smtClean="0"/>
                        <a:t>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large</a:t>
                      </a:r>
                      <a:r>
                        <a:rPr lang="cs-CZ" b="1" dirty="0" err="1" smtClean="0"/>
                        <a:t>st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1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Long </a:t>
            </a:r>
            <a:r>
              <a:rPr lang="cs-CZ" dirty="0" err="1" smtClean="0"/>
              <a:t>adjectives</a:t>
            </a:r>
            <a:endParaRPr lang="cs-CZ" sz="27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18452"/>
              </p:ext>
            </p:extLst>
          </p:nvPr>
        </p:nvGraphicFramePr>
        <p:xfrm>
          <a:off x="971600" y="3241784"/>
          <a:ext cx="7200801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0267"/>
                <a:gridCol w="2400267"/>
                <a:gridCol w="24002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1" u="sng" dirty="0" smtClean="0"/>
                        <a:t>basic</a:t>
                      </a:r>
                      <a:endParaRPr lang="cs-CZ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u="sng" dirty="0" err="1" smtClean="0"/>
                        <a:t>comparative</a:t>
                      </a:r>
                      <a:endParaRPr lang="cs-CZ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u="sng" dirty="0" smtClean="0"/>
                        <a:t>superlative</a:t>
                      </a:r>
                      <a:endParaRPr lang="cs-CZ" b="1" i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interesting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more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interesting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the</a:t>
                      </a:r>
                      <a:r>
                        <a:rPr lang="cs-CZ" b="1" dirty="0" smtClean="0"/>
                        <a:t> most </a:t>
                      </a:r>
                      <a:r>
                        <a:rPr lang="cs-CZ" b="0" dirty="0" err="1" smtClean="0"/>
                        <a:t>interesting</a:t>
                      </a:r>
                      <a:endParaRPr lang="cs-CZ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attractive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more </a:t>
                      </a:r>
                      <a:r>
                        <a:rPr lang="cs-CZ" b="0" dirty="0" err="1" smtClean="0"/>
                        <a:t>attractive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the</a:t>
                      </a:r>
                      <a:r>
                        <a:rPr lang="cs-CZ" b="1" dirty="0" smtClean="0"/>
                        <a:t> most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0" baseline="0" dirty="0" err="1" smtClean="0"/>
                        <a:t>attractive</a:t>
                      </a:r>
                      <a:endParaRPr lang="cs-CZ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difficult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more </a:t>
                      </a:r>
                      <a:r>
                        <a:rPr lang="cs-CZ" b="0" dirty="0" err="1" smtClean="0"/>
                        <a:t>difficult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the</a:t>
                      </a:r>
                      <a:r>
                        <a:rPr lang="cs-CZ" b="1" dirty="0" smtClean="0"/>
                        <a:t> most </a:t>
                      </a:r>
                      <a:r>
                        <a:rPr lang="cs-CZ" b="0" dirty="0" err="1" smtClean="0"/>
                        <a:t>difficult</a:t>
                      </a:r>
                      <a:endParaRPr lang="cs-CZ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Irregular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endParaRPr lang="cs-CZ" sz="27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41872"/>
              </p:ext>
            </p:extLst>
          </p:nvPr>
        </p:nvGraphicFramePr>
        <p:xfrm>
          <a:off x="971600" y="3212976"/>
          <a:ext cx="7200801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0267"/>
                <a:gridCol w="2400267"/>
                <a:gridCol w="24002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i="1" u="sng" dirty="0" smtClean="0"/>
                        <a:t>basic</a:t>
                      </a:r>
                      <a:endParaRPr lang="cs-CZ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u="sng" dirty="0" err="1" smtClean="0"/>
                        <a:t>comparative</a:t>
                      </a:r>
                      <a:endParaRPr lang="cs-CZ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i="1" u="sng" dirty="0" smtClean="0"/>
                        <a:t>superlative</a:t>
                      </a:r>
                      <a:endParaRPr lang="cs-CZ" b="1" i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good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better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the</a:t>
                      </a:r>
                      <a:r>
                        <a:rPr lang="cs-CZ" b="0" baseline="0" dirty="0" smtClean="0"/>
                        <a:t> </a:t>
                      </a:r>
                      <a:r>
                        <a:rPr lang="cs-CZ" b="0" baseline="0" dirty="0" err="1" smtClean="0"/>
                        <a:t>best</a:t>
                      </a:r>
                      <a:endParaRPr lang="cs-CZ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worse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the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worst</a:t>
                      </a:r>
                      <a:endParaRPr lang="cs-CZ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further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the</a:t>
                      </a:r>
                      <a:r>
                        <a:rPr lang="cs-CZ" b="0" dirty="0" smtClean="0"/>
                        <a:t> </a:t>
                      </a:r>
                      <a:r>
                        <a:rPr lang="cs-CZ" b="0" dirty="0" err="1" smtClean="0"/>
                        <a:t>furthest</a:t>
                      </a:r>
                      <a:endParaRPr lang="cs-CZ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0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Compare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things</a:t>
            </a:r>
            <a:r>
              <a:rPr lang="cs-CZ" dirty="0" smtClean="0"/>
              <a:t> - </a:t>
            </a:r>
            <a:r>
              <a:rPr lang="cs-CZ" dirty="0" err="1" smtClean="0"/>
              <a:t>than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My </a:t>
            </a:r>
            <a:r>
              <a:rPr lang="cs-CZ" dirty="0" err="1" smtClean="0"/>
              <a:t>father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older</a:t>
            </a:r>
            <a:r>
              <a:rPr lang="cs-CZ" dirty="0" smtClean="0"/>
              <a:t> </a:t>
            </a:r>
            <a:r>
              <a:rPr lang="cs-CZ" b="1" dirty="0" err="1" smtClean="0"/>
              <a:t>than</a:t>
            </a:r>
            <a:r>
              <a:rPr lang="cs-CZ" dirty="0" smtClean="0"/>
              <a:t> my </a:t>
            </a:r>
            <a:r>
              <a:rPr lang="cs-CZ" dirty="0" err="1" smtClean="0"/>
              <a:t>mother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His </a:t>
            </a:r>
            <a:r>
              <a:rPr lang="cs-CZ" dirty="0" err="1" smtClean="0"/>
              <a:t>homework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more </a:t>
            </a:r>
            <a:r>
              <a:rPr lang="cs-CZ" dirty="0" err="1" smtClean="0"/>
              <a:t>difficult</a:t>
            </a:r>
            <a:r>
              <a:rPr lang="cs-CZ" dirty="0" smtClean="0"/>
              <a:t> </a:t>
            </a:r>
            <a:r>
              <a:rPr lang="cs-CZ" b="1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yours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Their</a:t>
            </a:r>
            <a:r>
              <a:rPr lang="cs-CZ" dirty="0" smtClean="0"/>
              <a:t> car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more </a:t>
            </a:r>
            <a:r>
              <a:rPr lang="cs-CZ" dirty="0" err="1" smtClean="0"/>
              <a:t>expensive</a:t>
            </a:r>
            <a:r>
              <a:rPr lang="cs-CZ" dirty="0" smtClean="0"/>
              <a:t> </a:t>
            </a:r>
            <a:r>
              <a:rPr lang="cs-CZ" b="1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Her house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cheaper</a:t>
            </a:r>
            <a:r>
              <a:rPr lang="cs-CZ" dirty="0" smtClean="0"/>
              <a:t> </a:t>
            </a:r>
            <a:r>
              <a:rPr lang="cs-CZ" b="1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cottage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5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Excercise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Translate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Můžeš přijít dříve?</a:t>
            </a:r>
          </a:p>
          <a:p>
            <a:r>
              <a:rPr lang="cs-CZ" dirty="0" smtClean="0"/>
              <a:t>Kdo je mladší než tvoje sestra?</a:t>
            </a:r>
          </a:p>
          <a:p>
            <a:r>
              <a:rPr lang="cs-CZ" dirty="0" smtClean="0"/>
              <a:t>Anglie je chladnější než Itálie.</a:t>
            </a:r>
          </a:p>
          <a:p>
            <a:r>
              <a:rPr lang="cs-CZ" dirty="0" smtClean="0"/>
              <a:t>Tento test je nejdůležitější ze všech.</a:t>
            </a:r>
          </a:p>
          <a:p>
            <a:r>
              <a:rPr lang="cs-CZ" dirty="0" smtClean="0"/>
              <a:t>Moje kamarádka si koupila dražší boty.</a:t>
            </a:r>
          </a:p>
          <a:p>
            <a:r>
              <a:rPr lang="cs-CZ" dirty="0" smtClean="0"/>
              <a:t>Nejlepší jídlo vaří moje maminka.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3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Excercise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earlier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younger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sister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England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colder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Italy.</a:t>
            </a:r>
          </a:p>
          <a:p>
            <a:r>
              <a:rPr lang="cs-CZ" dirty="0" err="1" smtClean="0"/>
              <a:t>This</a:t>
            </a:r>
            <a:r>
              <a:rPr lang="cs-CZ" dirty="0" smtClean="0"/>
              <a:t> test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.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friend</a:t>
            </a:r>
            <a:r>
              <a:rPr lang="cs-CZ" dirty="0" smtClean="0"/>
              <a:t> has </a:t>
            </a:r>
            <a:r>
              <a:rPr lang="cs-CZ" dirty="0" err="1" smtClean="0"/>
              <a:t>bought</a:t>
            </a:r>
            <a:r>
              <a:rPr lang="cs-CZ" dirty="0" smtClean="0"/>
              <a:t> more </a:t>
            </a:r>
            <a:r>
              <a:rPr lang="cs-CZ" dirty="0" err="1" smtClean="0"/>
              <a:t>expensive</a:t>
            </a:r>
            <a:r>
              <a:rPr lang="cs-CZ" dirty="0" smtClean="0"/>
              <a:t> </a:t>
            </a:r>
            <a:r>
              <a:rPr lang="cs-CZ" dirty="0" err="1" smtClean="0"/>
              <a:t>shoes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mum</a:t>
            </a:r>
            <a:r>
              <a:rPr lang="cs-CZ" dirty="0" smtClean="0"/>
              <a:t> </a:t>
            </a:r>
            <a:r>
              <a:rPr lang="cs-CZ" dirty="0" err="1" smtClean="0"/>
              <a:t>cooks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meal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4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</a:t>
            </a:r>
            <a:r>
              <a:rPr lang="cs-CZ" smtClean="0"/>
              <a:t>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209</TotalTime>
  <Words>213</Words>
  <Application>Microsoft Office PowerPoint</Application>
  <PresentationFormat>Předvádění na obrazovce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Aspekt</vt:lpstr>
      <vt:lpstr>1_Administrativní</vt:lpstr>
      <vt:lpstr>Prezentace aplikace PowerPoint</vt:lpstr>
      <vt:lpstr>Adjectives</vt:lpstr>
      <vt:lpstr>Short adjectives</vt:lpstr>
      <vt:lpstr>Long adjectives</vt:lpstr>
      <vt:lpstr>Irregular adjectives</vt:lpstr>
      <vt:lpstr>Compare two things - than</vt:lpstr>
      <vt:lpstr>Excercise Translate</vt:lpstr>
      <vt:lpstr>Excercise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43</cp:revision>
  <dcterms:created xsi:type="dcterms:W3CDTF">2013-05-13T19:28:29Z</dcterms:created>
  <dcterms:modified xsi:type="dcterms:W3CDTF">2013-05-27T20:38:13Z</dcterms:modified>
</cp:coreProperties>
</file>