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79" r:id="rId3"/>
    <p:sldId id="277" r:id="rId4"/>
    <p:sldId id="258" r:id="rId5"/>
    <p:sldId id="275" r:id="rId6"/>
    <p:sldId id="273" r:id="rId7"/>
    <p:sldId id="278" r:id="rId8"/>
    <p:sldId id="259" r:id="rId9"/>
    <p:sldId id="268" r:id="rId10"/>
    <p:sldId id="26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010D36-A122-4B8C-A094-0F02B3C30F4C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8500A5-DCBA-4021-AECA-F2B71A42F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93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F3F3B-214F-43EA-9B33-C5A52C3334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D88D5-5F80-4D97-ADC9-1AEC421C4A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406AE-CE3C-4671-BBBC-2E35DB76D2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47B0-16EF-4A41-BBA6-88B795FCD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746D6-D861-4924-B77E-01C7D074D6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E9852-4B6A-4AD3-A41C-F34254A054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28BA4-9DEB-4945-B6DC-C3FACF3059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CBAB6-2616-4806-A4C6-520168497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6BAB2-6E99-4851-A0A2-F6FF83539A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C4A86-2831-4651-A09F-D0E743C11E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27E4-DBC5-4F7E-A732-CE8FF2288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56A8841-04A8-49A5-ADE8-B6FDC72E6E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ixabay.com/cs/m%C4%9B%C5%99idlo-opat%C5%99en%C3%AD-ukazatel-m%C4%9B%C5%99%C3%ADtko-110779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</a:t>
            </a:r>
            <a:r>
              <a:rPr lang="cs-CZ" sz="1200" b="1" dirty="0" smtClean="0">
                <a:latin typeface="Verdana" pitchFamily="34" charset="0"/>
              </a:rPr>
              <a:t>15. 10. </a:t>
            </a:r>
            <a:r>
              <a:rPr lang="cs-CZ" sz="1200" b="1" dirty="0" smtClean="0">
                <a:latin typeface="Verdana" pitchFamily="34" charset="0"/>
              </a:rPr>
              <a:t>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</a:t>
            </a:r>
            <a:r>
              <a:rPr lang="cs-CZ" sz="1200" b="1" dirty="0" smtClean="0">
                <a:latin typeface="Verdana" pitchFamily="34" charset="0"/>
              </a:rPr>
              <a:t>VY_32_INOVACE_13_ZT_E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II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-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Elektrotechnika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Téma: </a:t>
            </a:r>
            <a:r>
              <a:rPr lang="cs-CZ" sz="1200" b="1" dirty="0" smtClean="0">
                <a:latin typeface="Verdana" pitchFamily="34" charset="0"/>
              </a:rPr>
              <a:t>Zapojení měřících přístrojů</a:t>
            </a:r>
            <a:endParaRPr lang="cs-CZ" sz="1200" b="1" dirty="0" smtClean="0">
              <a:latin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</a:t>
            </a:r>
            <a:r>
              <a:rPr lang="cs-CZ" sz="1200" b="1" dirty="0" smtClean="0">
                <a:latin typeface="Verdana" pitchFamily="34" charset="0"/>
              </a:rPr>
              <a:t>: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/>
              <a:t>Zapojení </a:t>
            </a:r>
            <a:r>
              <a:rPr lang="cs-CZ" sz="1200" i="1" dirty="0" smtClean="0"/>
              <a:t>ampérmetru </a:t>
            </a:r>
            <a:r>
              <a:rPr lang="cs-CZ" sz="1200" i="1" dirty="0" smtClean="0"/>
              <a:t>a voltmetru.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/>
              <a:t>Přímé měření pro malé a velké odpory.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/>
              <a:t>Měření v sériových a paralelních obvodech.</a:t>
            </a: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1 w 7514"/>
                <a:gd name="T7" fmla="*/ 0 h 385"/>
                <a:gd name="T8" fmla="*/ 1 w 7514"/>
                <a:gd name="T9" fmla="*/ 0 h 385"/>
                <a:gd name="T10" fmla="*/ 2 w 7514"/>
                <a:gd name="T11" fmla="*/ 0 h 385"/>
                <a:gd name="T12" fmla="*/ 1 w 7514"/>
                <a:gd name="T13" fmla="*/ 0 h 385"/>
                <a:gd name="T14" fmla="*/ 2 w 7514"/>
                <a:gd name="T15" fmla="*/ 0 h 385"/>
                <a:gd name="T16" fmla="*/ 2 w 7514"/>
                <a:gd name="T17" fmla="*/ 0 h 385"/>
                <a:gd name="T18" fmla="*/ 1 w 7514"/>
                <a:gd name="T19" fmla="*/ 0 h 385"/>
                <a:gd name="T20" fmla="*/ 2 w 7514"/>
                <a:gd name="T21" fmla="*/ 0 h 385"/>
                <a:gd name="T22" fmla="*/ 3 w 7514"/>
                <a:gd name="T23" fmla="*/ 0 h 385"/>
                <a:gd name="T24" fmla="*/ 3 w 7514"/>
                <a:gd name="T25" fmla="*/ 0 h 385"/>
                <a:gd name="T26" fmla="*/ 3 w 7514"/>
                <a:gd name="T27" fmla="*/ 0 h 385"/>
                <a:gd name="T28" fmla="*/ 3 w 7514"/>
                <a:gd name="T29" fmla="*/ 0 h 385"/>
                <a:gd name="T30" fmla="*/ 3 w 7514"/>
                <a:gd name="T31" fmla="*/ 0 h 385"/>
                <a:gd name="T32" fmla="*/ 3 w 7514"/>
                <a:gd name="T33" fmla="*/ 0 h 385"/>
                <a:gd name="T34" fmla="*/ 4 w 7514"/>
                <a:gd name="T35" fmla="*/ 0 h 385"/>
                <a:gd name="T36" fmla="*/ 4 w 7514"/>
                <a:gd name="T37" fmla="*/ 0 h 385"/>
                <a:gd name="T38" fmla="*/ 4 w 7514"/>
                <a:gd name="T39" fmla="*/ 0 h 385"/>
                <a:gd name="T40" fmla="*/ 5 w 7514"/>
                <a:gd name="T41" fmla="*/ 0 h 385"/>
                <a:gd name="T42" fmla="*/ 5 w 7514"/>
                <a:gd name="T43" fmla="*/ 0 h 385"/>
                <a:gd name="T44" fmla="*/ 5 w 7514"/>
                <a:gd name="T45" fmla="*/ 0 h 385"/>
                <a:gd name="T46" fmla="*/ 5 w 7514"/>
                <a:gd name="T47" fmla="*/ 0 h 385"/>
                <a:gd name="T48" fmla="*/ 5 w 7514"/>
                <a:gd name="T49" fmla="*/ 0 h 385"/>
                <a:gd name="T50" fmla="*/ 6 w 7514"/>
                <a:gd name="T51" fmla="*/ 0 h 385"/>
                <a:gd name="T52" fmla="*/ 6 w 7514"/>
                <a:gd name="T53" fmla="*/ 0 h 385"/>
                <a:gd name="T54" fmla="*/ 6 w 7514"/>
                <a:gd name="T55" fmla="*/ 0 h 385"/>
                <a:gd name="T56" fmla="*/ 6 w 7514"/>
                <a:gd name="T57" fmla="*/ 0 h 385"/>
                <a:gd name="T58" fmla="*/ 6 w 7514"/>
                <a:gd name="T59" fmla="*/ 0 h 385"/>
                <a:gd name="T60" fmla="*/ 6 w 7514"/>
                <a:gd name="T61" fmla="*/ 0 h 385"/>
                <a:gd name="T62" fmla="*/ 6 w 7514"/>
                <a:gd name="T63" fmla="*/ 0 h 385"/>
                <a:gd name="T64" fmla="*/ 6 w 7514"/>
                <a:gd name="T65" fmla="*/ 0 h 385"/>
                <a:gd name="T66" fmla="*/ 7 w 7514"/>
                <a:gd name="T67" fmla="*/ 0 h 385"/>
                <a:gd name="T68" fmla="*/ 7 w 7514"/>
                <a:gd name="T69" fmla="*/ 0 h 385"/>
                <a:gd name="T70" fmla="*/ 7 w 7514"/>
                <a:gd name="T71" fmla="*/ 0 h 385"/>
                <a:gd name="T72" fmla="*/ 8 w 7514"/>
                <a:gd name="T73" fmla="*/ 0 h 385"/>
                <a:gd name="T74" fmla="*/ 8 w 7514"/>
                <a:gd name="T75" fmla="*/ 0 h 385"/>
                <a:gd name="T76" fmla="*/ 8 w 7514"/>
                <a:gd name="T77" fmla="*/ 0 h 385"/>
                <a:gd name="T78" fmla="*/ 8 w 7514"/>
                <a:gd name="T79" fmla="*/ 0 h 385"/>
                <a:gd name="T80" fmla="*/ 8 w 7514"/>
                <a:gd name="T81" fmla="*/ 0 h 385"/>
                <a:gd name="T82" fmla="*/ 8 w 7514"/>
                <a:gd name="T83" fmla="*/ 0 h 385"/>
                <a:gd name="T84" fmla="*/ 9 w 7514"/>
                <a:gd name="T85" fmla="*/ 0 h 385"/>
                <a:gd name="T86" fmla="*/ 9 w 7514"/>
                <a:gd name="T87" fmla="*/ 0 h 385"/>
                <a:gd name="T88" fmla="*/ 10 w 7514"/>
                <a:gd name="T89" fmla="*/ 0 h 385"/>
                <a:gd name="T90" fmla="*/ 10 w 7514"/>
                <a:gd name="T91" fmla="*/ 0 h 385"/>
                <a:gd name="T92" fmla="*/ 10 w 7514"/>
                <a:gd name="T93" fmla="*/ 0 h 385"/>
                <a:gd name="T94" fmla="*/ 11 w 7514"/>
                <a:gd name="T95" fmla="*/ 0 h 385"/>
                <a:gd name="T96" fmla="*/ 10 w 7514"/>
                <a:gd name="T97" fmla="*/ 0 h 385"/>
                <a:gd name="T98" fmla="*/ 11 w 7514"/>
                <a:gd name="T99" fmla="*/ 0 h 385"/>
                <a:gd name="T100" fmla="*/ 11 w 7514"/>
                <a:gd name="T101" fmla="*/ 0 h 385"/>
                <a:gd name="T102" fmla="*/ 11 w 7514"/>
                <a:gd name="T103" fmla="*/ 0 h 385"/>
                <a:gd name="T104" fmla="*/ 11 w 7514"/>
                <a:gd name="T105" fmla="*/ 0 h 385"/>
                <a:gd name="T106" fmla="*/ 12 w 7514"/>
                <a:gd name="T107" fmla="*/ 0 h 385"/>
                <a:gd name="T108" fmla="*/ 12 w 7514"/>
                <a:gd name="T109" fmla="*/ 0 h 385"/>
                <a:gd name="T110" fmla="*/ 12 w 7514"/>
                <a:gd name="T111" fmla="*/ 0 h 385"/>
                <a:gd name="T112" fmla="*/ 13 w 7514"/>
                <a:gd name="T113" fmla="*/ 0 h 385"/>
                <a:gd name="T114" fmla="*/ 13 w 7514"/>
                <a:gd name="T115" fmla="*/ 0 h 385"/>
                <a:gd name="T116" fmla="*/ 13 w 7514"/>
                <a:gd name="T117" fmla="*/ 0 h 385"/>
                <a:gd name="T118" fmla="*/ 14 w 7514"/>
                <a:gd name="T119" fmla="*/ 0 h 385"/>
                <a:gd name="T120" fmla="*/ 13 w 7514"/>
                <a:gd name="T121" fmla="*/ 0 h 385"/>
                <a:gd name="T122" fmla="*/ 14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3 h 1689"/>
                <a:gd name="T2" fmla="*/ 1 w 2517"/>
                <a:gd name="T3" fmla="*/ 3 h 1689"/>
                <a:gd name="T4" fmla="*/ 2 w 2517"/>
                <a:gd name="T5" fmla="*/ 3 h 1689"/>
                <a:gd name="T6" fmla="*/ 2 w 2517"/>
                <a:gd name="T7" fmla="*/ 3 h 1689"/>
                <a:gd name="T8" fmla="*/ 3 w 2517"/>
                <a:gd name="T9" fmla="*/ 3 h 1689"/>
                <a:gd name="T10" fmla="*/ 4 w 2517"/>
                <a:gd name="T11" fmla="*/ 3 h 1689"/>
                <a:gd name="T12" fmla="*/ 5 w 2517"/>
                <a:gd name="T13" fmla="*/ 3 h 1689"/>
                <a:gd name="T14" fmla="*/ 5 w 2517"/>
                <a:gd name="T15" fmla="*/ 3 h 1689"/>
                <a:gd name="T16" fmla="*/ 5 w 2517"/>
                <a:gd name="T17" fmla="*/ 3 h 1689"/>
                <a:gd name="T18" fmla="*/ 5 w 2517"/>
                <a:gd name="T19" fmla="*/ 2 h 1689"/>
                <a:gd name="T20" fmla="*/ 5 w 2517"/>
                <a:gd name="T21" fmla="*/ 2 h 1689"/>
                <a:gd name="T22" fmla="*/ 5 w 2517"/>
                <a:gd name="T23" fmla="*/ 1 h 1689"/>
                <a:gd name="T24" fmla="*/ 5 w 2517"/>
                <a:gd name="T25" fmla="*/ 1 h 1689"/>
                <a:gd name="T26" fmla="*/ 5 w 2517"/>
                <a:gd name="T27" fmla="*/ 0 h 1689"/>
                <a:gd name="T28" fmla="*/ 5 w 2517"/>
                <a:gd name="T29" fmla="*/ 0 h 1689"/>
                <a:gd name="T30" fmla="*/ 5 w 2517"/>
                <a:gd name="T31" fmla="*/ 0 h 1689"/>
                <a:gd name="T32" fmla="*/ 5 w 2517"/>
                <a:gd name="T33" fmla="*/ 0 h 1689"/>
                <a:gd name="T34" fmla="*/ 5 w 2517"/>
                <a:gd name="T35" fmla="*/ 0 h 1689"/>
                <a:gd name="T36" fmla="*/ 4 w 2517"/>
                <a:gd name="T37" fmla="*/ 0 h 1689"/>
                <a:gd name="T38" fmla="*/ 3 w 2517"/>
                <a:gd name="T39" fmla="*/ 0 h 1689"/>
                <a:gd name="T40" fmla="*/ 2 w 2517"/>
                <a:gd name="T41" fmla="*/ 0 h 1689"/>
                <a:gd name="T42" fmla="*/ 2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1 h 1689"/>
                <a:gd name="T56" fmla="*/ 0 w 2517"/>
                <a:gd name="T57" fmla="*/ 1 h 1689"/>
                <a:gd name="T58" fmla="*/ 0 w 2517"/>
                <a:gd name="T59" fmla="*/ 2 h 1689"/>
                <a:gd name="T60" fmla="*/ 0 w 2517"/>
                <a:gd name="T61" fmla="*/ 2 h 1689"/>
                <a:gd name="T62" fmla="*/ 0 w 2517"/>
                <a:gd name="T63" fmla="*/ 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2 h 1309"/>
                <a:gd name="T32" fmla="*/ 1 w 1310"/>
                <a:gd name="T33" fmla="*/ 2 h 1309"/>
                <a:gd name="T34" fmla="*/ 1 w 1310"/>
                <a:gd name="T35" fmla="*/ 2 h 1309"/>
                <a:gd name="T36" fmla="*/ 0 w 1310"/>
                <a:gd name="T37" fmla="*/ 2 h 1309"/>
                <a:gd name="T38" fmla="*/ 1 w 1310"/>
                <a:gd name="T39" fmla="*/ 2 h 1309"/>
                <a:gd name="T40" fmla="*/ 1 w 1310"/>
                <a:gd name="T41" fmla="*/ 2 h 1309"/>
                <a:gd name="T42" fmla="*/ 1 w 1310"/>
                <a:gd name="T43" fmla="*/ 2 h 1309"/>
                <a:gd name="T44" fmla="*/ 1 w 1310"/>
                <a:gd name="T45" fmla="*/ 3 h 1309"/>
                <a:gd name="T46" fmla="*/ 1 w 1310"/>
                <a:gd name="T47" fmla="*/ 2 h 1309"/>
                <a:gd name="T48" fmla="*/ 1 w 1310"/>
                <a:gd name="T49" fmla="*/ 2 h 1309"/>
                <a:gd name="T50" fmla="*/ 1 w 1310"/>
                <a:gd name="T51" fmla="*/ 3 h 1309"/>
                <a:gd name="T52" fmla="*/ 1 w 1310"/>
                <a:gd name="T53" fmla="*/ 3 h 1309"/>
                <a:gd name="T54" fmla="*/ 1 w 1310"/>
                <a:gd name="T55" fmla="*/ 3 h 1309"/>
                <a:gd name="T56" fmla="*/ 1 w 1310"/>
                <a:gd name="T57" fmla="*/ 3 h 1309"/>
                <a:gd name="T58" fmla="*/ 1 w 1310"/>
                <a:gd name="T59" fmla="*/ 3 h 1309"/>
                <a:gd name="T60" fmla="*/ 1 w 1310"/>
                <a:gd name="T61" fmla="*/ 3 h 1309"/>
                <a:gd name="T62" fmla="*/ 1 w 1310"/>
                <a:gd name="T63" fmla="*/ 3 h 1309"/>
                <a:gd name="T64" fmla="*/ 1 w 1310"/>
                <a:gd name="T65" fmla="*/ 3 h 1309"/>
                <a:gd name="T66" fmla="*/ 1 w 1310"/>
                <a:gd name="T67" fmla="*/ 3 h 1309"/>
                <a:gd name="T68" fmla="*/ 1 w 1310"/>
                <a:gd name="T69" fmla="*/ 3 h 1309"/>
                <a:gd name="T70" fmla="*/ 2 w 1310"/>
                <a:gd name="T71" fmla="*/ 3 h 1309"/>
                <a:gd name="T72" fmla="*/ 2 w 1310"/>
                <a:gd name="T73" fmla="*/ 3 h 1309"/>
                <a:gd name="T74" fmla="*/ 2 w 1310"/>
                <a:gd name="T75" fmla="*/ 3 h 1309"/>
                <a:gd name="T76" fmla="*/ 2 w 1310"/>
                <a:gd name="T77" fmla="*/ 3 h 1309"/>
                <a:gd name="T78" fmla="*/ 2 w 1310"/>
                <a:gd name="T79" fmla="*/ 3 h 1309"/>
                <a:gd name="T80" fmla="*/ 2 w 1310"/>
                <a:gd name="T81" fmla="*/ 3 h 1309"/>
                <a:gd name="T82" fmla="*/ 3 w 1310"/>
                <a:gd name="T83" fmla="*/ 2 h 1309"/>
                <a:gd name="T84" fmla="*/ 3 w 1310"/>
                <a:gd name="T85" fmla="*/ 2 h 1309"/>
                <a:gd name="T86" fmla="*/ 3 w 1310"/>
                <a:gd name="T87" fmla="*/ 2 h 1309"/>
                <a:gd name="T88" fmla="*/ 3 w 1310"/>
                <a:gd name="T89" fmla="*/ 2 h 1309"/>
                <a:gd name="T90" fmla="*/ 3 w 1310"/>
                <a:gd name="T91" fmla="*/ 2 h 1309"/>
                <a:gd name="T92" fmla="*/ 3 w 1310"/>
                <a:gd name="T93" fmla="*/ 2 h 1309"/>
                <a:gd name="T94" fmla="*/ 3 w 1310"/>
                <a:gd name="T95" fmla="*/ 2 h 1309"/>
                <a:gd name="T96" fmla="*/ 3 w 1310"/>
                <a:gd name="T97" fmla="*/ 2 h 1309"/>
                <a:gd name="T98" fmla="*/ 3 w 1310"/>
                <a:gd name="T99" fmla="*/ 2 h 1309"/>
                <a:gd name="T100" fmla="*/ 3 w 1310"/>
                <a:gd name="T101" fmla="*/ 2 h 1309"/>
                <a:gd name="T102" fmla="*/ 3 w 1310"/>
                <a:gd name="T103" fmla="*/ 1 h 1309"/>
                <a:gd name="T104" fmla="*/ 3 w 1310"/>
                <a:gd name="T105" fmla="*/ 1 h 1309"/>
                <a:gd name="T106" fmla="*/ 3 w 1310"/>
                <a:gd name="T107" fmla="*/ 1 h 1309"/>
                <a:gd name="T108" fmla="*/ 3 w 1310"/>
                <a:gd name="T109" fmla="*/ 1 h 1309"/>
                <a:gd name="T110" fmla="*/ 3 w 1310"/>
                <a:gd name="T111" fmla="*/ 1 h 1309"/>
                <a:gd name="T112" fmla="*/ 2 w 1310"/>
                <a:gd name="T113" fmla="*/ 1 h 1309"/>
                <a:gd name="T114" fmla="*/ 2 w 1310"/>
                <a:gd name="T115" fmla="*/ 1 h 1309"/>
                <a:gd name="T116" fmla="*/ 2 w 1310"/>
                <a:gd name="T117" fmla="*/ 1 h 1309"/>
                <a:gd name="T118" fmla="*/ 2 w 1310"/>
                <a:gd name="T119" fmla="*/ 1 h 1309"/>
                <a:gd name="T120" fmla="*/ 2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2 w 2521"/>
                <a:gd name="T13" fmla="*/ 1 h 294"/>
                <a:gd name="T14" fmla="*/ 2 w 2521"/>
                <a:gd name="T15" fmla="*/ 1 h 294"/>
                <a:gd name="T16" fmla="*/ 2 w 2521"/>
                <a:gd name="T17" fmla="*/ 1 h 294"/>
                <a:gd name="T18" fmla="*/ 2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2 w 2521"/>
                <a:gd name="T25" fmla="*/ 1 h 294"/>
                <a:gd name="T26" fmla="*/ 1 w 2521"/>
                <a:gd name="T27" fmla="*/ 1 h 294"/>
                <a:gd name="T28" fmla="*/ 2 w 2521"/>
                <a:gd name="T29" fmla="*/ 1 h 294"/>
                <a:gd name="T30" fmla="*/ 2 w 2521"/>
                <a:gd name="T31" fmla="*/ 1 h 294"/>
                <a:gd name="T32" fmla="*/ 2 w 2521"/>
                <a:gd name="T33" fmla="*/ 1 h 294"/>
                <a:gd name="T34" fmla="*/ 2 w 2521"/>
                <a:gd name="T35" fmla="*/ 1 h 294"/>
                <a:gd name="T36" fmla="*/ 2 w 2521"/>
                <a:gd name="T37" fmla="*/ 1 h 294"/>
                <a:gd name="T38" fmla="*/ 2 w 2521"/>
                <a:gd name="T39" fmla="*/ 1 h 294"/>
                <a:gd name="T40" fmla="*/ 2 w 2521"/>
                <a:gd name="T41" fmla="*/ 1 h 294"/>
                <a:gd name="T42" fmla="*/ 2 w 2521"/>
                <a:gd name="T43" fmla="*/ 1 h 294"/>
                <a:gd name="T44" fmla="*/ 2 w 2521"/>
                <a:gd name="T45" fmla="*/ 1 h 294"/>
                <a:gd name="T46" fmla="*/ 2 w 2521"/>
                <a:gd name="T47" fmla="*/ 1 h 294"/>
                <a:gd name="T48" fmla="*/ 3 w 2521"/>
                <a:gd name="T49" fmla="*/ 1 h 294"/>
                <a:gd name="T50" fmla="*/ 2 w 2521"/>
                <a:gd name="T51" fmla="*/ 1 h 294"/>
                <a:gd name="T52" fmla="*/ 2 w 2521"/>
                <a:gd name="T53" fmla="*/ 1 h 294"/>
                <a:gd name="T54" fmla="*/ 2 w 2521"/>
                <a:gd name="T55" fmla="*/ 1 h 294"/>
                <a:gd name="T56" fmla="*/ 2 w 2521"/>
                <a:gd name="T57" fmla="*/ 1 h 294"/>
                <a:gd name="T58" fmla="*/ 3 w 2521"/>
                <a:gd name="T59" fmla="*/ 1 h 294"/>
                <a:gd name="T60" fmla="*/ 3 w 2521"/>
                <a:gd name="T61" fmla="*/ 1 h 294"/>
                <a:gd name="T62" fmla="*/ 3 w 2521"/>
                <a:gd name="T63" fmla="*/ 1 h 294"/>
                <a:gd name="T64" fmla="*/ 3 w 2521"/>
                <a:gd name="T65" fmla="*/ 1 h 294"/>
                <a:gd name="T66" fmla="*/ 3 w 2521"/>
                <a:gd name="T67" fmla="*/ 1 h 294"/>
                <a:gd name="T68" fmla="*/ 3 w 2521"/>
                <a:gd name="T69" fmla="*/ 1 h 294"/>
                <a:gd name="T70" fmla="*/ 3 w 2521"/>
                <a:gd name="T71" fmla="*/ 1 h 294"/>
                <a:gd name="T72" fmla="*/ 3 w 2521"/>
                <a:gd name="T73" fmla="*/ 1 h 294"/>
                <a:gd name="T74" fmla="*/ 3 w 2521"/>
                <a:gd name="T75" fmla="*/ 1 h 294"/>
                <a:gd name="T76" fmla="*/ 3 w 2521"/>
                <a:gd name="T77" fmla="*/ 1 h 294"/>
                <a:gd name="T78" fmla="*/ 3 w 2521"/>
                <a:gd name="T79" fmla="*/ 1 h 294"/>
                <a:gd name="T80" fmla="*/ 3 w 2521"/>
                <a:gd name="T81" fmla="*/ 1 h 294"/>
                <a:gd name="T82" fmla="*/ 3 w 2521"/>
                <a:gd name="T83" fmla="*/ 1 h 294"/>
                <a:gd name="T84" fmla="*/ 3 w 2521"/>
                <a:gd name="T85" fmla="*/ 1 h 294"/>
                <a:gd name="T86" fmla="*/ 4 w 2521"/>
                <a:gd name="T87" fmla="*/ 1 h 294"/>
                <a:gd name="T88" fmla="*/ 4 w 2521"/>
                <a:gd name="T89" fmla="*/ 1 h 294"/>
                <a:gd name="T90" fmla="*/ 4 w 2521"/>
                <a:gd name="T91" fmla="*/ 1 h 294"/>
                <a:gd name="T92" fmla="*/ 4 w 2521"/>
                <a:gd name="T93" fmla="*/ 1 h 294"/>
                <a:gd name="T94" fmla="*/ 4 w 2521"/>
                <a:gd name="T95" fmla="*/ 0 h 294"/>
                <a:gd name="T96" fmla="*/ 4 w 2521"/>
                <a:gd name="T97" fmla="*/ 1 h 294"/>
                <a:gd name="T98" fmla="*/ 4 w 2521"/>
                <a:gd name="T99" fmla="*/ 1 h 294"/>
                <a:gd name="T100" fmla="*/ 4 w 2521"/>
                <a:gd name="T101" fmla="*/ 1 h 294"/>
                <a:gd name="T102" fmla="*/ 4 w 2521"/>
                <a:gd name="T103" fmla="*/ 1 h 294"/>
                <a:gd name="T104" fmla="*/ 4 w 2521"/>
                <a:gd name="T105" fmla="*/ 1 h 294"/>
                <a:gd name="T106" fmla="*/ 5 w 2521"/>
                <a:gd name="T107" fmla="*/ 1 h 294"/>
                <a:gd name="T108" fmla="*/ 5 w 2521"/>
                <a:gd name="T109" fmla="*/ 1 h 294"/>
                <a:gd name="T110" fmla="*/ 5 w 2521"/>
                <a:gd name="T111" fmla="*/ 1 h 294"/>
                <a:gd name="T112" fmla="*/ 4 w 2521"/>
                <a:gd name="T113" fmla="*/ 1 h 294"/>
                <a:gd name="T114" fmla="*/ 5 w 2521"/>
                <a:gd name="T115" fmla="*/ 1 h 294"/>
                <a:gd name="T116" fmla="*/ 5 w 2521"/>
                <a:gd name="T117" fmla="*/ 1 h 294"/>
                <a:gd name="T118" fmla="*/ 5 w 2521"/>
                <a:gd name="T119" fmla="*/ 1 h 294"/>
                <a:gd name="T120" fmla="*/ 5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2 h 1049"/>
                <a:gd name="T2" fmla="*/ 1 w 1777"/>
                <a:gd name="T3" fmla="*/ 2 h 1049"/>
                <a:gd name="T4" fmla="*/ 1 w 1777"/>
                <a:gd name="T5" fmla="*/ 2 h 1049"/>
                <a:gd name="T6" fmla="*/ 2 w 1777"/>
                <a:gd name="T7" fmla="*/ 2 h 1049"/>
                <a:gd name="T8" fmla="*/ 3 w 1777"/>
                <a:gd name="T9" fmla="*/ 2 h 1049"/>
                <a:gd name="T10" fmla="*/ 3 w 1777"/>
                <a:gd name="T11" fmla="*/ 2 h 1049"/>
                <a:gd name="T12" fmla="*/ 4 w 1777"/>
                <a:gd name="T13" fmla="*/ 2 h 1049"/>
                <a:gd name="T14" fmla="*/ 4 w 1777"/>
                <a:gd name="T15" fmla="*/ 2 h 1049"/>
                <a:gd name="T16" fmla="*/ 4 w 1777"/>
                <a:gd name="T17" fmla="*/ 2 h 1049"/>
                <a:gd name="T18" fmla="*/ 4 w 1777"/>
                <a:gd name="T19" fmla="*/ 1 h 1049"/>
                <a:gd name="T20" fmla="*/ 4 w 1777"/>
                <a:gd name="T21" fmla="*/ 1 h 1049"/>
                <a:gd name="T22" fmla="*/ 4 w 1777"/>
                <a:gd name="T23" fmla="*/ 1 h 1049"/>
                <a:gd name="T24" fmla="*/ 4 w 1777"/>
                <a:gd name="T25" fmla="*/ 0 h 1049"/>
                <a:gd name="T26" fmla="*/ 4 w 1777"/>
                <a:gd name="T27" fmla="*/ 0 h 1049"/>
                <a:gd name="T28" fmla="*/ 4 w 1777"/>
                <a:gd name="T29" fmla="*/ 0 h 1049"/>
                <a:gd name="T30" fmla="*/ 4 w 1777"/>
                <a:gd name="T31" fmla="*/ 0 h 1049"/>
                <a:gd name="T32" fmla="*/ 4 w 1777"/>
                <a:gd name="T33" fmla="*/ 0 h 1049"/>
                <a:gd name="T34" fmla="*/ 4 w 1777"/>
                <a:gd name="T35" fmla="*/ 0 h 1049"/>
                <a:gd name="T36" fmla="*/ 3 w 1777"/>
                <a:gd name="T37" fmla="*/ 0 h 1049"/>
                <a:gd name="T38" fmla="*/ 3 w 1777"/>
                <a:gd name="T39" fmla="*/ 0 h 1049"/>
                <a:gd name="T40" fmla="*/ 2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1 h 1049"/>
                <a:gd name="T58" fmla="*/ 0 w 1777"/>
                <a:gd name="T59" fmla="*/ 1 h 1049"/>
                <a:gd name="T60" fmla="*/ 0 w 1777"/>
                <a:gd name="T61" fmla="*/ 1 h 1049"/>
                <a:gd name="T62" fmla="*/ 0 w 1777"/>
                <a:gd name="T63" fmla="*/ 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4 w 2355"/>
                <a:gd name="T1" fmla="*/ 1 h 1405"/>
                <a:gd name="T2" fmla="*/ 4 w 2355"/>
                <a:gd name="T3" fmla="*/ 1 h 1405"/>
                <a:gd name="T4" fmla="*/ 4 w 2355"/>
                <a:gd name="T5" fmla="*/ 1 h 1405"/>
                <a:gd name="T6" fmla="*/ 4 w 2355"/>
                <a:gd name="T7" fmla="*/ 1 h 1405"/>
                <a:gd name="T8" fmla="*/ 4 w 2355"/>
                <a:gd name="T9" fmla="*/ 2 h 1405"/>
                <a:gd name="T10" fmla="*/ 4 w 2355"/>
                <a:gd name="T11" fmla="*/ 3 h 1405"/>
                <a:gd name="T12" fmla="*/ 3 w 2355"/>
                <a:gd name="T13" fmla="*/ 3 h 1405"/>
                <a:gd name="T14" fmla="*/ 3 w 2355"/>
                <a:gd name="T15" fmla="*/ 2 h 1405"/>
                <a:gd name="T16" fmla="*/ 3 w 2355"/>
                <a:gd name="T17" fmla="*/ 1 h 1405"/>
                <a:gd name="T18" fmla="*/ 3 w 2355"/>
                <a:gd name="T19" fmla="*/ 1 h 1405"/>
                <a:gd name="T20" fmla="*/ 3 w 2355"/>
                <a:gd name="T21" fmla="*/ 1 h 1405"/>
                <a:gd name="T22" fmla="*/ 4 w 2355"/>
                <a:gd name="T23" fmla="*/ 1 h 1405"/>
                <a:gd name="T24" fmla="*/ 2 w 2355"/>
                <a:gd name="T25" fmla="*/ 3 h 1405"/>
                <a:gd name="T26" fmla="*/ 2 w 2355"/>
                <a:gd name="T27" fmla="*/ 3 h 1405"/>
                <a:gd name="T28" fmla="*/ 2 w 2355"/>
                <a:gd name="T29" fmla="*/ 3 h 1405"/>
                <a:gd name="T30" fmla="*/ 2 w 2355"/>
                <a:gd name="T31" fmla="*/ 3 h 1405"/>
                <a:gd name="T32" fmla="*/ 2 w 2355"/>
                <a:gd name="T33" fmla="*/ 3 h 1405"/>
                <a:gd name="T34" fmla="*/ 2 w 2355"/>
                <a:gd name="T35" fmla="*/ 2 h 1405"/>
                <a:gd name="T36" fmla="*/ 1 w 2355"/>
                <a:gd name="T37" fmla="*/ 2 h 1405"/>
                <a:gd name="T38" fmla="*/ 1 w 2355"/>
                <a:gd name="T39" fmla="*/ 2 h 1405"/>
                <a:gd name="T40" fmla="*/ 1 w 2355"/>
                <a:gd name="T41" fmla="*/ 2 h 1405"/>
                <a:gd name="T42" fmla="*/ 1 w 2355"/>
                <a:gd name="T43" fmla="*/ 1 h 1405"/>
                <a:gd name="T44" fmla="*/ 2 w 2355"/>
                <a:gd name="T45" fmla="*/ 1 h 1405"/>
                <a:gd name="T46" fmla="*/ 2 w 2355"/>
                <a:gd name="T47" fmla="*/ 1 h 1405"/>
                <a:gd name="T48" fmla="*/ 2 w 2355"/>
                <a:gd name="T49" fmla="*/ 1 h 1405"/>
                <a:gd name="T50" fmla="*/ 3 w 2355"/>
                <a:gd name="T51" fmla="*/ 1 h 1405"/>
                <a:gd name="T52" fmla="*/ 3 w 2355"/>
                <a:gd name="T53" fmla="*/ 2 h 1405"/>
                <a:gd name="T54" fmla="*/ 2 w 2355"/>
                <a:gd name="T55" fmla="*/ 2 h 1405"/>
                <a:gd name="T56" fmla="*/ 2 w 2355"/>
                <a:gd name="T57" fmla="*/ 2 h 1405"/>
                <a:gd name="T58" fmla="*/ 2 w 2355"/>
                <a:gd name="T59" fmla="*/ 2 h 1405"/>
                <a:gd name="T60" fmla="*/ 2 w 2355"/>
                <a:gd name="T61" fmla="*/ 2 h 1405"/>
                <a:gd name="T62" fmla="*/ 2 w 2355"/>
                <a:gd name="T63" fmla="*/ 2 h 1405"/>
                <a:gd name="T64" fmla="*/ 2 w 2355"/>
                <a:gd name="T65" fmla="*/ 2 h 1405"/>
                <a:gd name="T66" fmla="*/ 3 w 2355"/>
                <a:gd name="T67" fmla="*/ 2 h 1405"/>
                <a:gd name="T68" fmla="*/ 3 w 2355"/>
                <a:gd name="T69" fmla="*/ 3 h 1405"/>
                <a:gd name="T70" fmla="*/ 3 w 2355"/>
                <a:gd name="T71" fmla="*/ 3 h 1405"/>
                <a:gd name="T72" fmla="*/ 3 w 2355"/>
                <a:gd name="T73" fmla="*/ 3 h 1405"/>
                <a:gd name="T74" fmla="*/ 2 w 2355"/>
                <a:gd name="T75" fmla="*/ 3 h 1405"/>
                <a:gd name="T76" fmla="*/ 2 w 2355"/>
                <a:gd name="T77" fmla="*/ 3 h 1405"/>
                <a:gd name="T78" fmla="*/ 1 w 2355"/>
                <a:gd name="T79" fmla="*/ 3 h 1405"/>
                <a:gd name="T80" fmla="*/ 1 w 2355"/>
                <a:gd name="T81" fmla="*/ 3 h 1405"/>
                <a:gd name="T82" fmla="*/ 1 w 2355"/>
                <a:gd name="T83" fmla="*/ 3 h 1405"/>
                <a:gd name="T84" fmla="*/ 0 w 2355"/>
                <a:gd name="T85" fmla="*/ 3 h 1405"/>
                <a:gd name="T86" fmla="*/ 1 w 2355"/>
                <a:gd name="T87" fmla="*/ 3 h 1405"/>
                <a:gd name="T88" fmla="*/ 1 w 2355"/>
                <a:gd name="T89" fmla="*/ 3 h 1405"/>
                <a:gd name="T90" fmla="*/ 0 w 2355"/>
                <a:gd name="T91" fmla="*/ 3 h 1405"/>
                <a:gd name="T92" fmla="*/ 0 w 2355"/>
                <a:gd name="T93" fmla="*/ 3 h 1405"/>
                <a:gd name="T94" fmla="*/ 0 w 2355"/>
                <a:gd name="T95" fmla="*/ 3 h 1405"/>
                <a:gd name="T96" fmla="*/ 0 w 2355"/>
                <a:gd name="T97" fmla="*/ 3 h 1405"/>
                <a:gd name="T98" fmla="*/ 0 w 2355"/>
                <a:gd name="T99" fmla="*/ 3 h 1405"/>
                <a:gd name="T100" fmla="*/ 0 w 2355"/>
                <a:gd name="T101" fmla="*/ 2 h 1405"/>
                <a:gd name="T102" fmla="*/ 0 w 2355"/>
                <a:gd name="T103" fmla="*/ 2 h 1405"/>
                <a:gd name="T104" fmla="*/ 0 w 2355"/>
                <a:gd name="T105" fmla="*/ 2 h 1405"/>
                <a:gd name="T106" fmla="*/ 0 w 2355"/>
                <a:gd name="T107" fmla="*/ 2 h 1405"/>
                <a:gd name="T108" fmla="*/ 1 w 2355"/>
                <a:gd name="T109" fmla="*/ 2 h 1405"/>
                <a:gd name="T110" fmla="*/ 1 w 2355"/>
                <a:gd name="T111" fmla="*/ 2 h 1405"/>
                <a:gd name="T112" fmla="*/ 1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2 w 1237"/>
                <a:gd name="T1" fmla="*/ 0 h 939"/>
                <a:gd name="T2" fmla="*/ 2 w 1237"/>
                <a:gd name="T3" fmla="*/ 0 h 939"/>
                <a:gd name="T4" fmla="*/ 2 w 1237"/>
                <a:gd name="T5" fmla="*/ 0 h 939"/>
                <a:gd name="T6" fmla="*/ 2 w 1237"/>
                <a:gd name="T7" fmla="*/ 0 h 939"/>
                <a:gd name="T8" fmla="*/ 2 w 1237"/>
                <a:gd name="T9" fmla="*/ 0 h 939"/>
                <a:gd name="T10" fmla="*/ 2 w 1237"/>
                <a:gd name="T11" fmla="*/ 0 h 939"/>
                <a:gd name="T12" fmla="*/ 2 w 1237"/>
                <a:gd name="T13" fmla="*/ 0 h 939"/>
                <a:gd name="T14" fmla="*/ 2 w 1237"/>
                <a:gd name="T15" fmla="*/ 0 h 939"/>
                <a:gd name="T16" fmla="*/ 2 w 1237"/>
                <a:gd name="T17" fmla="*/ 0 h 939"/>
                <a:gd name="T18" fmla="*/ 2 w 1237"/>
                <a:gd name="T19" fmla="*/ 0 h 939"/>
                <a:gd name="T20" fmla="*/ 2 w 1237"/>
                <a:gd name="T21" fmla="*/ 0 h 939"/>
                <a:gd name="T22" fmla="*/ 2 w 1237"/>
                <a:gd name="T23" fmla="*/ 0 h 939"/>
                <a:gd name="T24" fmla="*/ 2 w 1237"/>
                <a:gd name="T25" fmla="*/ 0 h 939"/>
                <a:gd name="T26" fmla="*/ 1 w 1237"/>
                <a:gd name="T27" fmla="*/ 0 h 939"/>
                <a:gd name="T28" fmla="*/ 1 w 1237"/>
                <a:gd name="T29" fmla="*/ 0 h 939"/>
                <a:gd name="T30" fmla="*/ 1 w 1237"/>
                <a:gd name="T31" fmla="*/ 0 h 939"/>
                <a:gd name="T32" fmla="*/ 1 w 1237"/>
                <a:gd name="T33" fmla="*/ 0 h 939"/>
                <a:gd name="T34" fmla="*/ 1 w 1237"/>
                <a:gd name="T35" fmla="*/ 0 h 939"/>
                <a:gd name="T36" fmla="*/ 1 w 1237"/>
                <a:gd name="T37" fmla="*/ 0 h 939"/>
                <a:gd name="T38" fmla="*/ 1 w 1237"/>
                <a:gd name="T39" fmla="*/ 0 h 939"/>
                <a:gd name="T40" fmla="*/ 1 w 1237"/>
                <a:gd name="T41" fmla="*/ 0 h 939"/>
                <a:gd name="T42" fmla="*/ 1 w 1237"/>
                <a:gd name="T43" fmla="*/ 0 h 939"/>
                <a:gd name="T44" fmla="*/ 1 w 1237"/>
                <a:gd name="T45" fmla="*/ 0 h 939"/>
                <a:gd name="T46" fmla="*/ 1 w 1237"/>
                <a:gd name="T47" fmla="*/ 0 h 939"/>
                <a:gd name="T48" fmla="*/ 1 w 1237"/>
                <a:gd name="T49" fmla="*/ 0 h 939"/>
                <a:gd name="T50" fmla="*/ 1 w 1237"/>
                <a:gd name="T51" fmla="*/ 0 h 939"/>
                <a:gd name="T52" fmla="*/ 1 w 1237"/>
                <a:gd name="T53" fmla="*/ 0 h 939"/>
                <a:gd name="T54" fmla="*/ 0 w 1237"/>
                <a:gd name="T55" fmla="*/ 1 h 939"/>
                <a:gd name="T56" fmla="*/ 0 w 1237"/>
                <a:gd name="T57" fmla="*/ 1 h 939"/>
                <a:gd name="T58" fmla="*/ 1 w 1237"/>
                <a:gd name="T59" fmla="*/ 1 h 939"/>
                <a:gd name="T60" fmla="*/ 0 w 1237"/>
                <a:gd name="T61" fmla="*/ 1 h 939"/>
                <a:gd name="T62" fmla="*/ 0 w 1237"/>
                <a:gd name="T63" fmla="*/ 1 h 939"/>
                <a:gd name="T64" fmla="*/ 0 w 1237"/>
                <a:gd name="T65" fmla="*/ 1 h 939"/>
                <a:gd name="T66" fmla="*/ 0 w 1237"/>
                <a:gd name="T67" fmla="*/ 1 h 939"/>
                <a:gd name="T68" fmla="*/ 0 w 1237"/>
                <a:gd name="T69" fmla="*/ 1 h 939"/>
                <a:gd name="T70" fmla="*/ 0 w 1237"/>
                <a:gd name="T71" fmla="*/ 1 h 939"/>
                <a:gd name="T72" fmla="*/ 0 w 1237"/>
                <a:gd name="T73" fmla="*/ 1 h 939"/>
                <a:gd name="T74" fmla="*/ 0 w 1237"/>
                <a:gd name="T75" fmla="*/ 1 h 939"/>
                <a:gd name="T76" fmla="*/ 0 w 1237"/>
                <a:gd name="T77" fmla="*/ 1 h 939"/>
                <a:gd name="T78" fmla="*/ 0 w 1237"/>
                <a:gd name="T79" fmla="*/ 1 h 939"/>
                <a:gd name="T80" fmla="*/ 0 w 1237"/>
                <a:gd name="T81" fmla="*/ 1 h 939"/>
                <a:gd name="T82" fmla="*/ 0 w 1237"/>
                <a:gd name="T83" fmla="*/ 1 h 939"/>
                <a:gd name="T84" fmla="*/ 0 w 1237"/>
                <a:gd name="T85" fmla="*/ 1 h 939"/>
                <a:gd name="T86" fmla="*/ 0 w 1237"/>
                <a:gd name="T87" fmla="*/ 1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1 h 939"/>
                <a:gd name="T96" fmla="*/ 0 w 1237"/>
                <a:gd name="T97" fmla="*/ 1 h 939"/>
                <a:gd name="T98" fmla="*/ 1 w 1237"/>
                <a:gd name="T99" fmla="*/ 0 h 939"/>
                <a:gd name="T100" fmla="*/ 1 w 1237"/>
                <a:gd name="T101" fmla="*/ 0 h 939"/>
                <a:gd name="T102" fmla="*/ 1 w 1237"/>
                <a:gd name="T103" fmla="*/ 0 h 939"/>
                <a:gd name="T104" fmla="*/ 1 w 1237"/>
                <a:gd name="T105" fmla="*/ 0 h 939"/>
                <a:gd name="T106" fmla="*/ 1 w 1237"/>
                <a:gd name="T107" fmla="*/ 0 h 939"/>
                <a:gd name="T108" fmla="*/ 1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1 w 1237"/>
                <a:gd name="T119" fmla="*/ 0 h 939"/>
                <a:gd name="T120" fmla="*/ 1 w 1237"/>
                <a:gd name="T121" fmla="*/ 0 h 939"/>
                <a:gd name="T122" fmla="*/ 1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1 w 1739"/>
                <a:gd name="T9" fmla="*/ 1 h 1107"/>
                <a:gd name="T10" fmla="*/ 0 w 1739"/>
                <a:gd name="T11" fmla="*/ 1 h 1107"/>
                <a:gd name="T12" fmla="*/ 1 w 1739"/>
                <a:gd name="T13" fmla="*/ 1 h 1107"/>
                <a:gd name="T14" fmla="*/ 1 w 1739"/>
                <a:gd name="T15" fmla="*/ 1 h 1107"/>
                <a:gd name="T16" fmla="*/ 1 w 1739"/>
                <a:gd name="T17" fmla="*/ 1 h 1107"/>
                <a:gd name="T18" fmla="*/ 1 w 1739"/>
                <a:gd name="T19" fmla="*/ 1 h 1107"/>
                <a:gd name="T20" fmla="*/ 2 w 1739"/>
                <a:gd name="T21" fmla="*/ 1 h 1107"/>
                <a:gd name="T22" fmla="*/ 1 w 1739"/>
                <a:gd name="T23" fmla="*/ 1 h 1107"/>
                <a:gd name="T24" fmla="*/ 1 w 1739"/>
                <a:gd name="T25" fmla="*/ 1 h 1107"/>
                <a:gd name="T26" fmla="*/ 2 w 1739"/>
                <a:gd name="T27" fmla="*/ 1 h 1107"/>
                <a:gd name="T28" fmla="*/ 2 w 1739"/>
                <a:gd name="T29" fmla="*/ 1 h 1107"/>
                <a:gd name="T30" fmla="*/ 2 w 1739"/>
                <a:gd name="T31" fmla="*/ 1 h 1107"/>
                <a:gd name="T32" fmla="*/ 2 w 1739"/>
                <a:gd name="T33" fmla="*/ 1 h 1107"/>
                <a:gd name="T34" fmla="*/ 2 w 1739"/>
                <a:gd name="T35" fmla="*/ 1 h 1107"/>
                <a:gd name="T36" fmla="*/ 2 w 1739"/>
                <a:gd name="T37" fmla="*/ 1 h 1107"/>
                <a:gd name="T38" fmla="*/ 3 w 1739"/>
                <a:gd name="T39" fmla="*/ 1 h 1107"/>
                <a:gd name="T40" fmla="*/ 3 w 1739"/>
                <a:gd name="T41" fmla="*/ 1 h 1107"/>
                <a:gd name="T42" fmla="*/ 3 w 1739"/>
                <a:gd name="T43" fmla="*/ 0 h 1107"/>
                <a:gd name="T44" fmla="*/ 0 w 1739"/>
                <a:gd name="T45" fmla="*/ 2 h 1107"/>
                <a:gd name="T46" fmla="*/ 0 w 1739"/>
                <a:gd name="T47" fmla="*/ 2 h 1107"/>
                <a:gd name="T48" fmla="*/ 0 w 1739"/>
                <a:gd name="T49" fmla="*/ 2 h 1107"/>
                <a:gd name="T50" fmla="*/ 0 w 1739"/>
                <a:gd name="T51" fmla="*/ 1 h 1107"/>
                <a:gd name="T52" fmla="*/ 0 w 1739"/>
                <a:gd name="T53" fmla="*/ 2 h 1107"/>
                <a:gd name="T54" fmla="*/ 0 w 1739"/>
                <a:gd name="T55" fmla="*/ 1 h 1107"/>
                <a:gd name="T56" fmla="*/ 0 w 1739"/>
                <a:gd name="T57" fmla="*/ 2 h 1107"/>
                <a:gd name="T58" fmla="*/ 0 w 1739"/>
                <a:gd name="T59" fmla="*/ 2 h 1107"/>
                <a:gd name="T60" fmla="*/ 1 w 1739"/>
                <a:gd name="T61" fmla="*/ 2 h 1107"/>
                <a:gd name="T62" fmla="*/ 0 w 1739"/>
                <a:gd name="T63" fmla="*/ 2 h 1107"/>
                <a:gd name="T64" fmla="*/ 1 w 1739"/>
                <a:gd name="T65" fmla="*/ 1 h 1107"/>
                <a:gd name="T66" fmla="*/ 1 w 1739"/>
                <a:gd name="T67" fmla="*/ 2 h 1107"/>
                <a:gd name="T68" fmla="*/ 1 w 1739"/>
                <a:gd name="T69" fmla="*/ 2 h 1107"/>
                <a:gd name="T70" fmla="*/ 1 w 1739"/>
                <a:gd name="T71" fmla="*/ 2 h 1107"/>
                <a:gd name="T72" fmla="*/ 1 w 1739"/>
                <a:gd name="T73" fmla="*/ 2 h 1107"/>
                <a:gd name="T74" fmla="*/ 1 w 1739"/>
                <a:gd name="T75" fmla="*/ 2 h 1107"/>
                <a:gd name="T76" fmla="*/ 1 w 1739"/>
                <a:gd name="T77" fmla="*/ 1 h 1107"/>
                <a:gd name="T78" fmla="*/ 1 w 1739"/>
                <a:gd name="T79" fmla="*/ 2 h 1107"/>
                <a:gd name="T80" fmla="*/ 1 w 1739"/>
                <a:gd name="T81" fmla="*/ 1 h 1107"/>
                <a:gd name="T82" fmla="*/ 2 w 1739"/>
                <a:gd name="T83" fmla="*/ 2 h 1107"/>
                <a:gd name="T84" fmla="*/ 0 w 1739"/>
                <a:gd name="T85" fmla="*/ 2 h 1107"/>
                <a:gd name="T86" fmla="*/ 0 w 1739"/>
                <a:gd name="T87" fmla="*/ 2 h 1107"/>
                <a:gd name="T88" fmla="*/ 0 w 1739"/>
                <a:gd name="T89" fmla="*/ 3 h 1107"/>
                <a:gd name="T90" fmla="*/ 0 w 1739"/>
                <a:gd name="T91" fmla="*/ 2 h 1107"/>
                <a:gd name="T92" fmla="*/ 0 w 1739"/>
                <a:gd name="T93" fmla="*/ 2 h 1107"/>
                <a:gd name="T94" fmla="*/ 0 w 1739"/>
                <a:gd name="T95" fmla="*/ 2 h 1107"/>
                <a:gd name="T96" fmla="*/ 0 w 1739"/>
                <a:gd name="T97" fmla="*/ 2 h 1107"/>
                <a:gd name="T98" fmla="*/ 1 w 1739"/>
                <a:gd name="T99" fmla="*/ 3 h 1107"/>
                <a:gd name="T100" fmla="*/ 1 w 1739"/>
                <a:gd name="T101" fmla="*/ 2 h 1107"/>
                <a:gd name="T102" fmla="*/ 1 w 1739"/>
                <a:gd name="T103" fmla="*/ 3 h 1107"/>
                <a:gd name="T104" fmla="*/ 1 w 1739"/>
                <a:gd name="T105" fmla="*/ 2 h 1107"/>
                <a:gd name="T106" fmla="*/ 1 w 1739"/>
                <a:gd name="T107" fmla="*/ 3 h 1107"/>
                <a:gd name="T108" fmla="*/ 2 w 1739"/>
                <a:gd name="T109" fmla="*/ 2 h 1107"/>
                <a:gd name="T110" fmla="*/ 2 w 1739"/>
                <a:gd name="T111" fmla="*/ 3 h 1107"/>
                <a:gd name="T112" fmla="*/ 2 w 1739"/>
                <a:gd name="T113" fmla="*/ 3 h 1107"/>
                <a:gd name="T114" fmla="*/ 2 w 1739"/>
                <a:gd name="T115" fmla="*/ 2 h 1107"/>
                <a:gd name="T116" fmla="*/ 2 w 1739"/>
                <a:gd name="T117" fmla="*/ 2 h 1107"/>
                <a:gd name="T118" fmla="*/ 3 w 1739"/>
                <a:gd name="T119" fmla="*/ 2 h 1107"/>
                <a:gd name="T120" fmla="*/ 2 w 1739"/>
                <a:gd name="T121" fmla="*/ 3 h 1107"/>
                <a:gd name="T122" fmla="*/ 2 w 1739"/>
                <a:gd name="T123" fmla="*/ 2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 w 1559"/>
                <a:gd name="T1" fmla="*/ 0 h 639"/>
                <a:gd name="T2" fmla="*/ 2 w 1559"/>
                <a:gd name="T3" fmla="*/ 0 h 639"/>
                <a:gd name="T4" fmla="*/ 2 w 1559"/>
                <a:gd name="T5" fmla="*/ 0 h 639"/>
                <a:gd name="T6" fmla="*/ 2 w 1559"/>
                <a:gd name="T7" fmla="*/ 0 h 639"/>
                <a:gd name="T8" fmla="*/ 2 w 1559"/>
                <a:gd name="T9" fmla="*/ 0 h 639"/>
                <a:gd name="T10" fmla="*/ 2 w 1559"/>
                <a:gd name="T11" fmla="*/ 0 h 639"/>
                <a:gd name="T12" fmla="*/ 2 w 1559"/>
                <a:gd name="T13" fmla="*/ 0 h 639"/>
                <a:gd name="T14" fmla="*/ 1 w 1559"/>
                <a:gd name="T15" fmla="*/ 0 h 639"/>
                <a:gd name="T16" fmla="*/ 1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1 h 639"/>
                <a:gd name="T32" fmla="*/ 0 w 1559"/>
                <a:gd name="T33" fmla="*/ 1 h 639"/>
                <a:gd name="T34" fmla="*/ 0 w 1559"/>
                <a:gd name="T35" fmla="*/ 1 h 639"/>
                <a:gd name="T36" fmla="*/ 0 w 1559"/>
                <a:gd name="T37" fmla="*/ 1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1 w 1559"/>
                <a:gd name="T51" fmla="*/ 0 h 639"/>
                <a:gd name="T52" fmla="*/ 1 w 1559"/>
                <a:gd name="T53" fmla="*/ 0 h 639"/>
                <a:gd name="T54" fmla="*/ 2 w 1559"/>
                <a:gd name="T55" fmla="*/ 0 h 639"/>
                <a:gd name="T56" fmla="*/ 2 w 1559"/>
                <a:gd name="T57" fmla="*/ 0 h 639"/>
                <a:gd name="T58" fmla="*/ 2 w 1559"/>
                <a:gd name="T59" fmla="*/ 0 h 639"/>
                <a:gd name="T60" fmla="*/ 2 w 1559"/>
                <a:gd name="T61" fmla="*/ 0 h 639"/>
                <a:gd name="T62" fmla="*/ 2 w 1559"/>
                <a:gd name="T63" fmla="*/ 0 h 639"/>
                <a:gd name="T64" fmla="*/ 2 w 1559"/>
                <a:gd name="T65" fmla="*/ 0 h 639"/>
                <a:gd name="T66" fmla="*/ 2 w 1559"/>
                <a:gd name="T67" fmla="*/ 0 h 639"/>
                <a:gd name="T68" fmla="*/ 2 w 1559"/>
                <a:gd name="T69" fmla="*/ 0 h 639"/>
                <a:gd name="T70" fmla="*/ 2 w 1559"/>
                <a:gd name="T71" fmla="*/ 0 h 639"/>
                <a:gd name="T72" fmla="*/ 2 w 1559"/>
                <a:gd name="T73" fmla="*/ 0 h 639"/>
                <a:gd name="T74" fmla="*/ 2 w 1559"/>
                <a:gd name="T75" fmla="*/ 0 h 639"/>
                <a:gd name="T76" fmla="*/ 2 w 1559"/>
                <a:gd name="T77" fmla="*/ 1 h 639"/>
                <a:gd name="T78" fmla="*/ 2 w 1559"/>
                <a:gd name="T79" fmla="*/ 1 h 639"/>
                <a:gd name="T80" fmla="*/ 2 w 1559"/>
                <a:gd name="T81" fmla="*/ 1 h 639"/>
                <a:gd name="T82" fmla="*/ 2 w 1559"/>
                <a:gd name="T83" fmla="*/ 1 h 639"/>
                <a:gd name="T84" fmla="*/ 2 w 1559"/>
                <a:gd name="T85" fmla="*/ 0 h 639"/>
                <a:gd name="T86" fmla="*/ 3 w 1559"/>
                <a:gd name="T87" fmla="*/ 0 h 639"/>
                <a:gd name="T88" fmla="*/ 3 w 1559"/>
                <a:gd name="T89" fmla="*/ 0 h 639"/>
                <a:gd name="T90" fmla="*/ 2 w 1559"/>
                <a:gd name="T91" fmla="*/ 0 h 639"/>
                <a:gd name="T92" fmla="*/ 2 w 1559"/>
                <a:gd name="T93" fmla="*/ 1 h 639"/>
                <a:gd name="T94" fmla="*/ 2 w 1559"/>
                <a:gd name="T95" fmla="*/ 0 h 639"/>
                <a:gd name="T96" fmla="*/ 2 w 1559"/>
                <a:gd name="T97" fmla="*/ 0 h 639"/>
                <a:gd name="T98" fmla="*/ 2 w 1559"/>
                <a:gd name="T99" fmla="*/ 0 h 639"/>
                <a:gd name="T100" fmla="*/ 2 w 1559"/>
                <a:gd name="T101" fmla="*/ 0 h 639"/>
                <a:gd name="T102" fmla="*/ 2 w 1559"/>
                <a:gd name="T103" fmla="*/ 0 h 639"/>
                <a:gd name="T104" fmla="*/ 2 w 1559"/>
                <a:gd name="T105" fmla="*/ 1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1 h 685"/>
                <a:gd name="T2" fmla="*/ 0 w 468"/>
                <a:gd name="T3" fmla="*/ 1 h 685"/>
                <a:gd name="T4" fmla="*/ 0 w 468"/>
                <a:gd name="T5" fmla="*/ 1 h 685"/>
                <a:gd name="T6" fmla="*/ 0 w 468"/>
                <a:gd name="T7" fmla="*/ 1 h 685"/>
                <a:gd name="T8" fmla="*/ 0 w 468"/>
                <a:gd name="T9" fmla="*/ 1 h 685"/>
                <a:gd name="T10" fmla="*/ 0 w 468"/>
                <a:gd name="T11" fmla="*/ 1 h 685"/>
                <a:gd name="T12" fmla="*/ 0 w 468"/>
                <a:gd name="T13" fmla="*/ 1 h 685"/>
                <a:gd name="T14" fmla="*/ 0 w 468"/>
                <a:gd name="T15" fmla="*/ 1 h 685"/>
                <a:gd name="T16" fmla="*/ 0 w 468"/>
                <a:gd name="T17" fmla="*/ 1 h 685"/>
                <a:gd name="T18" fmla="*/ 0 w 468"/>
                <a:gd name="T19" fmla="*/ 1 h 685"/>
                <a:gd name="T20" fmla="*/ 0 w 468"/>
                <a:gd name="T21" fmla="*/ 1 h 685"/>
                <a:gd name="T22" fmla="*/ 0 w 468"/>
                <a:gd name="T23" fmla="*/ 1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1 h 553"/>
                <a:gd name="T86" fmla="*/ 1 w 93"/>
                <a:gd name="T87" fmla="*/ 0 h 553"/>
                <a:gd name="T88" fmla="*/ 1 w 93"/>
                <a:gd name="T89" fmla="*/ 1 h 553"/>
                <a:gd name="T90" fmla="*/ 1 w 93"/>
                <a:gd name="T91" fmla="*/ 1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1 h 553"/>
                <a:gd name="T98" fmla="*/ 1 w 93"/>
                <a:gd name="T99" fmla="*/ 1 h 553"/>
                <a:gd name="T100" fmla="*/ 1 w 93"/>
                <a:gd name="T101" fmla="*/ 1 h 553"/>
                <a:gd name="T102" fmla="*/ 1 w 93"/>
                <a:gd name="T103" fmla="*/ 1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 w 2753"/>
                <a:gd name="T1" fmla="*/ 1 h 496"/>
                <a:gd name="T2" fmla="*/ 6 w 2753"/>
                <a:gd name="T3" fmla="*/ 1 h 496"/>
                <a:gd name="T4" fmla="*/ 6 w 2753"/>
                <a:gd name="T5" fmla="*/ 1 h 496"/>
                <a:gd name="T6" fmla="*/ 6 w 2753"/>
                <a:gd name="T7" fmla="*/ 1 h 496"/>
                <a:gd name="T8" fmla="*/ 5 w 2753"/>
                <a:gd name="T9" fmla="*/ 1 h 496"/>
                <a:gd name="T10" fmla="*/ 5 w 2753"/>
                <a:gd name="T11" fmla="*/ 1 h 496"/>
                <a:gd name="T12" fmla="*/ 5 w 2753"/>
                <a:gd name="T13" fmla="*/ 1 h 496"/>
                <a:gd name="T14" fmla="*/ 5 w 2753"/>
                <a:gd name="T15" fmla="*/ 1 h 496"/>
                <a:gd name="T16" fmla="*/ 5 w 2753"/>
                <a:gd name="T17" fmla="*/ 1 h 496"/>
                <a:gd name="T18" fmla="*/ 5 w 2753"/>
                <a:gd name="T19" fmla="*/ 1 h 496"/>
                <a:gd name="T20" fmla="*/ 5 w 2753"/>
                <a:gd name="T21" fmla="*/ 1 h 496"/>
                <a:gd name="T22" fmla="*/ 5 w 2753"/>
                <a:gd name="T23" fmla="*/ 1 h 496"/>
                <a:gd name="T24" fmla="*/ 4 w 2753"/>
                <a:gd name="T25" fmla="*/ 1 h 496"/>
                <a:gd name="T26" fmla="*/ 4 w 2753"/>
                <a:gd name="T27" fmla="*/ 1 h 496"/>
                <a:gd name="T28" fmla="*/ 4 w 2753"/>
                <a:gd name="T29" fmla="*/ 1 h 496"/>
                <a:gd name="T30" fmla="*/ 4 w 2753"/>
                <a:gd name="T31" fmla="*/ 1 h 496"/>
                <a:gd name="T32" fmla="*/ 4 w 2753"/>
                <a:gd name="T33" fmla="*/ 1 h 496"/>
                <a:gd name="T34" fmla="*/ 4 w 2753"/>
                <a:gd name="T35" fmla="*/ 1 h 496"/>
                <a:gd name="T36" fmla="*/ 4 w 2753"/>
                <a:gd name="T37" fmla="*/ 1 h 496"/>
                <a:gd name="T38" fmla="*/ 4 w 2753"/>
                <a:gd name="T39" fmla="*/ 1 h 496"/>
                <a:gd name="T40" fmla="*/ 4 w 2753"/>
                <a:gd name="T41" fmla="*/ 1 h 496"/>
                <a:gd name="T42" fmla="*/ 3 w 2753"/>
                <a:gd name="T43" fmla="*/ 1 h 496"/>
                <a:gd name="T44" fmla="*/ 3 w 2753"/>
                <a:gd name="T45" fmla="*/ 1 h 496"/>
                <a:gd name="T46" fmla="*/ 3 w 2753"/>
                <a:gd name="T47" fmla="*/ 1 h 496"/>
                <a:gd name="T48" fmla="*/ 3 w 2753"/>
                <a:gd name="T49" fmla="*/ 1 h 496"/>
                <a:gd name="T50" fmla="*/ 3 w 2753"/>
                <a:gd name="T51" fmla="*/ 1 h 496"/>
                <a:gd name="T52" fmla="*/ 3 w 2753"/>
                <a:gd name="T53" fmla="*/ 1 h 496"/>
                <a:gd name="T54" fmla="*/ 3 w 2753"/>
                <a:gd name="T55" fmla="*/ 1 h 496"/>
                <a:gd name="T56" fmla="*/ 2 w 2753"/>
                <a:gd name="T57" fmla="*/ 1 h 496"/>
                <a:gd name="T58" fmla="*/ 3 w 2753"/>
                <a:gd name="T59" fmla="*/ 1 h 496"/>
                <a:gd name="T60" fmla="*/ 2 w 2753"/>
                <a:gd name="T61" fmla="*/ 1 h 496"/>
                <a:gd name="T62" fmla="*/ 2 w 2753"/>
                <a:gd name="T63" fmla="*/ 1 h 496"/>
                <a:gd name="T64" fmla="*/ 2 w 2753"/>
                <a:gd name="T65" fmla="*/ 1 h 496"/>
                <a:gd name="T66" fmla="*/ 2 w 2753"/>
                <a:gd name="T67" fmla="*/ 1 h 496"/>
                <a:gd name="T68" fmla="*/ 2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5 w 2753"/>
                <a:gd name="T83" fmla="*/ 1 h 496"/>
                <a:gd name="T84" fmla="*/ 4 w 2753"/>
                <a:gd name="T85" fmla="*/ 1 h 496"/>
                <a:gd name="T86" fmla="*/ 4 w 2753"/>
                <a:gd name="T87" fmla="*/ 1 h 496"/>
                <a:gd name="T88" fmla="*/ 4 w 2753"/>
                <a:gd name="T89" fmla="*/ 1 h 496"/>
                <a:gd name="T90" fmla="*/ 4 w 2753"/>
                <a:gd name="T91" fmla="*/ 1 h 496"/>
                <a:gd name="T92" fmla="*/ 4 w 2753"/>
                <a:gd name="T93" fmla="*/ 1 h 496"/>
                <a:gd name="T94" fmla="*/ 4 w 2753"/>
                <a:gd name="T95" fmla="*/ 1 h 496"/>
                <a:gd name="T96" fmla="*/ 4 w 2753"/>
                <a:gd name="T97" fmla="*/ 1 h 496"/>
                <a:gd name="T98" fmla="*/ 4 w 2753"/>
                <a:gd name="T99" fmla="*/ 1 h 496"/>
                <a:gd name="T100" fmla="*/ 4 w 2753"/>
                <a:gd name="T101" fmla="*/ 1 h 496"/>
                <a:gd name="T102" fmla="*/ 3 w 2753"/>
                <a:gd name="T103" fmla="*/ 0 h 496"/>
                <a:gd name="T104" fmla="*/ 3 w 2753"/>
                <a:gd name="T105" fmla="*/ 1 h 496"/>
                <a:gd name="T106" fmla="*/ 3 w 2753"/>
                <a:gd name="T107" fmla="*/ 1 h 496"/>
                <a:gd name="T108" fmla="*/ 3 w 2753"/>
                <a:gd name="T109" fmla="*/ 1 h 496"/>
                <a:gd name="T110" fmla="*/ 3 w 2753"/>
                <a:gd name="T111" fmla="*/ 1 h 496"/>
                <a:gd name="T112" fmla="*/ 3 w 2753"/>
                <a:gd name="T113" fmla="*/ 1 h 496"/>
                <a:gd name="T114" fmla="*/ 3 w 2753"/>
                <a:gd name="T115" fmla="*/ 1 h 496"/>
                <a:gd name="T116" fmla="*/ 2 w 2753"/>
                <a:gd name="T117" fmla="*/ 1 h 496"/>
                <a:gd name="T118" fmla="*/ 2 w 2753"/>
                <a:gd name="T119" fmla="*/ 1 h 496"/>
                <a:gd name="T120" fmla="*/ 2 w 2753"/>
                <a:gd name="T121" fmla="*/ 1 h 496"/>
                <a:gd name="T122" fmla="*/ 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1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1 h 639"/>
                <a:gd name="T40" fmla="*/ 0 w 1400"/>
                <a:gd name="T41" fmla="*/ 1 h 639"/>
                <a:gd name="T42" fmla="*/ 0 w 1400"/>
                <a:gd name="T43" fmla="*/ 1 h 639"/>
                <a:gd name="T44" fmla="*/ 0 w 1400"/>
                <a:gd name="T45" fmla="*/ 1 h 639"/>
                <a:gd name="T46" fmla="*/ 0 w 1400"/>
                <a:gd name="T47" fmla="*/ 1 h 639"/>
                <a:gd name="T48" fmla="*/ 1 w 1400"/>
                <a:gd name="T49" fmla="*/ 1 h 639"/>
                <a:gd name="T50" fmla="*/ 1 w 1400"/>
                <a:gd name="T51" fmla="*/ 1 h 639"/>
                <a:gd name="T52" fmla="*/ 2 w 1400"/>
                <a:gd name="T53" fmla="*/ 1 h 639"/>
                <a:gd name="T54" fmla="*/ 2 w 1400"/>
                <a:gd name="T55" fmla="*/ 1 h 639"/>
                <a:gd name="T56" fmla="*/ 2 w 1400"/>
                <a:gd name="T57" fmla="*/ 1 h 639"/>
                <a:gd name="T58" fmla="*/ 2 w 1400"/>
                <a:gd name="T59" fmla="*/ 1 h 639"/>
                <a:gd name="T60" fmla="*/ 2 w 1400"/>
                <a:gd name="T61" fmla="*/ 1 h 639"/>
                <a:gd name="T62" fmla="*/ 2 w 1400"/>
                <a:gd name="T63" fmla="*/ 1 h 639"/>
                <a:gd name="T64" fmla="*/ 2 w 1400"/>
                <a:gd name="T65" fmla="*/ 1 h 639"/>
                <a:gd name="T66" fmla="*/ 2 w 1400"/>
                <a:gd name="T67" fmla="*/ 1 h 639"/>
                <a:gd name="T68" fmla="*/ 1 w 1400"/>
                <a:gd name="T69" fmla="*/ 1 h 639"/>
                <a:gd name="T70" fmla="*/ 1 w 1400"/>
                <a:gd name="T71" fmla="*/ 1 h 639"/>
                <a:gd name="T72" fmla="*/ 0 w 1400"/>
                <a:gd name="T73" fmla="*/ 1 h 639"/>
                <a:gd name="T74" fmla="*/ 0 w 1400"/>
                <a:gd name="T75" fmla="*/ 1 h 639"/>
                <a:gd name="T76" fmla="*/ 0 w 1400"/>
                <a:gd name="T77" fmla="*/ 1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4 w 2101"/>
                <a:gd name="T1" fmla="*/ 0 h 1421"/>
                <a:gd name="T2" fmla="*/ 4 w 2101"/>
                <a:gd name="T3" fmla="*/ 0 h 1421"/>
                <a:gd name="T4" fmla="*/ 3 w 2101"/>
                <a:gd name="T5" fmla="*/ 0 h 1421"/>
                <a:gd name="T6" fmla="*/ 3 w 2101"/>
                <a:gd name="T7" fmla="*/ 0 h 1421"/>
                <a:gd name="T8" fmla="*/ 3 w 2101"/>
                <a:gd name="T9" fmla="*/ 0 h 1421"/>
                <a:gd name="T10" fmla="*/ 3 w 2101"/>
                <a:gd name="T11" fmla="*/ 0 h 1421"/>
                <a:gd name="T12" fmla="*/ 4 w 2101"/>
                <a:gd name="T13" fmla="*/ 1 h 1421"/>
                <a:gd name="T14" fmla="*/ 4 w 2101"/>
                <a:gd name="T15" fmla="*/ 1 h 1421"/>
                <a:gd name="T16" fmla="*/ 4 w 2101"/>
                <a:gd name="T17" fmla="*/ 1 h 1421"/>
                <a:gd name="T18" fmla="*/ 4 w 2101"/>
                <a:gd name="T19" fmla="*/ 1 h 1421"/>
                <a:gd name="T20" fmla="*/ 4 w 2101"/>
                <a:gd name="T21" fmla="*/ 1 h 1421"/>
                <a:gd name="T22" fmla="*/ 3 w 2101"/>
                <a:gd name="T23" fmla="*/ 0 h 1421"/>
                <a:gd name="T24" fmla="*/ 3 w 2101"/>
                <a:gd name="T25" fmla="*/ 0 h 1421"/>
                <a:gd name="T26" fmla="*/ 3 w 2101"/>
                <a:gd name="T27" fmla="*/ 0 h 1421"/>
                <a:gd name="T28" fmla="*/ 3 w 2101"/>
                <a:gd name="T29" fmla="*/ 0 h 1421"/>
                <a:gd name="T30" fmla="*/ 3 w 2101"/>
                <a:gd name="T31" fmla="*/ 0 h 1421"/>
                <a:gd name="T32" fmla="*/ 3 w 2101"/>
                <a:gd name="T33" fmla="*/ 0 h 1421"/>
                <a:gd name="T34" fmla="*/ 3 w 2101"/>
                <a:gd name="T35" fmla="*/ 0 h 1421"/>
                <a:gd name="T36" fmla="*/ 4 w 2101"/>
                <a:gd name="T37" fmla="*/ 0 h 1421"/>
                <a:gd name="T38" fmla="*/ 4 w 2101"/>
                <a:gd name="T39" fmla="*/ 0 h 1421"/>
                <a:gd name="T40" fmla="*/ 3 w 2101"/>
                <a:gd name="T41" fmla="*/ 0 h 1421"/>
                <a:gd name="T42" fmla="*/ 3 w 2101"/>
                <a:gd name="T43" fmla="*/ 0 h 1421"/>
                <a:gd name="T44" fmla="*/ 3 w 2101"/>
                <a:gd name="T45" fmla="*/ 0 h 1421"/>
                <a:gd name="T46" fmla="*/ 2 w 2101"/>
                <a:gd name="T47" fmla="*/ 0 h 1421"/>
                <a:gd name="T48" fmla="*/ 2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1 h 1421"/>
                <a:gd name="T56" fmla="*/ 1 w 2101"/>
                <a:gd name="T57" fmla="*/ 1 h 1421"/>
                <a:gd name="T58" fmla="*/ 1 w 2101"/>
                <a:gd name="T59" fmla="*/ 0 h 1421"/>
                <a:gd name="T60" fmla="*/ 1 w 2101"/>
                <a:gd name="T61" fmla="*/ 1 h 1421"/>
                <a:gd name="T62" fmla="*/ 1 w 2101"/>
                <a:gd name="T63" fmla="*/ 1 h 1421"/>
                <a:gd name="T64" fmla="*/ 1 w 2101"/>
                <a:gd name="T65" fmla="*/ 2 h 1421"/>
                <a:gd name="T66" fmla="*/ 1 w 2101"/>
                <a:gd name="T67" fmla="*/ 1 h 1421"/>
                <a:gd name="T68" fmla="*/ 2 w 2101"/>
                <a:gd name="T69" fmla="*/ 1 h 1421"/>
                <a:gd name="T70" fmla="*/ 2 w 2101"/>
                <a:gd name="T71" fmla="*/ 2 h 1421"/>
                <a:gd name="T72" fmla="*/ 3 w 2101"/>
                <a:gd name="T73" fmla="*/ 1 h 1421"/>
                <a:gd name="T74" fmla="*/ 3 w 2101"/>
                <a:gd name="T75" fmla="*/ 2 h 1421"/>
                <a:gd name="T76" fmla="*/ 3 w 2101"/>
                <a:gd name="T77" fmla="*/ 2 h 1421"/>
                <a:gd name="T78" fmla="*/ 3 w 2101"/>
                <a:gd name="T79" fmla="*/ 1 h 1421"/>
                <a:gd name="T80" fmla="*/ 4 w 2101"/>
                <a:gd name="T81" fmla="*/ 1 h 1421"/>
                <a:gd name="T82" fmla="*/ 4 w 2101"/>
                <a:gd name="T83" fmla="*/ 2 h 1421"/>
                <a:gd name="T84" fmla="*/ 4 w 2101"/>
                <a:gd name="T85" fmla="*/ 2 h 1421"/>
                <a:gd name="T86" fmla="*/ 4 w 2101"/>
                <a:gd name="T87" fmla="*/ 1 h 1421"/>
                <a:gd name="T88" fmla="*/ 5 w 2101"/>
                <a:gd name="T89" fmla="*/ 1 h 1421"/>
                <a:gd name="T90" fmla="*/ 4 w 2101"/>
                <a:gd name="T91" fmla="*/ 1 h 1421"/>
                <a:gd name="T92" fmla="*/ 3 w 2101"/>
                <a:gd name="T93" fmla="*/ 1 h 1421"/>
                <a:gd name="T94" fmla="*/ 3 w 2101"/>
                <a:gd name="T95" fmla="*/ 1 h 1421"/>
                <a:gd name="T96" fmla="*/ 3 w 2101"/>
                <a:gd name="T97" fmla="*/ 1 h 1421"/>
                <a:gd name="T98" fmla="*/ 2 w 2101"/>
                <a:gd name="T99" fmla="*/ 1 h 1421"/>
                <a:gd name="T100" fmla="*/ 3 w 2101"/>
                <a:gd name="T101" fmla="*/ 1 h 1421"/>
                <a:gd name="T102" fmla="*/ 2 w 2101"/>
                <a:gd name="T103" fmla="*/ 2 h 1421"/>
                <a:gd name="T104" fmla="*/ 2 w 2101"/>
                <a:gd name="T105" fmla="*/ 2 h 1421"/>
                <a:gd name="T106" fmla="*/ 2 w 2101"/>
                <a:gd name="T107" fmla="*/ 1 h 1421"/>
                <a:gd name="T108" fmla="*/ 2 w 2101"/>
                <a:gd name="T109" fmla="*/ 0 h 1421"/>
                <a:gd name="T110" fmla="*/ 2 w 2101"/>
                <a:gd name="T111" fmla="*/ 1 h 1421"/>
                <a:gd name="T112" fmla="*/ 3 w 2101"/>
                <a:gd name="T113" fmla="*/ 1 h 1421"/>
                <a:gd name="T114" fmla="*/ 3 w 2101"/>
                <a:gd name="T115" fmla="*/ 1 h 1421"/>
                <a:gd name="T116" fmla="*/ 3 w 2101"/>
                <a:gd name="T117" fmla="*/ 1 h 1421"/>
                <a:gd name="T118" fmla="*/ 3 w 2101"/>
                <a:gd name="T119" fmla="*/ 1 h 1421"/>
                <a:gd name="T120" fmla="*/ 3 w 2101"/>
                <a:gd name="T121" fmla="*/ 1 h 1421"/>
                <a:gd name="T122" fmla="*/ 3 w 2101"/>
                <a:gd name="T123" fmla="*/ 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2 w 4304"/>
                <a:gd name="T7" fmla="*/ 1 h 532"/>
                <a:gd name="T8" fmla="*/ 2 w 4304"/>
                <a:gd name="T9" fmla="*/ 1 h 532"/>
                <a:gd name="T10" fmla="*/ 2 w 4304"/>
                <a:gd name="T11" fmla="*/ 1 h 532"/>
                <a:gd name="T12" fmla="*/ 1 w 4304"/>
                <a:gd name="T13" fmla="*/ 1 h 532"/>
                <a:gd name="T14" fmla="*/ 3 w 4304"/>
                <a:gd name="T15" fmla="*/ 1 h 532"/>
                <a:gd name="T16" fmla="*/ 2 w 4304"/>
                <a:gd name="T17" fmla="*/ 1 h 532"/>
                <a:gd name="T18" fmla="*/ 3 w 4304"/>
                <a:gd name="T19" fmla="*/ 1 h 532"/>
                <a:gd name="T20" fmla="*/ 3 w 4304"/>
                <a:gd name="T21" fmla="*/ 1 h 532"/>
                <a:gd name="T22" fmla="*/ 3 w 4304"/>
                <a:gd name="T23" fmla="*/ 1 h 532"/>
                <a:gd name="T24" fmla="*/ 3 w 4304"/>
                <a:gd name="T25" fmla="*/ 1 h 532"/>
                <a:gd name="T26" fmla="*/ 3 w 4304"/>
                <a:gd name="T27" fmla="*/ 1 h 532"/>
                <a:gd name="T28" fmla="*/ 3 w 4304"/>
                <a:gd name="T29" fmla="*/ 1 h 532"/>
                <a:gd name="T30" fmla="*/ 4 w 4304"/>
                <a:gd name="T31" fmla="*/ 1 h 532"/>
                <a:gd name="T32" fmla="*/ 5 w 4304"/>
                <a:gd name="T33" fmla="*/ 1 h 532"/>
                <a:gd name="T34" fmla="*/ 5 w 4304"/>
                <a:gd name="T35" fmla="*/ 1 h 532"/>
                <a:gd name="T36" fmla="*/ 5 w 4304"/>
                <a:gd name="T37" fmla="*/ 1 h 532"/>
                <a:gd name="T38" fmla="*/ 5 w 4304"/>
                <a:gd name="T39" fmla="*/ 1 h 532"/>
                <a:gd name="T40" fmla="*/ 5 w 4304"/>
                <a:gd name="T41" fmla="*/ 1 h 532"/>
                <a:gd name="T42" fmla="*/ 5 w 4304"/>
                <a:gd name="T43" fmla="*/ 1 h 532"/>
                <a:gd name="T44" fmla="*/ 5 w 4304"/>
                <a:gd name="T45" fmla="*/ 1 h 532"/>
                <a:gd name="T46" fmla="*/ 5 w 4304"/>
                <a:gd name="T47" fmla="*/ 1 h 532"/>
                <a:gd name="T48" fmla="*/ 6 w 4304"/>
                <a:gd name="T49" fmla="*/ 1 h 532"/>
                <a:gd name="T50" fmla="*/ 6 w 4304"/>
                <a:gd name="T51" fmla="*/ 1 h 532"/>
                <a:gd name="T52" fmla="*/ 6 w 4304"/>
                <a:gd name="T53" fmla="*/ 1 h 532"/>
                <a:gd name="T54" fmla="*/ 6 w 4304"/>
                <a:gd name="T55" fmla="*/ 1 h 532"/>
                <a:gd name="T56" fmla="*/ 6 w 4304"/>
                <a:gd name="T57" fmla="*/ 1 h 532"/>
                <a:gd name="T58" fmla="*/ 7 w 4304"/>
                <a:gd name="T59" fmla="*/ 1 h 532"/>
                <a:gd name="T60" fmla="*/ 7 w 4304"/>
                <a:gd name="T61" fmla="*/ 1 h 532"/>
                <a:gd name="T62" fmla="*/ 7 w 4304"/>
                <a:gd name="T63" fmla="*/ 1 h 532"/>
                <a:gd name="T64" fmla="*/ 7 w 4304"/>
                <a:gd name="T65" fmla="*/ 1 h 532"/>
                <a:gd name="T66" fmla="*/ 7 w 4304"/>
                <a:gd name="T67" fmla="*/ 1 h 532"/>
                <a:gd name="T68" fmla="*/ 8 w 4304"/>
                <a:gd name="T69" fmla="*/ 1 h 532"/>
                <a:gd name="T70" fmla="*/ 8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2 w 4304"/>
                <a:gd name="T77" fmla="*/ 1 h 532"/>
                <a:gd name="T78" fmla="*/ 2 w 4304"/>
                <a:gd name="T79" fmla="*/ 1 h 532"/>
                <a:gd name="T80" fmla="*/ 2 w 4304"/>
                <a:gd name="T81" fmla="*/ 1 h 532"/>
                <a:gd name="T82" fmla="*/ 2 w 4304"/>
                <a:gd name="T83" fmla="*/ 1 h 532"/>
                <a:gd name="T84" fmla="*/ 3 w 4304"/>
                <a:gd name="T85" fmla="*/ 1 h 532"/>
                <a:gd name="T86" fmla="*/ 3 w 4304"/>
                <a:gd name="T87" fmla="*/ 1 h 532"/>
                <a:gd name="T88" fmla="*/ 3 w 4304"/>
                <a:gd name="T89" fmla="*/ 1 h 532"/>
                <a:gd name="T90" fmla="*/ 4 w 4304"/>
                <a:gd name="T91" fmla="*/ 1 h 532"/>
                <a:gd name="T92" fmla="*/ 4 w 4304"/>
                <a:gd name="T93" fmla="*/ 1 h 532"/>
                <a:gd name="T94" fmla="*/ 4 w 4304"/>
                <a:gd name="T95" fmla="*/ 1 h 532"/>
                <a:gd name="T96" fmla="*/ 5 w 4304"/>
                <a:gd name="T97" fmla="*/ 1 h 532"/>
                <a:gd name="T98" fmla="*/ 5 w 4304"/>
                <a:gd name="T99" fmla="*/ 1 h 532"/>
                <a:gd name="T100" fmla="*/ 5 w 4304"/>
                <a:gd name="T101" fmla="*/ 1 h 532"/>
                <a:gd name="T102" fmla="*/ 5 w 4304"/>
                <a:gd name="T103" fmla="*/ 1 h 532"/>
                <a:gd name="T104" fmla="*/ 5 w 4304"/>
                <a:gd name="T105" fmla="*/ 1 h 532"/>
                <a:gd name="T106" fmla="*/ 6 w 4304"/>
                <a:gd name="T107" fmla="*/ 1 h 532"/>
                <a:gd name="T108" fmla="*/ 6 w 4304"/>
                <a:gd name="T109" fmla="*/ 1 h 532"/>
                <a:gd name="T110" fmla="*/ 6 w 4304"/>
                <a:gd name="T111" fmla="*/ 1 h 532"/>
                <a:gd name="T112" fmla="*/ 6 w 4304"/>
                <a:gd name="T113" fmla="*/ 1 h 532"/>
                <a:gd name="T114" fmla="*/ 6 w 4304"/>
                <a:gd name="T115" fmla="*/ 1 h 532"/>
                <a:gd name="T116" fmla="*/ 7 w 4304"/>
                <a:gd name="T117" fmla="*/ 1 h 532"/>
                <a:gd name="T118" fmla="*/ 7 w 4304"/>
                <a:gd name="T119" fmla="*/ 1 h 532"/>
                <a:gd name="T120" fmla="*/ 7 w 4304"/>
                <a:gd name="T121" fmla="*/ 1 h 532"/>
                <a:gd name="T122" fmla="*/ 7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 w 1529"/>
                <a:gd name="T1" fmla="*/ 2 h 1275"/>
                <a:gd name="T2" fmla="*/ 1 w 1529"/>
                <a:gd name="T3" fmla="*/ 2 h 1275"/>
                <a:gd name="T4" fmla="*/ 1 w 1529"/>
                <a:gd name="T5" fmla="*/ 1 h 1275"/>
                <a:gd name="T6" fmla="*/ 0 w 1529"/>
                <a:gd name="T7" fmla="*/ 1 h 1275"/>
                <a:gd name="T8" fmla="*/ 0 w 1529"/>
                <a:gd name="T9" fmla="*/ 2 h 1275"/>
                <a:gd name="T10" fmla="*/ 2 w 1529"/>
                <a:gd name="T11" fmla="*/ 2 h 1275"/>
                <a:gd name="T12" fmla="*/ 2 w 1529"/>
                <a:gd name="T13" fmla="*/ 1 h 1275"/>
                <a:gd name="T14" fmla="*/ 0 w 1529"/>
                <a:gd name="T15" fmla="*/ 1 h 1275"/>
                <a:gd name="T16" fmla="*/ 0 w 1529"/>
                <a:gd name="T17" fmla="*/ 3 h 1275"/>
                <a:gd name="T18" fmla="*/ 2 w 1529"/>
                <a:gd name="T19" fmla="*/ 3 h 1275"/>
                <a:gd name="T20" fmla="*/ 2 w 1529"/>
                <a:gd name="T21" fmla="*/ 1 h 1275"/>
                <a:gd name="T22" fmla="*/ 2 w 1529"/>
                <a:gd name="T23" fmla="*/ 1 h 1275"/>
                <a:gd name="T24" fmla="*/ 2 w 1529"/>
                <a:gd name="T25" fmla="*/ 3 h 1275"/>
                <a:gd name="T26" fmla="*/ 0 w 1529"/>
                <a:gd name="T27" fmla="*/ 3 h 1275"/>
                <a:gd name="T28" fmla="*/ 0 w 1529"/>
                <a:gd name="T29" fmla="*/ 3 h 1275"/>
                <a:gd name="T30" fmla="*/ 0 w 1529"/>
                <a:gd name="T31" fmla="*/ 0 h 1275"/>
                <a:gd name="T32" fmla="*/ 2 w 1529"/>
                <a:gd name="T33" fmla="*/ 0 h 1275"/>
                <a:gd name="T34" fmla="*/ 2 w 1529"/>
                <a:gd name="T35" fmla="*/ 1 h 1275"/>
                <a:gd name="T36" fmla="*/ 2 w 1529"/>
                <a:gd name="T37" fmla="*/ 1 h 1275"/>
                <a:gd name="T38" fmla="*/ 2 w 1529"/>
                <a:gd name="T39" fmla="*/ 1 h 1275"/>
                <a:gd name="T40" fmla="*/ 2 w 1529"/>
                <a:gd name="T41" fmla="*/ 1 h 1275"/>
                <a:gd name="T42" fmla="*/ 2 w 1529"/>
                <a:gd name="T43" fmla="*/ 1 h 1275"/>
                <a:gd name="T44" fmla="*/ 2 w 1529"/>
                <a:gd name="T45" fmla="*/ 1 h 1275"/>
                <a:gd name="T46" fmla="*/ 2 w 1529"/>
                <a:gd name="T47" fmla="*/ 1 h 1275"/>
                <a:gd name="T48" fmla="*/ 2 w 1529"/>
                <a:gd name="T49" fmla="*/ 1 h 1275"/>
                <a:gd name="T50" fmla="*/ 2 w 1529"/>
                <a:gd name="T51" fmla="*/ 2 h 1275"/>
                <a:gd name="T52" fmla="*/ 2 w 1529"/>
                <a:gd name="T53" fmla="*/ 2 h 1275"/>
                <a:gd name="T54" fmla="*/ 2 w 1529"/>
                <a:gd name="T55" fmla="*/ 2 h 1275"/>
                <a:gd name="T56" fmla="*/ 2 w 1529"/>
                <a:gd name="T57" fmla="*/ 2 h 1275"/>
                <a:gd name="T58" fmla="*/ 2 w 1529"/>
                <a:gd name="T59" fmla="*/ 2 h 1275"/>
                <a:gd name="T60" fmla="*/ 2 w 1529"/>
                <a:gd name="T61" fmla="*/ 2 h 1275"/>
                <a:gd name="T62" fmla="*/ 2 w 1529"/>
                <a:gd name="T63" fmla="*/ 2 h 1275"/>
                <a:gd name="T64" fmla="*/ 2 w 1529"/>
                <a:gd name="T65" fmla="*/ 2 h 1275"/>
                <a:gd name="T66" fmla="*/ 2 w 1529"/>
                <a:gd name="T67" fmla="*/ 2 h 1275"/>
                <a:gd name="T68" fmla="*/ 2 w 1529"/>
                <a:gd name="T69" fmla="*/ 2 h 1275"/>
                <a:gd name="T70" fmla="*/ 2 w 1529"/>
                <a:gd name="T71" fmla="*/ 2 h 1275"/>
                <a:gd name="T72" fmla="*/ 2 w 1529"/>
                <a:gd name="T73" fmla="*/ 2 h 1275"/>
                <a:gd name="T74" fmla="*/ 1 w 1529"/>
                <a:gd name="T75" fmla="*/ 2 h 1275"/>
                <a:gd name="T76" fmla="*/ 1 w 1529"/>
                <a:gd name="T77" fmla="*/ 2 h 1275"/>
                <a:gd name="T78" fmla="*/ 1 w 1529"/>
                <a:gd name="T79" fmla="*/ 2 h 1275"/>
                <a:gd name="T80" fmla="*/ 1 w 1529"/>
                <a:gd name="T81" fmla="*/ 2 h 1275"/>
                <a:gd name="T82" fmla="*/ 1 w 1529"/>
                <a:gd name="T83" fmla="*/ 2 h 1275"/>
                <a:gd name="T84" fmla="*/ 1 w 1529"/>
                <a:gd name="T85" fmla="*/ 2 h 1275"/>
                <a:gd name="T86" fmla="*/ 1 w 1529"/>
                <a:gd name="T87" fmla="*/ 2 h 1275"/>
                <a:gd name="T88" fmla="*/ 1 w 1529"/>
                <a:gd name="T89" fmla="*/ 2 h 1275"/>
                <a:gd name="T90" fmla="*/ 0 w 1529"/>
                <a:gd name="T91" fmla="*/ 2 h 1275"/>
                <a:gd name="T92" fmla="*/ 0 w 1529"/>
                <a:gd name="T93" fmla="*/ 2 h 1275"/>
                <a:gd name="T94" fmla="*/ 0 w 1529"/>
                <a:gd name="T95" fmla="*/ 2 h 1275"/>
                <a:gd name="T96" fmla="*/ 0 w 1529"/>
                <a:gd name="T97" fmla="*/ 2 h 1275"/>
                <a:gd name="T98" fmla="*/ 0 w 1529"/>
                <a:gd name="T99" fmla="*/ 2 h 1275"/>
                <a:gd name="T100" fmla="*/ 0 w 1529"/>
                <a:gd name="T101" fmla="*/ 2 h 1275"/>
                <a:gd name="T102" fmla="*/ 0 w 1529"/>
                <a:gd name="T103" fmla="*/ 2 h 1275"/>
                <a:gd name="T104" fmla="*/ 0 w 1529"/>
                <a:gd name="T105" fmla="*/ 2 h 1275"/>
                <a:gd name="T106" fmla="*/ 0 w 1529"/>
                <a:gd name="T107" fmla="*/ 2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1 w 1529"/>
                <a:gd name="T115" fmla="*/ 1 h 1275"/>
                <a:gd name="T116" fmla="*/ 1 w 1529"/>
                <a:gd name="T117" fmla="*/ 2 h 1275"/>
                <a:gd name="T118" fmla="*/ 1 w 1529"/>
                <a:gd name="T119" fmla="*/ 2 h 1275"/>
                <a:gd name="T120" fmla="*/ 1 w 1529"/>
                <a:gd name="T121" fmla="*/ 2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 w 2467"/>
                <a:gd name="T1" fmla="*/ 1 h 262"/>
                <a:gd name="T2" fmla="*/ 2 w 2467"/>
                <a:gd name="T3" fmla="*/ 1 h 262"/>
                <a:gd name="T4" fmla="*/ 2 w 2467"/>
                <a:gd name="T5" fmla="*/ 1 h 262"/>
                <a:gd name="T6" fmla="*/ 2 w 2467"/>
                <a:gd name="T7" fmla="*/ 1 h 262"/>
                <a:gd name="T8" fmla="*/ 2 w 2467"/>
                <a:gd name="T9" fmla="*/ 1 h 262"/>
                <a:gd name="T10" fmla="*/ 2 w 2467"/>
                <a:gd name="T11" fmla="*/ 1 h 262"/>
                <a:gd name="T12" fmla="*/ 2 w 2467"/>
                <a:gd name="T13" fmla="*/ 1 h 262"/>
                <a:gd name="T14" fmla="*/ 2 w 2467"/>
                <a:gd name="T15" fmla="*/ 1 h 262"/>
                <a:gd name="T16" fmla="*/ 2 w 2467"/>
                <a:gd name="T17" fmla="*/ 1 h 262"/>
                <a:gd name="T18" fmla="*/ 2 w 2467"/>
                <a:gd name="T19" fmla="*/ 1 h 262"/>
                <a:gd name="T20" fmla="*/ 2 w 2467"/>
                <a:gd name="T21" fmla="*/ 1 h 262"/>
                <a:gd name="T22" fmla="*/ 2 w 2467"/>
                <a:gd name="T23" fmla="*/ 1 h 262"/>
                <a:gd name="T24" fmla="*/ 1 w 2467"/>
                <a:gd name="T25" fmla="*/ 1 h 262"/>
                <a:gd name="T26" fmla="*/ 2 w 2467"/>
                <a:gd name="T27" fmla="*/ 1 h 262"/>
                <a:gd name="T28" fmla="*/ 2 w 2467"/>
                <a:gd name="T29" fmla="*/ 1 h 262"/>
                <a:gd name="T30" fmla="*/ 2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5 w 2467"/>
                <a:gd name="T51" fmla="*/ 1 h 262"/>
                <a:gd name="T52" fmla="*/ 5 w 2467"/>
                <a:gd name="T53" fmla="*/ 1 h 262"/>
                <a:gd name="T54" fmla="*/ 5 w 2467"/>
                <a:gd name="T55" fmla="*/ 1 h 262"/>
                <a:gd name="T56" fmla="*/ 5 w 2467"/>
                <a:gd name="T57" fmla="*/ 1 h 262"/>
                <a:gd name="T58" fmla="*/ 5 w 2467"/>
                <a:gd name="T59" fmla="*/ 1 h 262"/>
                <a:gd name="T60" fmla="*/ 5 w 2467"/>
                <a:gd name="T61" fmla="*/ 1 h 262"/>
                <a:gd name="T62" fmla="*/ 5 w 2467"/>
                <a:gd name="T63" fmla="*/ 1 h 262"/>
                <a:gd name="T64" fmla="*/ 5 w 2467"/>
                <a:gd name="T65" fmla="*/ 1 h 262"/>
                <a:gd name="T66" fmla="*/ 5 w 2467"/>
                <a:gd name="T67" fmla="*/ 1 h 262"/>
                <a:gd name="T68" fmla="*/ 4 w 2467"/>
                <a:gd name="T69" fmla="*/ 1 h 262"/>
                <a:gd name="T70" fmla="*/ 4 w 2467"/>
                <a:gd name="T71" fmla="*/ 1 h 262"/>
                <a:gd name="T72" fmla="*/ 4 w 2467"/>
                <a:gd name="T73" fmla="*/ 1 h 262"/>
                <a:gd name="T74" fmla="*/ 4 w 2467"/>
                <a:gd name="T75" fmla="*/ 1 h 262"/>
                <a:gd name="T76" fmla="*/ 4 w 2467"/>
                <a:gd name="T77" fmla="*/ 1 h 262"/>
                <a:gd name="T78" fmla="*/ 4 w 2467"/>
                <a:gd name="T79" fmla="*/ 1 h 262"/>
                <a:gd name="T80" fmla="*/ 4 w 2467"/>
                <a:gd name="T81" fmla="*/ 1 h 262"/>
                <a:gd name="T82" fmla="*/ 4 w 2467"/>
                <a:gd name="T83" fmla="*/ 1 h 262"/>
                <a:gd name="T84" fmla="*/ 4 w 2467"/>
                <a:gd name="T85" fmla="*/ 1 h 262"/>
                <a:gd name="T86" fmla="*/ 4 w 2467"/>
                <a:gd name="T87" fmla="*/ 1 h 262"/>
                <a:gd name="T88" fmla="*/ 4 w 2467"/>
                <a:gd name="T89" fmla="*/ 1 h 262"/>
                <a:gd name="T90" fmla="*/ 4 w 2467"/>
                <a:gd name="T91" fmla="*/ 1 h 262"/>
                <a:gd name="T92" fmla="*/ 4 w 2467"/>
                <a:gd name="T93" fmla="*/ 1 h 262"/>
                <a:gd name="T94" fmla="*/ 4 w 2467"/>
                <a:gd name="T95" fmla="*/ 1 h 262"/>
                <a:gd name="T96" fmla="*/ 4 w 2467"/>
                <a:gd name="T97" fmla="*/ 1 h 262"/>
                <a:gd name="T98" fmla="*/ 4 w 2467"/>
                <a:gd name="T99" fmla="*/ 1 h 262"/>
                <a:gd name="T100" fmla="*/ 3 w 2467"/>
                <a:gd name="T101" fmla="*/ 1 h 262"/>
                <a:gd name="T102" fmla="*/ 3 w 2467"/>
                <a:gd name="T103" fmla="*/ 1 h 262"/>
                <a:gd name="T104" fmla="*/ 3 w 2467"/>
                <a:gd name="T105" fmla="*/ 1 h 262"/>
                <a:gd name="T106" fmla="*/ 3 w 2467"/>
                <a:gd name="T107" fmla="*/ 1 h 262"/>
                <a:gd name="T108" fmla="*/ 3 w 2467"/>
                <a:gd name="T109" fmla="*/ 1 h 262"/>
                <a:gd name="T110" fmla="*/ 3 w 2467"/>
                <a:gd name="T111" fmla="*/ 1 h 262"/>
                <a:gd name="T112" fmla="*/ 3 w 2467"/>
                <a:gd name="T113" fmla="*/ 1 h 262"/>
                <a:gd name="T114" fmla="*/ 3 w 2467"/>
                <a:gd name="T115" fmla="*/ 1 h 262"/>
                <a:gd name="T116" fmla="*/ 3 w 2467"/>
                <a:gd name="T117" fmla="*/ 1 h 262"/>
                <a:gd name="T118" fmla="*/ 3 w 2467"/>
                <a:gd name="T119" fmla="*/ 1 h 262"/>
                <a:gd name="T120" fmla="*/ 3 w 2467"/>
                <a:gd name="T121" fmla="*/ 1 h 262"/>
                <a:gd name="T122" fmla="*/ 3 w 2467"/>
                <a:gd name="T123" fmla="*/ 1 h 262"/>
                <a:gd name="T124" fmla="*/ 3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 w 2131"/>
                <a:gd name="T1" fmla="*/ 0 h 263"/>
                <a:gd name="T2" fmla="*/ 4 w 2131"/>
                <a:gd name="T3" fmla="*/ 0 h 263"/>
                <a:gd name="T4" fmla="*/ 4 w 2131"/>
                <a:gd name="T5" fmla="*/ 0 h 263"/>
                <a:gd name="T6" fmla="*/ 4 w 2131"/>
                <a:gd name="T7" fmla="*/ 0 h 263"/>
                <a:gd name="T8" fmla="*/ 4 w 2131"/>
                <a:gd name="T9" fmla="*/ 0 h 263"/>
                <a:gd name="T10" fmla="*/ 4 w 2131"/>
                <a:gd name="T11" fmla="*/ 0 h 263"/>
                <a:gd name="T12" fmla="*/ 4 w 2131"/>
                <a:gd name="T13" fmla="*/ 0 h 263"/>
                <a:gd name="T14" fmla="*/ 4 w 2131"/>
                <a:gd name="T15" fmla="*/ 0 h 263"/>
                <a:gd name="T16" fmla="*/ 4 w 2131"/>
                <a:gd name="T17" fmla="*/ 0 h 263"/>
                <a:gd name="T18" fmla="*/ 4 w 2131"/>
                <a:gd name="T19" fmla="*/ 0 h 263"/>
                <a:gd name="T20" fmla="*/ 4 w 2131"/>
                <a:gd name="T21" fmla="*/ 0 h 263"/>
                <a:gd name="T22" fmla="*/ 4 w 2131"/>
                <a:gd name="T23" fmla="*/ 0 h 263"/>
                <a:gd name="T24" fmla="*/ 3 w 2131"/>
                <a:gd name="T25" fmla="*/ 0 h 263"/>
                <a:gd name="T26" fmla="*/ 3 w 2131"/>
                <a:gd name="T27" fmla="*/ 0 h 263"/>
                <a:gd name="T28" fmla="*/ 3 w 2131"/>
                <a:gd name="T29" fmla="*/ 0 h 263"/>
                <a:gd name="T30" fmla="*/ 3 w 2131"/>
                <a:gd name="T31" fmla="*/ 0 h 263"/>
                <a:gd name="T32" fmla="*/ 3 w 2131"/>
                <a:gd name="T33" fmla="*/ 0 h 263"/>
                <a:gd name="T34" fmla="*/ 3 w 2131"/>
                <a:gd name="T35" fmla="*/ 0 h 263"/>
                <a:gd name="T36" fmla="*/ 3 w 2131"/>
                <a:gd name="T37" fmla="*/ 0 h 263"/>
                <a:gd name="T38" fmla="*/ 3 w 2131"/>
                <a:gd name="T39" fmla="*/ 0 h 263"/>
                <a:gd name="T40" fmla="*/ 3 w 2131"/>
                <a:gd name="T41" fmla="*/ 0 h 263"/>
                <a:gd name="T42" fmla="*/ 3 w 2131"/>
                <a:gd name="T43" fmla="*/ 0 h 263"/>
                <a:gd name="T44" fmla="*/ 3 w 2131"/>
                <a:gd name="T45" fmla="*/ 0 h 263"/>
                <a:gd name="T46" fmla="*/ 3 w 2131"/>
                <a:gd name="T47" fmla="*/ 0 h 263"/>
                <a:gd name="T48" fmla="*/ 3 w 2131"/>
                <a:gd name="T49" fmla="*/ 0 h 263"/>
                <a:gd name="T50" fmla="*/ 3 w 2131"/>
                <a:gd name="T51" fmla="*/ 0 h 263"/>
                <a:gd name="T52" fmla="*/ 3 w 2131"/>
                <a:gd name="T53" fmla="*/ 0 h 263"/>
                <a:gd name="T54" fmla="*/ 3 w 2131"/>
                <a:gd name="T55" fmla="*/ 0 h 263"/>
                <a:gd name="T56" fmla="*/ 3 w 2131"/>
                <a:gd name="T57" fmla="*/ 0 h 263"/>
                <a:gd name="T58" fmla="*/ 2 w 2131"/>
                <a:gd name="T59" fmla="*/ 0 h 263"/>
                <a:gd name="T60" fmla="*/ 2 w 2131"/>
                <a:gd name="T61" fmla="*/ 0 h 263"/>
                <a:gd name="T62" fmla="*/ 2 w 2131"/>
                <a:gd name="T63" fmla="*/ 0 h 263"/>
                <a:gd name="T64" fmla="*/ 2 w 2131"/>
                <a:gd name="T65" fmla="*/ 0 h 263"/>
                <a:gd name="T66" fmla="*/ 2 w 2131"/>
                <a:gd name="T67" fmla="*/ 0 h 263"/>
                <a:gd name="T68" fmla="*/ 2 w 2131"/>
                <a:gd name="T69" fmla="*/ 0 h 263"/>
                <a:gd name="T70" fmla="*/ 2 w 2131"/>
                <a:gd name="T71" fmla="*/ 0 h 263"/>
                <a:gd name="T72" fmla="*/ 2 w 2131"/>
                <a:gd name="T73" fmla="*/ 0 h 263"/>
                <a:gd name="T74" fmla="*/ 2 w 2131"/>
                <a:gd name="T75" fmla="*/ 0 h 263"/>
                <a:gd name="T76" fmla="*/ 2 w 2131"/>
                <a:gd name="T77" fmla="*/ 0 h 263"/>
                <a:gd name="T78" fmla="*/ 2 w 2131"/>
                <a:gd name="T79" fmla="*/ 0 h 263"/>
                <a:gd name="T80" fmla="*/ 2 w 2131"/>
                <a:gd name="T81" fmla="*/ 0 h 263"/>
                <a:gd name="T82" fmla="*/ 2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2 w 2131"/>
                <a:gd name="T89" fmla="*/ 0 h 263"/>
                <a:gd name="T90" fmla="*/ 1 w 2131"/>
                <a:gd name="T91" fmla="*/ 0 h 263"/>
                <a:gd name="T92" fmla="*/ 2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5 w 2582"/>
                <a:gd name="T1" fmla="*/ 1 h 254"/>
                <a:gd name="T2" fmla="*/ 5 w 2582"/>
                <a:gd name="T3" fmla="*/ 1 h 254"/>
                <a:gd name="T4" fmla="*/ 5 w 2582"/>
                <a:gd name="T5" fmla="*/ 1 h 254"/>
                <a:gd name="T6" fmla="*/ 5 w 2582"/>
                <a:gd name="T7" fmla="*/ 1 h 254"/>
                <a:gd name="T8" fmla="*/ 5 w 2582"/>
                <a:gd name="T9" fmla="*/ 1 h 254"/>
                <a:gd name="T10" fmla="*/ 5 w 2582"/>
                <a:gd name="T11" fmla="*/ 1 h 254"/>
                <a:gd name="T12" fmla="*/ 5 w 2582"/>
                <a:gd name="T13" fmla="*/ 1 h 254"/>
                <a:gd name="T14" fmla="*/ 5 w 2582"/>
                <a:gd name="T15" fmla="*/ 1 h 254"/>
                <a:gd name="T16" fmla="*/ 5 w 2582"/>
                <a:gd name="T17" fmla="*/ 1 h 254"/>
                <a:gd name="T18" fmla="*/ 5 w 2582"/>
                <a:gd name="T19" fmla="*/ 1 h 254"/>
                <a:gd name="T20" fmla="*/ 5 w 2582"/>
                <a:gd name="T21" fmla="*/ 1 h 254"/>
                <a:gd name="T22" fmla="*/ 4 w 2582"/>
                <a:gd name="T23" fmla="*/ 1 h 254"/>
                <a:gd name="T24" fmla="*/ 4 w 2582"/>
                <a:gd name="T25" fmla="*/ 1 h 254"/>
                <a:gd name="T26" fmla="*/ 4 w 2582"/>
                <a:gd name="T27" fmla="*/ 1 h 254"/>
                <a:gd name="T28" fmla="*/ 4 w 2582"/>
                <a:gd name="T29" fmla="*/ 1 h 254"/>
                <a:gd name="T30" fmla="*/ 4 w 2582"/>
                <a:gd name="T31" fmla="*/ 1 h 254"/>
                <a:gd name="T32" fmla="*/ 3 w 2582"/>
                <a:gd name="T33" fmla="*/ 1 h 254"/>
                <a:gd name="T34" fmla="*/ 3 w 2582"/>
                <a:gd name="T35" fmla="*/ 1 h 254"/>
                <a:gd name="T36" fmla="*/ 4 w 2582"/>
                <a:gd name="T37" fmla="*/ 1 h 254"/>
                <a:gd name="T38" fmla="*/ 3 w 2582"/>
                <a:gd name="T39" fmla="*/ 1 h 254"/>
                <a:gd name="T40" fmla="*/ 3 w 2582"/>
                <a:gd name="T41" fmla="*/ 1 h 254"/>
                <a:gd name="T42" fmla="*/ 3 w 2582"/>
                <a:gd name="T43" fmla="*/ 1 h 254"/>
                <a:gd name="T44" fmla="*/ 3 w 2582"/>
                <a:gd name="T45" fmla="*/ 1 h 254"/>
                <a:gd name="T46" fmla="*/ 3 w 2582"/>
                <a:gd name="T47" fmla="*/ 1 h 254"/>
                <a:gd name="T48" fmla="*/ 3 w 2582"/>
                <a:gd name="T49" fmla="*/ 1 h 254"/>
                <a:gd name="T50" fmla="*/ 3 w 2582"/>
                <a:gd name="T51" fmla="*/ 1 h 254"/>
                <a:gd name="T52" fmla="*/ 3 w 2582"/>
                <a:gd name="T53" fmla="*/ 1 h 254"/>
                <a:gd name="T54" fmla="*/ 3 w 2582"/>
                <a:gd name="T55" fmla="*/ 1 h 254"/>
                <a:gd name="T56" fmla="*/ 3 w 2582"/>
                <a:gd name="T57" fmla="*/ 1 h 254"/>
                <a:gd name="T58" fmla="*/ 3 w 2582"/>
                <a:gd name="T59" fmla="*/ 1 h 254"/>
                <a:gd name="T60" fmla="*/ 3 w 2582"/>
                <a:gd name="T61" fmla="*/ 1 h 254"/>
                <a:gd name="T62" fmla="*/ 3 w 2582"/>
                <a:gd name="T63" fmla="*/ 1 h 254"/>
                <a:gd name="T64" fmla="*/ 3 w 2582"/>
                <a:gd name="T65" fmla="*/ 1 h 254"/>
                <a:gd name="T66" fmla="*/ 2 w 2582"/>
                <a:gd name="T67" fmla="*/ 1 h 254"/>
                <a:gd name="T68" fmla="*/ 2 w 2582"/>
                <a:gd name="T69" fmla="*/ 1 h 254"/>
                <a:gd name="T70" fmla="*/ 2 w 2582"/>
                <a:gd name="T71" fmla="*/ 1 h 254"/>
                <a:gd name="T72" fmla="*/ 2 w 2582"/>
                <a:gd name="T73" fmla="*/ 1 h 254"/>
                <a:gd name="T74" fmla="*/ 2 w 2582"/>
                <a:gd name="T75" fmla="*/ 1 h 254"/>
                <a:gd name="T76" fmla="*/ 2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2 w 4312"/>
                <a:gd name="T23" fmla="*/ 0 h 228"/>
                <a:gd name="T24" fmla="*/ 2 w 4312"/>
                <a:gd name="T25" fmla="*/ 0 h 228"/>
                <a:gd name="T26" fmla="*/ 2 w 4312"/>
                <a:gd name="T27" fmla="*/ 0 h 228"/>
                <a:gd name="T28" fmla="*/ 2 w 4312"/>
                <a:gd name="T29" fmla="*/ 0 h 228"/>
                <a:gd name="T30" fmla="*/ 2 w 4312"/>
                <a:gd name="T31" fmla="*/ 0 h 228"/>
                <a:gd name="T32" fmla="*/ 2 w 4312"/>
                <a:gd name="T33" fmla="*/ 0 h 228"/>
                <a:gd name="T34" fmla="*/ 3 w 4312"/>
                <a:gd name="T35" fmla="*/ 0 h 228"/>
                <a:gd name="T36" fmla="*/ 3 w 4312"/>
                <a:gd name="T37" fmla="*/ 0 h 228"/>
                <a:gd name="T38" fmla="*/ 3 w 4312"/>
                <a:gd name="T39" fmla="*/ 0 h 228"/>
                <a:gd name="T40" fmla="*/ 3 w 4312"/>
                <a:gd name="T41" fmla="*/ 0 h 228"/>
                <a:gd name="T42" fmla="*/ 3 w 4312"/>
                <a:gd name="T43" fmla="*/ 0 h 228"/>
                <a:gd name="T44" fmla="*/ 3 w 4312"/>
                <a:gd name="T45" fmla="*/ 0 h 228"/>
                <a:gd name="T46" fmla="*/ 3 w 4312"/>
                <a:gd name="T47" fmla="*/ 0 h 228"/>
                <a:gd name="T48" fmla="*/ 3 w 4312"/>
                <a:gd name="T49" fmla="*/ 0 h 228"/>
                <a:gd name="T50" fmla="*/ 3 w 4312"/>
                <a:gd name="T51" fmla="*/ 0 h 228"/>
                <a:gd name="T52" fmla="*/ 4 w 4312"/>
                <a:gd name="T53" fmla="*/ 0 h 228"/>
                <a:gd name="T54" fmla="*/ 4 w 4312"/>
                <a:gd name="T55" fmla="*/ 0 h 228"/>
                <a:gd name="T56" fmla="*/ 4 w 4312"/>
                <a:gd name="T57" fmla="*/ 0 h 228"/>
                <a:gd name="T58" fmla="*/ 4 w 4312"/>
                <a:gd name="T59" fmla="*/ 0 h 228"/>
                <a:gd name="T60" fmla="*/ 4 w 4312"/>
                <a:gd name="T61" fmla="*/ 0 h 228"/>
                <a:gd name="T62" fmla="*/ 4 w 4312"/>
                <a:gd name="T63" fmla="*/ 0 h 228"/>
                <a:gd name="T64" fmla="*/ 4 w 4312"/>
                <a:gd name="T65" fmla="*/ 0 h 228"/>
                <a:gd name="T66" fmla="*/ 4 w 4312"/>
                <a:gd name="T67" fmla="*/ 0 h 228"/>
                <a:gd name="T68" fmla="*/ 5 w 4312"/>
                <a:gd name="T69" fmla="*/ 0 h 228"/>
                <a:gd name="T70" fmla="*/ 5 w 4312"/>
                <a:gd name="T71" fmla="*/ 0 h 228"/>
                <a:gd name="T72" fmla="*/ 5 w 4312"/>
                <a:gd name="T73" fmla="*/ 0 h 228"/>
                <a:gd name="T74" fmla="*/ 5 w 4312"/>
                <a:gd name="T75" fmla="*/ 0 h 228"/>
                <a:gd name="T76" fmla="*/ 5 w 4312"/>
                <a:gd name="T77" fmla="*/ 0 h 228"/>
                <a:gd name="T78" fmla="*/ 6 w 4312"/>
                <a:gd name="T79" fmla="*/ 0 h 228"/>
                <a:gd name="T80" fmla="*/ 6 w 4312"/>
                <a:gd name="T81" fmla="*/ 0 h 228"/>
                <a:gd name="T82" fmla="*/ 6 w 4312"/>
                <a:gd name="T83" fmla="*/ 0 h 228"/>
                <a:gd name="T84" fmla="*/ 6 w 4312"/>
                <a:gd name="T85" fmla="*/ 0 h 228"/>
                <a:gd name="T86" fmla="*/ 6 w 4312"/>
                <a:gd name="T87" fmla="*/ 0 h 228"/>
                <a:gd name="T88" fmla="*/ 6 w 4312"/>
                <a:gd name="T89" fmla="*/ 0 h 228"/>
                <a:gd name="T90" fmla="*/ 6 w 4312"/>
                <a:gd name="T91" fmla="*/ 0 h 228"/>
                <a:gd name="T92" fmla="*/ 6 w 4312"/>
                <a:gd name="T93" fmla="*/ 0 h 228"/>
                <a:gd name="T94" fmla="*/ 7 w 4312"/>
                <a:gd name="T95" fmla="*/ 0 h 228"/>
                <a:gd name="T96" fmla="*/ 7 w 4312"/>
                <a:gd name="T97" fmla="*/ 0 h 228"/>
                <a:gd name="T98" fmla="*/ 7 w 4312"/>
                <a:gd name="T99" fmla="*/ 0 h 228"/>
                <a:gd name="T100" fmla="*/ 7 w 4312"/>
                <a:gd name="T101" fmla="*/ 0 h 228"/>
                <a:gd name="T102" fmla="*/ 7 w 4312"/>
                <a:gd name="T103" fmla="*/ 0 h 228"/>
                <a:gd name="T104" fmla="*/ 7 w 4312"/>
                <a:gd name="T105" fmla="*/ 0 h 228"/>
                <a:gd name="T106" fmla="*/ 7 w 4312"/>
                <a:gd name="T107" fmla="*/ 0 h 228"/>
                <a:gd name="T108" fmla="*/ 7 w 4312"/>
                <a:gd name="T109" fmla="*/ 0 h 228"/>
                <a:gd name="T110" fmla="*/ 8 w 4312"/>
                <a:gd name="T111" fmla="*/ 0 h 228"/>
                <a:gd name="T112" fmla="*/ 8 w 4312"/>
                <a:gd name="T113" fmla="*/ 0 h 228"/>
                <a:gd name="T114" fmla="*/ 8 w 4312"/>
                <a:gd name="T115" fmla="*/ 0 h 228"/>
                <a:gd name="T116" fmla="*/ 8 w 4312"/>
                <a:gd name="T117" fmla="*/ 0 h 228"/>
                <a:gd name="T118" fmla="*/ 8 w 4312"/>
                <a:gd name="T119" fmla="*/ 0 h 228"/>
                <a:gd name="T120" fmla="*/ 8 w 4312"/>
                <a:gd name="T121" fmla="*/ 0 h 228"/>
                <a:gd name="T122" fmla="*/ 8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51376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1600" b="1" dirty="0" smtClean="0"/>
              <a:t>Obr. 1</a:t>
            </a:r>
            <a:r>
              <a:rPr lang="cs-CZ" sz="1600" dirty="0" smtClean="0"/>
              <a:t> </a:t>
            </a:r>
            <a:r>
              <a:rPr lang="cs-CZ" sz="1600" dirty="0"/>
              <a:t>NEMO. </a:t>
            </a:r>
            <a:r>
              <a:rPr lang="cs-CZ" sz="1600" i="1" dirty="0"/>
              <a:t>Měřidlo, Opatření, Ukazatel - Volně dostupný obrázek - 110779</a:t>
            </a:r>
            <a:r>
              <a:rPr lang="cs-CZ" sz="1600" dirty="0"/>
              <a:t> [online]. [cit. </a:t>
            </a:r>
            <a:r>
              <a:rPr lang="cs-CZ" sz="1600" dirty="0" smtClean="0"/>
              <a:t>15.10.2013</a:t>
            </a:r>
            <a:r>
              <a:rPr lang="cs-CZ" sz="1600" dirty="0"/>
              <a:t>]. Dostupný na WWW: </a:t>
            </a:r>
            <a:r>
              <a:rPr lang="cs-CZ" sz="1600" dirty="0">
                <a:hlinkClick r:id="rId2"/>
              </a:rPr>
              <a:t>http://pixabay.com/cs/m%C4%9B%C5%99idlo-opat%C5%99en%C3%AD-ukazatel-m%C4%9B%C5%99%C3%ADtko-110779</a:t>
            </a:r>
            <a:r>
              <a:rPr lang="cs-CZ" sz="1600" dirty="0" smtClean="0">
                <a:hlinkClick r:id="rId2"/>
              </a:rPr>
              <a:t>/</a:t>
            </a:r>
            <a:endParaRPr lang="cs-CZ" sz="1600" dirty="0" smtClean="0"/>
          </a:p>
          <a:p>
            <a:pPr marL="0" indent="0" eaLnBrk="1" hangingPunct="1">
              <a:buFontTx/>
              <a:buNone/>
            </a:pPr>
            <a:r>
              <a:rPr lang="cs-CZ" sz="1600" b="1" dirty="0" smtClean="0"/>
              <a:t>Obr. 2 – 9 </a:t>
            </a:r>
            <a:r>
              <a:rPr lang="cs-CZ" sz="1600" dirty="0" smtClean="0"/>
              <a:t>Archiv autora</a:t>
            </a:r>
            <a:r>
              <a:rPr lang="cs-CZ" sz="16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9a08c957c94b79551af9/1384505029/gauge-110779_1280.jpg?dir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67361"/>
            <a:ext cx="9849404" cy="692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1016605"/>
          </a:xfrm>
        </p:spPr>
        <p:txBody>
          <a:bodyPr/>
          <a:lstStyle/>
          <a:p>
            <a:r>
              <a:rPr lang="cs-CZ" dirty="0" smtClean="0"/>
              <a:t>Zapojení měřících přístrojů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37485" y="6039290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  <p:sp>
        <p:nvSpPr>
          <p:cNvPr id="5" name="Obdélník 4"/>
          <p:cNvSpPr/>
          <p:nvPr/>
        </p:nvSpPr>
        <p:spPr>
          <a:xfrm>
            <a:off x="5168884" y="3425482"/>
            <a:ext cx="4572000" cy="241604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/>
              <a:t>Zapojení ampérmetru</a:t>
            </a:r>
            <a:endParaRPr lang="cs-CZ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/>
              <a:t>Zapojení voltmetru</a:t>
            </a:r>
            <a:endParaRPr lang="cs-CZ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/>
              <a:t>Princip nepřímého měření</a:t>
            </a:r>
            <a:endParaRPr lang="cs-CZ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/>
              <a:t>Pro malé </a:t>
            </a:r>
            <a:r>
              <a:rPr lang="cs-CZ" dirty="0" smtClean="0"/>
              <a:t>odpory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/>
              <a:t>Pro </a:t>
            </a:r>
            <a:r>
              <a:rPr lang="cs-CZ" dirty="0" smtClean="0"/>
              <a:t>velké odpory</a:t>
            </a: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dirty="0" smtClean="0">
                <a:solidFill>
                  <a:schemeClr val="bg1"/>
                </a:solidFill>
                <a:hlinkClick r:id="rId8" action="ppaction://hlinksldjump"/>
              </a:rPr>
              <a:t>►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/>
              <a:t>Měření sériově zapojených odporů</a:t>
            </a:r>
            <a:endParaRPr lang="cs-CZ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chemeClr val="bg1"/>
                </a:solidFill>
                <a:hlinkClick r:id="" action="ppaction://noaction"/>
              </a:rPr>
              <a:t>►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/>
              <a:t>Měření paralelně zapojených odporů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2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145462" cy="709613"/>
          </a:xfrm>
        </p:spPr>
        <p:txBody>
          <a:bodyPr/>
          <a:lstStyle/>
          <a:p>
            <a:r>
              <a:rPr lang="cs-CZ" dirty="0" smtClean="0"/>
              <a:t>Zapojení ampérmetru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78747" y="1043735"/>
            <a:ext cx="83709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Ampérmetrem</a:t>
            </a:r>
            <a:r>
              <a:rPr lang="cs-CZ" dirty="0"/>
              <a:t> se měří velikost elektrického proudu. Přístroj se zapojuje do série se spotřebičem a musí mít co nejmenší vnitřní odpor, aby co nejméně ovlivnil výsledky měření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8747" y="3751443"/>
            <a:ext cx="35381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Spleteme-li </a:t>
            </a:r>
            <a:r>
              <a:rPr lang="cs-CZ" dirty="0">
                <a:solidFill>
                  <a:srgbClr val="FF0000"/>
                </a:solidFill>
              </a:rPr>
              <a:t>si způsob zapojení ampérmetru a voltmetru, jako se stalo u ampérmetru A4 na obrázku, může se stát, že ampérmetr velice rychle zničíme, protože v tomto případě měříme zkratový proud zdroje, který většinu ampérmetrů spolehlivě "spálí".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8747" y="1988115"/>
            <a:ext cx="3645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obrázku měří ampérmetr A1 celkový proud obvodu, ampérmetr A2 proud tekoucí rezistorem R2 a ampérmetr A3 proud rezistorem R3.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238" y="2393885"/>
            <a:ext cx="5349252" cy="396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121950" y="4554125"/>
            <a:ext cx="4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362310" y="5327141"/>
            <a:ext cx="4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362309" y="3720285"/>
            <a:ext cx="4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060336" y="1988115"/>
            <a:ext cx="4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932040" y="4466726"/>
                <a:ext cx="494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466726"/>
                <a:ext cx="494302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220743" y="5274205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743" y="5274205"/>
                <a:ext cx="49962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6119145" y="3609020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145" y="3609020"/>
                <a:ext cx="49962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ál 6"/>
          <p:cNvSpPr/>
          <p:nvPr/>
        </p:nvSpPr>
        <p:spPr>
          <a:xfrm>
            <a:off x="4797025" y="1967065"/>
            <a:ext cx="2812811" cy="11919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8279647" y="6359251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Zapojení voltmetru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38544" y="1043735"/>
            <a:ext cx="88659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Voltmetr</a:t>
            </a:r>
            <a:r>
              <a:rPr lang="cs-CZ" dirty="0"/>
              <a:t> je přístroj pro měření elektrického napětí, zapojuje se paralelně k měřené části </a:t>
            </a:r>
            <a:r>
              <a:rPr lang="cs-CZ" dirty="0" smtClean="0"/>
              <a:t>obvodu.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Aby </a:t>
            </a:r>
            <a:r>
              <a:rPr lang="cs-CZ" dirty="0"/>
              <a:t>voltmetr nezatěžoval měřený obvod, musí jím procházet co nejmenší proud. Vnitřní odpor voltmetru musí být co největší. </a:t>
            </a:r>
            <a:endParaRPr lang="cs-CZ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644" y="1763815"/>
            <a:ext cx="6966845" cy="5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411760" y="3983716"/>
                <a:ext cx="494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983716"/>
                <a:ext cx="49430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5068769" y="5007346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769" y="5007346"/>
                <a:ext cx="49962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068769" y="2888940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769" y="2888940"/>
                <a:ext cx="49962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7407315" y="6163747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3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7950" y="53975"/>
            <a:ext cx="9251950" cy="899750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sz="4000" dirty="0" smtClean="0">
                <a:solidFill>
                  <a:schemeClr val="tx1"/>
                </a:solidFill>
              </a:rPr>
              <a:t>Princip nepřímého měření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6585" y="2679753"/>
            <a:ext cx="5560110" cy="381003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86535" y="1088740"/>
            <a:ext cx="8602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obrázku je zachyceno zapojení ampérmetru a voltmetru pro nepřímé měření hodnoty elektrického odporu s jeho následným výpočtem.</a:t>
            </a:r>
          </a:p>
          <a:p>
            <a:endParaRPr lang="cs-CZ" dirty="0"/>
          </a:p>
          <a:p>
            <a:r>
              <a:rPr lang="cs-CZ" dirty="0" smtClean="0"/>
              <a:t>Podle Ohmova zákona vypočítáme hodnotu elektrického odporu ze vztahu: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279468" y="2679753"/>
                <a:ext cx="1092030" cy="781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𝑅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468" y="2679753"/>
                <a:ext cx="1092030" cy="7813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5856635" y="6286857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5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-108520" y="203200"/>
            <a:ext cx="9252520" cy="777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malé odpory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1" y="5527525"/>
            <a:ext cx="3984719" cy="89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51520" y="1133745"/>
            <a:ext cx="8460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měření malých odporů nezahrnujeme do měřené části odporu vnitřní odpor ampérmetru.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Chybu způsobenou součtem proudů voltmetru a měřené součástky můžeme zjistit početně.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51841" y="2483895"/>
                <a:ext cx="29575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𝑉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41" y="2483895"/>
                <a:ext cx="295754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44575" y="2853227"/>
                <a:ext cx="1018740" cy="65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𝑉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𝑉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75" y="2853227"/>
                <a:ext cx="1018740" cy="65780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44575" y="4014065"/>
                <a:ext cx="2050498" cy="879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</a:rPr>
                                <m:t>𝑈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𝑉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75" y="4014065"/>
                <a:ext cx="2050498" cy="8794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751" y="2573203"/>
            <a:ext cx="4209709" cy="384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7407315" y="6163747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6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velké odpory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6535" y="1358770"/>
            <a:ext cx="8415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Poměrně přesné měření proudu procházejícím spotřebičem. Dochází k chybě v měření napětí. Voltmetrem měříme součet úbytků napětí na spotřebiči a ampérmetru. Chybu můžeme zjistit výpočtem.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86535" y="2366351"/>
                <a:ext cx="1619226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𝐼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35" y="2366351"/>
                <a:ext cx="1619226" cy="6090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357356"/>
            <a:ext cx="4634053" cy="441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7407315" y="6163747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7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02470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23334"/>
            <a:ext cx="7999799" cy="388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Měření sériově zapojených odporů</a:t>
            </a:r>
          </a:p>
        </p:txBody>
      </p:sp>
      <p:grpSp>
        <p:nvGrpSpPr>
          <p:cNvPr id="15" name="Skupina 14"/>
          <p:cNvGrpSpPr/>
          <p:nvPr/>
        </p:nvGrpSpPr>
        <p:grpSpPr>
          <a:xfrm>
            <a:off x="1738645" y="5499231"/>
            <a:ext cx="5776617" cy="1125124"/>
            <a:chOff x="2035743" y="5499230"/>
            <a:chExt cx="5776617" cy="2156488"/>
          </a:xfrm>
        </p:grpSpPr>
        <p:cxnSp>
          <p:nvCxnSpPr>
            <p:cNvPr id="3" name="Přímá spojnice 2"/>
            <p:cNvCxnSpPr/>
            <p:nvPr/>
          </p:nvCxnSpPr>
          <p:spPr>
            <a:xfrm>
              <a:off x="2035743" y="5499230"/>
              <a:ext cx="0" cy="21564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3491880" y="5499230"/>
              <a:ext cx="0" cy="10351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>
              <a:off x="5967155" y="5499230"/>
              <a:ext cx="0" cy="10351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7812360" y="5499230"/>
              <a:ext cx="0" cy="21564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Přímá spojnice se šipkou 20"/>
          <p:cNvCxnSpPr/>
          <p:nvPr/>
        </p:nvCxnSpPr>
        <p:spPr>
          <a:xfrm>
            <a:off x="1738645" y="6489340"/>
            <a:ext cx="5776617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1738645" y="5937693"/>
            <a:ext cx="1456137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3198806" y="5937693"/>
            <a:ext cx="247897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5686466" y="5937693"/>
            <a:ext cx="1815313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2219562" y="4644816"/>
                <a:ext cx="494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562" y="4644816"/>
                <a:ext cx="49430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438295" y="4638014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295" y="4638014"/>
                <a:ext cx="49962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594122" y="4638014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122" y="4638014"/>
                <a:ext cx="49962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2249677" y="5551037"/>
                <a:ext cx="4953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677" y="5551037"/>
                <a:ext cx="495392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468410" y="5544235"/>
                <a:ext cx="500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410" y="5544235"/>
                <a:ext cx="50071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6624237" y="5544235"/>
                <a:ext cx="500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237" y="5544235"/>
                <a:ext cx="50071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4468410" y="6045544"/>
                <a:ext cx="4119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410" y="6045544"/>
                <a:ext cx="41197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Přímá spojnice se šipkou 24"/>
          <p:cNvCxnSpPr/>
          <p:nvPr/>
        </p:nvCxnSpPr>
        <p:spPr>
          <a:xfrm flipV="1">
            <a:off x="3198806" y="2978950"/>
            <a:ext cx="248766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4512781" y="3158970"/>
                <a:ext cx="3442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𝐼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781" y="3158970"/>
                <a:ext cx="34426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548618" y="1223755"/>
            <a:ext cx="7999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Napětí můžeme měřit na jednotlivých nebo na skupinách </a:t>
            </a:r>
            <a:r>
              <a:rPr lang="cs-CZ" dirty="0"/>
              <a:t>s</a:t>
            </a:r>
            <a:r>
              <a:rPr lang="cs-CZ" dirty="0" smtClean="0"/>
              <a:t>potřebičů.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7812360" y="5583886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</a:t>
            </a:r>
            <a:r>
              <a:rPr lang="cs-CZ" sz="1000" dirty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-1"/>
            <a:ext cx="9144000" cy="1763815"/>
          </a:xfrm>
        </p:spPr>
        <p:txBody>
          <a:bodyPr/>
          <a:lstStyle/>
          <a:p>
            <a:r>
              <a:rPr lang="cs-CZ" sz="4000" dirty="0" smtClean="0"/>
              <a:t>Měření paralelně zapojených odporů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62410" y="6323685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9</a:t>
            </a:r>
            <a:endParaRPr lang="cs-CZ" sz="1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99180"/>
            <a:ext cx="6840760" cy="493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096725" y="3535619"/>
            <a:ext cx="4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61910" y="4509120"/>
            <a:ext cx="4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61908" y="3350953"/>
            <a:ext cx="4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761909" y="2393885"/>
            <a:ext cx="4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256963" y="5472885"/>
                <a:ext cx="411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963" y="5472885"/>
                <a:ext cx="41197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247075" y="3350953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075" y="3350953"/>
                <a:ext cx="49962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5247075" y="2376833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075" y="2376833"/>
                <a:ext cx="49962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Přímá spojnice se šipkou 3"/>
          <p:cNvCxnSpPr/>
          <p:nvPr/>
        </p:nvCxnSpPr>
        <p:spPr>
          <a:xfrm flipV="1">
            <a:off x="1678628" y="3460843"/>
            <a:ext cx="121513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3041831" y="2266222"/>
            <a:ext cx="0" cy="6227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3064689" y="3400856"/>
            <a:ext cx="0" cy="621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3784412" y="5859269"/>
            <a:ext cx="121513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9326</TotalTime>
  <Words>378</Words>
  <Application>Microsoft Office PowerPoint</Application>
  <PresentationFormat>Předvádění na obrazovce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Prezentace aplikace PowerPoint</vt:lpstr>
      <vt:lpstr>Zapojení měřících přístrojů</vt:lpstr>
      <vt:lpstr>Zapojení ampérmetru</vt:lpstr>
      <vt:lpstr>Zapojení voltmetru</vt:lpstr>
      <vt:lpstr>Princip nepřímého měření</vt:lpstr>
      <vt:lpstr>Prezentace aplikace PowerPoint</vt:lpstr>
      <vt:lpstr>Pro velké odpory</vt:lpstr>
      <vt:lpstr>Měření sériově zapojených odporů</vt:lpstr>
      <vt:lpstr>Měření paralelně zapojených odporů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363</cp:revision>
  <dcterms:created xsi:type="dcterms:W3CDTF">2013-03-27T07:54:35Z</dcterms:created>
  <dcterms:modified xsi:type="dcterms:W3CDTF">2013-11-15T17:58:24Z</dcterms:modified>
</cp:coreProperties>
</file>