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65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C17ADE3-ABA0-4014-BF7B-41FE52D129AA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D7C178-B3A1-4317-AA85-AF1DB1F7222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2F68A6-82CB-4B1E-8C24-DE198707B7EA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845CDC-1538-447F-85B4-00DE13CA2B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C21433-1B65-40F1-AEE0-AD96590B8CEC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0F57EA0-AF5A-45B2-9829-89C4E4E72C9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504DF1-EC2E-4075-9ADE-FBB10D4D84B5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89B1A9-DDFD-4A1E-9F75-52D57FC52C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D508D3-2DE3-4DC7-BFF8-F057616A59B5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40D5DD-F5F4-4569-B807-D5EE512AF0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ACDDEC-E009-4CCE-A4AB-C62C91FE0623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C8C78E-9BB5-4949-91D7-9B563580C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16BAF7-A21E-4F59-8C2B-FFCF0352D498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B725A8-6AB3-416D-8B2D-BEAFFA21534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071E35-9B6C-402D-9718-4C8B20E06CAE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A44D96-CCF2-4D85-9594-4D06EACD2F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5F1D60-D2FE-425F-BA17-48666E60FE36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5ADE29-541F-4629-B55A-C5531BE9C1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07CEEB-C32E-402B-A81A-F223F6A037D1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2533D5-A58F-4652-AD8E-DF5FB119F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9ED5720-6C19-4253-907E-2BD58A768335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325E54-6152-429E-B5C4-7E06245B64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1C031FF7-889E-4731-9B8E-22F0B83EA7F2}" type="datetimeFigureOut">
              <a:rPr lang="cs-CZ" smtClean="0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FD4DC0C8-8C93-4800-80A5-F21B4F569BF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1024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 w 7514"/>
                <a:gd name="T1" fmla="*/ 2 h 385"/>
                <a:gd name="T2" fmla="*/ 3 w 7514"/>
                <a:gd name="T3" fmla="*/ 0 h 385"/>
                <a:gd name="T4" fmla="*/ 3 w 7514"/>
                <a:gd name="T5" fmla="*/ 2 h 385"/>
                <a:gd name="T6" fmla="*/ 6 w 7514"/>
                <a:gd name="T7" fmla="*/ 1 h 385"/>
                <a:gd name="T8" fmla="*/ 5 w 7514"/>
                <a:gd name="T9" fmla="*/ 2 h 385"/>
                <a:gd name="T10" fmla="*/ 8 w 7514"/>
                <a:gd name="T11" fmla="*/ 2 h 385"/>
                <a:gd name="T12" fmla="*/ 7 w 7514"/>
                <a:gd name="T13" fmla="*/ 0 h 385"/>
                <a:gd name="T14" fmla="*/ 8 w 7514"/>
                <a:gd name="T15" fmla="*/ 0 h 385"/>
                <a:gd name="T16" fmla="*/ 8 w 7514"/>
                <a:gd name="T17" fmla="*/ 1 h 385"/>
                <a:gd name="T18" fmla="*/ 7 w 7514"/>
                <a:gd name="T19" fmla="*/ 2 h 385"/>
                <a:gd name="T20" fmla="*/ 10 w 7514"/>
                <a:gd name="T21" fmla="*/ 1 h 385"/>
                <a:gd name="T22" fmla="*/ 13 w 7514"/>
                <a:gd name="T23" fmla="*/ 0 h 385"/>
                <a:gd name="T24" fmla="*/ 12 w 7514"/>
                <a:gd name="T25" fmla="*/ 2 h 385"/>
                <a:gd name="T26" fmla="*/ 13 w 7514"/>
                <a:gd name="T27" fmla="*/ 2 h 385"/>
                <a:gd name="T28" fmla="*/ 12 w 7514"/>
                <a:gd name="T29" fmla="*/ 0 h 385"/>
                <a:gd name="T30" fmla="*/ 15 w 7514"/>
                <a:gd name="T31" fmla="*/ 0 h 385"/>
                <a:gd name="T32" fmla="*/ 14 w 7514"/>
                <a:gd name="T33" fmla="*/ 2 h 385"/>
                <a:gd name="T34" fmla="*/ 18 w 7514"/>
                <a:gd name="T35" fmla="*/ 0 h 385"/>
                <a:gd name="T36" fmla="*/ 17 w 7514"/>
                <a:gd name="T37" fmla="*/ 2 h 385"/>
                <a:gd name="T38" fmla="*/ 19 w 7514"/>
                <a:gd name="T39" fmla="*/ 1 h 385"/>
                <a:gd name="T40" fmla="*/ 21 w 7514"/>
                <a:gd name="T41" fmla="*/ 0 h 385"/>
                <a:gd name="T42" fmla="*/ 20 w 7514"/>
                <a:gd name="T43" fmla="*/ 2 h 385"/>
                <a:gd name="T44" fmla="*/ 21 w 7514"/>
                <a:gd name="T45" fmla="*/ 2 h 385"/>
                <a:gd name="T46" fmla="*/ 20 w 7514"/>
                <a:gd name="T47" fmla="*/ 0 h 385"/>
                <a:gd name="T48" fmla="*/ 23 w 7514"/>
                <a:gd name="T49" fmla="*/ 0 h 385"/>
                <a:gd name="T50" fmla="*/ 24 w 7514"/>
                <a:gd name="T51" fmla="*/ 1 h 385"/>
                <a:gd name="T52" fmla="*/ 24 w 7514"/>
                <a:gd name="T53" fmla="*/ 1 h 385"/>
                <a:gd name="T54" fmla="*/ 24 w 7514"/>
                <a:gd name="T55" fmla="*/ 1 h 385"/>
                <a:gd name="T56" fmla="*/ 26 w 7514"/>
                <a:gd name="T57" fmla="*/ 0 h 385"/>
                <a:gd name="T58" fmla="*/ 26 w 7514"/>
                <a:gd name="T59" fmla="*/ 3 h 385"/>
                <a:gd name="T60" fmla="*/ 26 w 7514"/>
                <a:gd name="T61" fmla="*/ 0 h 385"/>
                <a:gd name="T62" fmla="*/ 26 w 7514"/>
                <a:gd name="T63" fmla="*/ 0 h 385"/>
                <a:gd name="T64" fmla="*/ 26 w 7514"/>
                <a:gd name="T65" fmla="*/ 2 h 385"/>
                <a:gd name="T66" fmla="*/ 29 w 7514"/>
                <a:gd name="T67" fmla="*/ 2 h 385"/>
                <a:gd name="T68" fmla="*/ 30 w 7514"/>
                <a:gd name="T69" fmla="*/ 1 h 385"/>
                <a:gd name="T70" fmla="*/ 30 w 7514"/>
                <a:gd name="T71" fmla="*/ 1 h 385"/>
                <a:gd name="T72" fmla="*/ 33 w 7514"/>
                <a:gd name="T73" fmla="*/ 2 h 385"/>
                <a:gd name="T74" fmla="*/ 32 w 7514"/>
                <a:gd name="T75" fmla="*/ 0 h 385"/>
                <a:gd name="T76" fmla="*/ 33 w 7514"/>
                <a:gd name="T77" fmla="*/ 0 h 385"/>
                <a:gd name="T78" fmla="*/ 32 w 7514"/>
                <a:gd name="T79" fmla="*/ 2 h 385"/>
                <a:gd name="T80" fmla="*/ 35 w 7514"/>
                <a:gd name="T81" fmla="*/ 3 h 385"/>
                <a:gd name="T82" fmla="*/ 35 w 7514"/>
                <a:gd name="T83" fmla="*/ 2 h 385"/>
                <a:gd name="T84" fmla="*/ 37 w 7514"/>
                <a:gd name="T85" fmla="*/ 0 h 385"/>
                <a:gd name="T86" fmla="*/ 38 w 7514"/>
                <a:gd name="T87" fmla="*/ 2 h 385"/>
                <a:gd name="T88" fmla="*/ 40 w 7514"/>
                <a:gd name="T89" fmla="*/ 2 h 385"/>
                <a:gd name="T90" fmla="*/ 42 w 7514"/>
                <a:gd name="T91" fmla="*/ 0 h 385"/>
                <a:gd name="T92" fmla="*/ 41 w 7514"/>
                <a:gd name="T93" fmla="*/ 2 h 385"/>
                <a:gd name="T94" fmla="*/ 45 w 7514"/>
                <a:gd name="T95" fmla="*/ 0 h 385"/>
                <a:gd name="T96" fmla="*/ 43 w 7514"/>
                <a:gd name="T97" fmla="*/ 1 h 385"/>
                <a:gd name="T98" fmla="*/ 44 w 7514"/>
                <a:gd name="T99" fmla="*/ 1 h 385"/>
                <a:gd name="T100" fmla="*/ 47 w 7514"/>
                <a:gd name="T101" fmla="*/ 0 h 385"/>
                <a:gd name="T102" fmla="*/ 47 w 7514"/>
                <a:gd name="T103" fmla="*/ 2 h 385"/>
                <a:gd name="T104" fmla="*/ 47 w 7514"/>
                <a:gd name="T105" fmla="*/ 0 h 385"/>
                <a:gd name="T106" fmla="*/ 48 w 7514"/>
                <a:gd name="T107" fmla="*/ 2 h 385"/>
                <a:gd name="T108" fmla="*/ 50 w 7514"/>
                <a:gd name="T109" fmla="*/ 2 h 385"/>
                <a:gd name="T110" fmla="*/ 50 w 7514"/>
                <a:gd name="T111" fmla="*/ 0 h 385"/>
                <a:gd name="T112" fmla="*/ 53 w 7514"/>
                <a:gd name="T113" fmla="*/ 0 h 385"/>
                <a:gd name="T114" fmla="*/ 55 w 7514"/>
                <a:gd name="T115" fmla="*/ 2 h 385"/>
                <a:gd name="T116" fmla="*/ 54 w 7514"/>
                <a:gd name="T117" fmla="*/ 1 h 385"/>
                <a:gd name="T118" fmla="*/ 57 w 7514"/>
                <a:gd name="T119" fmla="*/ 1 h 385"/>
                <a:gd name="T120" fmla="*/ 55 w 7514"/>
                <a:gd name="T121" fmla="*/ 2 h 385"/>
                <a:gd name="T122" fmla="*/ 58 w 7514"/>
                <a:gd name="T123" fmla="*/ 1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13 h 1689"/>
                <a:gd name="T2" fmla="*/ 2 w 2517"/>
                <a:gd name="T3" fmla="*/ 13 h 1689"/>
                <a:gd name="T4" fmla="*/ 5 w 2517"/>
                <a:gd name="T5" fmla="*/ 13 h 1689"/>
                <a:gd name="T6" fmla="*/ 8 w 2517"/>
                <a:gd name="T7" fmla="*/ 13 h 1689"/>
                <a:gd name="T8" fmla="*/ 12 w 2517"/>
                <a:gd name="T9" fmla="*/ 13 h 1689"/>
                <a:gd name="T10" fmla="*/ 16 w 2517"/>
                <a:gd name="T11" fmla="*/ 13 h 1689"/>
                <a:gd name="T12" fmla="*/ 18 w 2517"/>
                <a:gd name="T13" fmla="*/ 13 h 1689"/>
                <a:gd name="T14" fmla="*/ 20 w 2517"/>
                <a:gd name="T15" fmla="*/ 13 h 1689"/>
                <a:gd name="T16" fmla="*/ 20 w 2517"/>
                <a:gd name="T17" fmla="*/ 13 h 1689"/>
                <a:gd name="T18" fmla="*/ 20 w 2517"/>
                <a:gd name="T19" fmla="*/ 11 h 1689"/>
                <a:gd name="T20" fmla="*/ 20 w 2517"/>
                <a:gd name="T21" fmla="*/ 10 h 1689"/>
                <a:gd name="T22" fmla="*/ 20 w 2517"/>
                <a:gd name="T23" fmla="*/ 7 h 1689"/>
                <a:gd name="T24" fmla="*/ 20 w 2517"/>
                <a:gd name="T25" fmla="*/ 5 h 1689"/>
                <a:gd name="T26" fmla="*/ 20 w 2517"/>
                <a:gd name="T27" fmla="*/ 3 h 1689"/>
                <a:gd name="T28" fmla="*/ 20 w 2517"/>
                <a:gd name="T29" fmla="*/ 1 h 1689"/>
                <a:gd name="T30" fmla="*/ 20 w 2517"/>
                <a:gd name="T31" fmla="*/ 0 h 1689"/>
                <a:gd name="T32" fmla="*/ 20 w 2517"/>
                <a:gd name="T33" fmla="*/ 0 h 1689"/>
                <a:gd name="T34" fmla="*/ 18 w 2517"/>
                <a:gd name="T35" fmla="*/ 0 h 1689"/>
                <a:gd name="T36" fmla="*/ 16 w 2517"/>
                <a:gd name="T37" fmla="*/ 0 h 1689"/>
                <a:gd name="T38" fmla="*/ 12 w 2517"/>
                <a:gd name="T39" fmla="*/ 0 h 1689"/>
                <a:gd name="T40" fmla="*/ 8 w 2517"/>
                <a:gd name="T41" fmla="*/ 0 h 1689"/>
                <a:gd name="T42" fmla="*/ 5 w 2517"/>
                <a:gd name="T43" fmla="*/ 0 h 1689"/>
                <a:gd name="T44" fmla="*/ 2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1 h 1689"/>
                <a:gd name="T52" fmla="*/ 0 w 2517"/>
                <a:gd name="T53" fmla="*/ 3 h 1689"/>
                <a:gd name="T54" fmla="*/ 0 w 2517"/>
                <a:gd name="T55" fmla="*/ 5 h 1689"/>
                <a:gd name="T56" fmla="*/ 0 w 2517"/>
                <a:gd name="T57" fmla="*/ 7 h 1689"/>
                <a:gd name="T58" fmla="*/ 0 w 2517"/>
                <a:gd name="T59" fmla="*/ 10 h 1689"/>
                <a:gd name="T60" fmla="*/ 0 w 2517"/>
                <a:gd name="T61" fmla="*/ 11 h 1689"/>
                <a:gd name="T62" fmla="*/ 0 w 2517"/>
                <a:gd name="T63" fmla="*/ 1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6 w 1310"/>
                <a:gd name="T1" fmla="*/ 1 h 1309"/>
                <a:gd name="T2" fmla="*/ 6 w 1310"/>
                <a:gd name="T3" fmla="*/ 2 h 1309"/>
                <a:gd name="T4" fmla="*/ 5 w 1310"/>
                <a:gd name="T5" fmla="*/ 1 h 1309"/>
                <a:gd name="T6" fmla="*/ 5 w 1310"/>
                <a:gd name="T7" fmla="*/ 1 h 1309"/>
                <a:gd name="T8" fmla="*/ 6 w 1310"/>
                <a:gd name="T9" fmla="*/ 1 h 1309"/>
                <a:gd name="T10" fmla="*/ 4 w 1310"/>
                <a:gd name="T11" fmla="*/ 2 h 1309"/>
                <a:gd name="T12" fmla="*/ 4 w 1310"/>
                <a:gd name="T13" fmla="*/ 2 h 1309"/>
                <a:gd name="T14" fmla="*/ 3 w 1310"/>
                <a:gd name="T15" fmla="*/ 2 h 1309"/>
                <a:gd name="T16" fmla="*/ 3 w 1310"/>
                <a:gd name="T17" fmla="*/ 2 h 1309"/>
                <a:gd name="T18" fmla="*/ 3 w 1310"/>
                <a:gd name="T19" fmla="*/ 1 h 1309"/>
                <a:gd name="T20" fmla="*/ 2 w 1310"/>
                <a:gd name="T21" fmla="*/ 3 h 1309"/>
                <a:gd name="T22" fmla="*/ 2 w 1310"/>
                <a:gd name="T23" fmla="*/ 4 h 1309"/>
                <a:gd name="T24" fmla="*/ 1 w 1310"/>
                <a:gd name="T25" fmla="*/ 4 h 1309"/>
                <a:gd name="T26" fmla="*/ 1 w 1310"/>
                <a:gd name="T27" fmla="*/ 3 h 1309"/>
                <a:gd name="T28" fmla="*/ 2 w 1310"/>
                <a:gd name="T29" fmla="*/ 3 h 1309"/>
                <a:gd name="T30" fmla="*/ 2 w 1310"/>
                <a:gd name="T31" fmla="*/ 5 h 1309"/>
                <a:gd name="T32" fmla="*/ 2 w 1310"/>
                <a:gd name="T33" fmla="*/ 6 h 1309"/>
                <a:gd name="T34" fmla="*/ 1 w 1310"/>
                <a:gd name="T35" fmla="*/ 6 h 1309"/>
                <a:gd name="T36" fmla="*/ 0 w 1310"/>
                <a:gd name="T37" fmla="*/ 5 h 1309"/>
                <a:gd name="T38" fmla="*/ 1 w 1310"/>
                <a:gd name="T39" fmla="*/ 5 h 1309"/>
                <a:gd name="T40" fmla="*/ 2 w 1310"/>
                <a:gd name="T41" fmla="*/ 8 h 1309"/>
                <a:gd name="T42" fmla="*/ 2 w 1310"/>
                <a:gd name="T43" fmla="*/ 8 h 1309"/>
                <a:gd name="T44" fmla="*/ 1 w 1310"/>
                <a:gd name="T45" fmla="*/ 9 h 1309"/>
                <a:gd name="T46" fmla="*/ 1 w 1310"/>
                <a:gd name="T47" fmla="*/ 8 h 1309"/>
                <a:gd name="T48" fmla="*/ 2 w 1310"/>
                <a:gd name="T49" fmla="*/ 7 h 1309"/>
                <a:gd name="T50" fmla="*/ 4 w 1310"/>
                <a:gd name="T51" fmla="*/ 9 h 1309"/>
                <a:gd name="T52" fmla="*/ 4 w 1310"/>
                <a:gd name="T53" fmla="*/ 10 h 1309"/>
                <a:gd name="T54" fmla="*/ 3 w 1310"/>
                <a:gd name="T55" fmla="*/ 10 h 1309"/>
                <a:gd name="T56" fmla="*/ 3 w 1310"/>
                <a:gd name="T57" fmla="*/ 9 h 1309"/>
                <a:gd name="T58" fmla="*/ 3 w 1310"/>
                <a:gd name="T59" fmla="*/ 9 h 1309"/>
                <a:gd name="T60" fmla="*/ 6 w 1310"/>
                <a:gd name="T61" fmla="*/ 10 h 1309"/>
                <a:gd name="T62" fmla="*/ 6 w 1310"/>
                <a:gd name="T63" fmla="*/ 10 h 1309"/>
                <a:gd name="T64" fmla="*/ 6 w 1310"/>
                <a:gd name="T65" fmla="*/ 10 h 1309"/>
                <a:gd name="T66" fmla="*/ 5 w 1310"/>
                <a:gd name="T67" fmla="*/ 10 h 1309"/>
                <a:gd name="T68" fmla="*/ 5 w 1310"/>
                <a:gd name="T69" fmla="*/ 10 h 1309"/>
                <a:gd name="T70" fmla="*/ 8 w 1310"/>
                <a:gd name="T71" fmla="*/ 9 h 1309"/>
                <a:gd name="T72" fmla="*/ 8 w 1310"/>
                <a:gd name="T73" fmla="*/ 10 h 1309"/>
                <a:gd name="T74" fmla="*/ 8 w 1310"/>
                <a:gd name="T75" fmla="*/ 10 h 1309"/>
                <a:gd name="T76" fmla="*/ 7 w 1310"/>
                <a:gd name="T77" fmla="*/ 10 h 1309"/>
                <a:gd name="T78" fmla="*/ 8 w 1310"/>
                <a:gd name="T79" fmla="*/ 9 h 1309"/>
                <a:gd name="T80" fmla="*/ 8 w 1310"/>
                <a:gd name="T81" fmla="*/ 9 h 1309"/>
                <a:gd name="T82" fmla="*/ 10 w 1310"/>
                <a:gd name="T83" fmla="*/ 8 h 1309"/>
                <a:gd name="T84" fmla="*/ 9 w 1310"/>
                <a:gd name="T85" fmla="*/ 8 h 1309"/>
                <a:gd name="T86" fmla="*/ 9 w 1310"/>
                <a:gd name="T87" fmla="*/ 8 h 1309"/>
                <a:gd name="T88" fmla="*/ 9 w 1310"/>
                <a:gd name="T89" fmla="*/ 8 h 1309"/>
                <a:gd name="T90" fmla="*/ 10 w 1310"/>
                <a:gd name="T91" fmla="*/ 8 h 1309"/>
                <a:gd name="T92" fmla="*/ 11 w 1310"/>
                <a:gd name="T93" fmla="*/ 6 h 1309"/>
                <a:gd name="T94" fmla="*/ 10 w 1310"/>
                <a:gd name="T95" fmla="*/ 6 h 1309"/>
                <a:gd name="T96" fmla="*/ 10 w 1310"/>
                <a:gd name="T97" fmla="*/ 6 h 1309"/>
                <a:gd name="T98" fmla="*/ 10 w 1310"/>
                <a:gd name="T99" fmla="*/ 5 h 1309"/>
                <a:gd name="T100" fmla="*/ 10 w 1310"/>
                <a:gd name="T101" fmla="*/ 5 h 1309"/>
                <a:gd name="T102" fmla="*/ 10 w 1310"/>
                <a:gd name="T103" fmla="*/ 3 h 1309"/>
                <a:gd name="T104" fmla="*/ 10 w 1310"/>
                <a:gd name="T105" fmla="*/ 4 h 1309"/>
                <a:gd name="T106" fmla="*/ 9 w 1310"/>
                <a:gd name="T107" fmla="*/ 4 h 1309"/>
                <a:gd name="T108" fmla="*/ 9 w 1310"/>
                <a:gd name="T109" fmla="*/ 3 h 1309"/>
                <a:gd name="T110" fmla="*/ 9 w 1310"/>
                <a:gd name="T111" fmla="*/ 3 h 1309"/>
                <a:gd name="T112" fmla="*/ 8 w 1310"/>
                <a:gd name="T113" fmla="*/ 2 h 1309"/>
                <a:gd name="T114" fmla="*/ 8 w 1310"/>
                <a:gd name="T115" fmla="*/ 2 h 1309"/>
                <a:gd name="T116" fmla="*/ 7 w 1310"/>
                <a:gd name="T117" fmla="*/ 3 h 1309"/>
                <a:gd name="T118" fmla="*/ 7 w 1310"/>
                <a:gd name="T119" fmla="*/ 2 h 1309"/>
                <a:gd name="T120" fmla="*/ 8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2 h 294"/>
                <a:gd name="T2" fmla="*/ 1 w 2521"/>
                <a:gd name="T3" fmla="*/ 2 h 294"/>
                <a:gd name="T4" fmla="*/ 0 w 2521"/>
                <a:gd name="T5" fmla="*/ 2 h 294"/>
                <a:gd name="T6" fmla="*/ 3 w 2521"/>
                <a:gd name="T7" fmla="*/ 2 h 294"/>
                <a:gd name="T8" fmla="*/ 3 w 2521"/>
                <a:gd name="T9" fmla="*/ 2 h 294"/>
                <a:gd name="T10" fmla="*/ 2 w 2521"/>
                <a:gd name="T11" fmla="*/ 1 h 294"/>
                <a:gd name="T12" fmla="*/ 5 w 2521"/>
                <a:gd name="T13" fmla="*/ 1 h 294"/>
                <a:gd name="T14" fmla="*/ 5 w 2521"/>
                <a:gd name="T15" fmla="*/ 2 h 294"/>
                <a:gd name="T16" fmla="*/ 5 w 2521"/>
                <a:gd name="T17" fmla="*/ 3 h 294"/>
                <a:gd name="T18" fmla="*/ 5 w 2521"/>
                <a:gd name="T19" fmla="*/ 2 h 294"/>
                <a:gd name="T20" fmla="*/ 4 w 2521"/>
                <a:gd name="T21" fmla="*/ 2 h 294"/>
                <a:gd name="T22" fmla="*/ 4 w 2521"/>
                <a:gd name="T23" fmla="*/ 1 h 294"/>
                <a:gd name="T24" fmla="*/ 5 w 2521"/>
                <a:gd name="T25" fmla="*/ 1 h 294"/>
                <a:gd name="T26" fmla="*/ 4 w 2521"/>
                <a:gd name="T27" fmla="*/ 1 h 294"/>
                <a:gd name="T28" fmla="*/ 7 w 2521"/>
                <a:gd name="T29" fmla="*/ 2 h 294"/>
                <a:gd name="T30" fmla="*/ 7 w 2521"/>
                <a:gd name="T31" fmla="*/ 3 h 294"/>
                <a:gd name="T32" fmla="*/ 5 w 2521"/>
                <a:gd name="T33" fmla="*/ 2 h 294"/>
                <a:gd name="T34" fmla="*/ 6 w 2521"/>
                <a:gd name="T35" fmla="*/ 1 h 294"/>
                <a:gd name="T36" fmla="*/ 7 w 2521"/>
                <a:gd name="T37" fmla="*/ 1 h 294"/>
                <a:gd name="T38" fmla="*/ 7 w 2521"/>
                <a:gd name="T39" fmla="*/ 1 h 294"/>
                <a:gd name="T40" fmla="*/ 6 w 2521"/>
                <a:gd name="T41" fmla="*/ 1 h 294"/>
                <a:gd name="T42" fmla="*/ 6 w 2521"/>
                <a:gd name="T43" fmla="*/ 2 h 294"/>
                <a:gd name="T44" fmla="*/ 6 w 2521"/>
                <a:gd name="T45" fmla="*/ 3 h 294"/>
                <a:gd name="T46" fmla="*/ 8 w 2521"/>
                <a:gd name="T47" fmla="*/ 1 h 294"/>
                <a:gd name="T48" fmla="*/ 9 w 2521"/>
                <a:gd name="T49" fmla="*/ 2 h 294"/>
                <a:gd name="T50" fmla="*/ 8 w 2521"/>
                <a:gd name="T51" fmla="*/ 2 h 294"/>
                <a:gd name="T52" fmla="*/ 7 w 2521"/>
                <a:gd name="T53" fmla="*/ 1 h 294"/>
                <a:gd name="T54" fmla="*/ 8 w 2521"/>
                <a:gd name="T55" fmla="*/ 2 h 294"/>
                <a:gd name="T56" fmla="*/ 8 w 2521"/>
                <a:gd name="T57" fmla="*/ 1 h 294"/>
                <a:gd name="T58" fmla="*/ 9 w 2521"/>
                <a:gd name="T59" fmla="*/ 3 h 294"/>
                <a:gd name="T60" fmla="*/ 10 w 2521"/>
                <a:gd name="T61" fmla="*/ 2 h 294"/>
                <a:gd name="T62" fmla="*/ 9 w 2521"/>
                <a:gd name="T63" fmla="*/ 2 h 294"/>
                <a:gd name="T64" fmla="*/ 9 w 2521"/>
                <a:gd name="T65" fmla="*/ 1 h 294"/>
                <a:gd name="T66" fmla="*/ 10 w 2521"/>
                <a:gd name="T67" fmla="*/ 1 h 294"/>
                <a:gd name="T68" fmla="*/ 10 w 2521"/>
                <a:gd name="T69" fmla="*/ 1 h 294"/>
                <a:gd name="T70" fmla="*/ 10 w 2521"/>
                <a:gd name="T71" fmla="*/ 1 h 294"/>
                <a:gd name="T72" fmla="*/ 10 w 2521"/>
                <a:gd name="T73" fmla="*/ 2 h 294"/>
                <a:gd name="T74" fmla="*/ 10 w 2521"/>
                <a:gd name="T75" fmla="*/ 2 h 294"/>
                <a:gd name="T76" fmla="*/ 10 w 2521"/>
                <a:gd name="T77" fmla="*/ 3 h 294"/>
                <a:gd name="T78" fmla="*/ 9 w 2521"/>
                <a:gd name="T79" fmla="*/ 2 h 294"/>
                <a:gd name="T80" fmla="*/ 12 w 2521"/>
                <a:gd name="T81" fmla="*/ 1 h 294"/>
                <a:gd name="T82" fmla="*/ 12 w 2521"/>
                <a:gd name="T83" fmla="*/ 3 h 294"/>
                <a:gd name="T84" fmla="*/ 11 w 2521"/>
                <a:gd name="T85" fmla="*/ 3 h 294"/>
                <a:gd name="T86" fmla="*/ 13 w 2521"/>
                <a:gd name="T87" fmla="*/ 1 h 294"/>
                <a:gd name="T88" fmla="*/ 13 w 2521"/>
                <a:gd name="T89" fmla="*/ 2 h 294"/>
                <a:gd name="T90" fmla="*/ 13 w 2521"/>
                <a:gd name="T91" fmla="*/ 2 h 294"/>
                <a:gd name="T92" fmla="*/ 13 w 2521"/>
                <a:gd name="T93" fmla="*/ 2 h 294"/>
                <a:gd name="T94" fmla="*/ 13 w 2521"/>
                <a:gd name="T95" fmla="*/ 0 h 294"/>
                <a:gd name="T96" fmla="*/ 15 w 2521"/>
                <a:gd name="T97" fmla="*/ 3 h 294"/>
                <a:gd name="T98" fmla="*/ 16 w 2521"/>
                <a:gd name="T99" fmla="*/ 2 h 294"/>
                <a:gd name="T100" fmla="*/ 16 w 2521"/>
                <a:gd name="T101" fmla="*/ 2 h 294"/>
                <a:gd name="T102" fmla="*/ 15 w 2521"/>
                <a:gd name="T103" fmla="*/ 3 h 294"/>
                <a:gd name="T104" fmla="*/ 15 w 2521"/>
                <a:gd name="T105" fmla="*/ 1 h 294"/>
                <a:gd name="T106" fmla="*/ 18 w 2521"/>
                <a:gd name="T107" fmla="*/ 2 h 294"/>
                <a:gd name="T108" fmla="*/ 18 w 2521"/>
                <a:gd name="T109" fmla="*/ 3 h 294"/>
                <a:gd name="T110" fmla="*/ 17 w 2521"/>
                <a:gd name="T111" fmla="*/ 2 h 294"/>
                <a:gd name="T112" fmla="*/ 16 w 2521"/>
                <a:gd name="T113" fmla="*/ 1 h 294"/>
                <a:gd name="T114" fmla="*/ 18 w 2521"/>
                <a:gd name="T115" fmla="*/ 1 h 294"/>
                <a:gd name="T116" fmla="*/ 20 w 2521"/>
                <a:gd name="T117" fmla="*/ 1 h 294"/>
                <a:gd name="T118" fmla="*/ 20 w 2521"/>
                <a:gd name="T119" fmla="*/ 2 h 294"/>
                <a:gd name="T120" fmla="*/ 20 w 2521"/>
                <a:gd name="T121" fmla="*/ 3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8 h 1049"/>
                <a:gd name="T2" fmla="*/ 2 w 1777"/>
                <a:gd name="T3" fmla="*/ 8 h 1049"/>
                <a:gd name="T4" fmla="*/ 4 w 1777"/>
                <a:gd name="T5" fmla="*/ 8 h 1049"/>
                <a:gd name="T6" fmla="*/ 6 w 1777"/>
                <a:gd name="T7" fmla="*/ 8 h 1049"/>
                <a:gd name="T8" fmla="*/ 9 w 1777"/>
                <a:gd name="T9" fmla="*/ 8 h 1049"/>
                <a:gd name="T10" fmla="*/ 11 w 1777"/>
                <a:gd name="T11" fmla="*/ 8 h 1049"/>
                <a:gd name="T12" fmla="*/ 13 w 1777"/>
                <a:gd name="T13" fmla="*/ 8 h 1049"/>
                <a:gd name="T14" fmla="*/ 14 w 1777"/>
                <a:gd name="T15" fmla="*/ 8 h 1049"/>
                <a:gd name="T16" fmla="*/ 14 w 1777"/>
                <a:gd name="T17" fmla="*/ 8 h 1049"/>
                <a:gd name="T18" fmla="*/ 14 w 1777"/>
                <a:gd name="T19" fmla="*/ 7 h 1049"/>
                <a:gd name="T20" fmla="*/ 14 w 1777"/>
                <a:gd name="T21" fmla="*/ 6 h 1049"/>
                <a:gd name="T22" fmla="*/ 14 w 1777"/>
                <a:gd name="T23" fmla="*/ 4 h 1049"/>
                <a:gd name="T24" fmla="*/ 14 w 1777"/>
                <a:gd name="T25" fmla="*/ 3 h 1049"/>
                <a:gd name="T26" fmla="*/ 14 w 1777"/>
                <a:gd name="T27" fmla="*/ 1 h 1049"/>
                <a:gd name="T28" fmla="*/ 14 w 1777"/>
                <a:gd name="T29" fmla="*/ 0 h 1049"/>
                <a:gd name="T30" fmla="*/ 14 w 1777"/>
                <a:gd name="T31" fmla="*/ 0 h 1049"/>
                <a:gd name="T32" fmla="*/ 14 w 1777"/>
                <a:gd name="T33" fmla="*/ 0 h 1049"/>
                <a:gd name="T34" fmla="*/ 13 w 1777"/>
                <a:gd name="T35" fmla="*/ 0 h 1049"/>
                <a:gd name="T36" fmla="*/ 11 w 1777"/>
                <a:gd name="T37" fmla="*/ 0 h 1049"/>
                <a:gd name="T38" fmla="*/ 9 w 1777"/>
                <a:gd name="T39" fmla="*/ 0 h 1049"/>
                <a:gd name="T40" fmla="*/ 6 w 1777"/>
                <a:gd name="T41" fmla="*/ 0 h 1049"/>
                <a:gd name="T42" fmla="*/ 4 w 1777"/>
                <a:gd name="T43" fmla="*/ 0 h 1049"/>
                <a:gd name="T44" fmla="*/ 2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1 h 1049"/>
                <a:gd name="T54" fmla="*/ 0 w 1777"/>
                <a:gd name="T55" fmla="*/ 3 h 1049"/>
                <a:gd name="T56" fmla="*/ 0 w 1777"/>
                <a:gd name="T57" fmla="*/ 4 h 1049"/>
                <a:gd name="T58" fmla="*/ 0 w 1777"/>
                <a:gd name="T59" fmla="*/ 6 h 1049"/>
                <a:gd name="T60" fmla="*/ 0 w 1777"/>
                <a:gd name="T61" fmla="*/ 7 h 1049"/>
                <a:gd name="T62" fmla="*/ 0 w 1777"/>
                <a:gd name="T63" fmla="*/ 8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8 w 2355"/>
                <a:gd name="T1" fmla="*/ 2 h 1405"/>
                <a:gd name="T2" fmla="*/ 17 w 2355"/>
                <a:gd name="T3" fmla="*/ 2 h 1405"/>
                <a:gd name="T4" fmla="*/ 17 w 2355"/>
                <a:gd name="T5" fmla="*/ 3 h 1405"/>
                <a:gd name="T6" fmla="*/ 18 w 2355"/>
                <a:gd name="T7" fmla="*/ 3 h 1405"/>
                <a:gd name="T8" fmla="*/ 18 w 2355"/>
                <a:gd name="T9" fmla="*/ 5 h 1405"/>
                <a:gd name="T10" fmla="*/ 17 w 2355"/>
                <a:gd name="T11" fmla="*/ 11 h 1405"/>
                <a:gd name="T12" fmla="*/ 15 w 2355"/>
                <a:gd name="T13" fmla="*/ 11 h 1405"/>
                <a:gd name="T14" fmla="*/ 14 w 2355"/>
                <a:gd name="T15" fmla="*/ 5 h 1405"/>
                <a:gd name="T16" fmla="*/ 14 w 2355"/>
                <a:gd name="T17" fmla="*/ 3 h 1405"/>
                <a:gd name="T18" fmla="*/ 15 w 2355"/>
                <a:gd name="T19" fmla="*/ 2 h 1405"/>
                <a:gd name="T20" fmla="*/ 15 w 2355"/>
                <a:gd name="T21" fmla="*/ 1 h 1405"/>
                <a:gd name="T22" fmla="*/ 16 w 2355"/>
                <a:gd name="T23" fmla="*/ 1 h 1405"/>
                <a:gd name="T24" fmla="*/ 8 w 2355"/>
                <a:gd name="T25" fmla="*/ 9 h 1405"/>
                <a:gd name="T26" fmla="*/ 8 w 2355"/>
                <a:gd name="T27" fmla="*/ 10 h 1405"/>
                <a:gd name="T28" fmla="*/ 10 w 2355"/>
                <a:gd name="T29" fmla="*/ 10 h 1405"/>
                <a:gd name="T30" fmla="*/ 11 w 2355"/>
                <a:gd name="T31" fmla="*/ 10 h 1405"/>
                <a:gd name="T32" fmla="*/ 11 w 2355"/>
                <a:gd name="T33" fmla="*/ 9 h 1405"/>
                <a:gd name="T34" fmla="*/ 9 w 2355"/>
                <a:gd name="T35" fmla="*/ 8 h 1405"/>
                <a:gd name="T36" fmla="*/ 7 w 2355"/>
                <a:gd name="T37" fmla="*/ 7 h 1405"/>
                <a:gd name="T38" fmla="*/ 6 w 2355"/>
                <a:gd name="T39" fmla="*/ 7 h 1405"/>
                <a:gd name="T40" fmla="*/ 6 w 2355"/>
                <a:gd name="T41" fmla="*/ 5 h 1405"/>
                <a:gd name="T42" fmla="*/ 7 w 2355"/>
                <a:gd name="T43" fmla="*/ 4 h 1405"/>
                <a:gd name="T44" fmla="*/ 8 w 2355"/>
                <a:gd name="T45" fmla="*/ 3 h 1405"/>
                <a:gd name="T46" fmla="*/ 10 w 2355"/>
                <a:gd name="T47" fmla="*/ 3 h 1405"/>
                <a:gd name="T48" fmla="*/ 11 w 2355"/>
                <a:gd name="T49" fmla="*/ 3 h 1405"/>
                <a:gd name="T50" fmla="*/ 12 w 2355"/>
                <a:gd name="T51" fmla="*/ 4 h 1405"/>
                <a:gd name="T52" fmla="*/ 13 w 2355"/>
                <a:gd name="T53" fmla="*/ 6 h 1405"/>
                <a:gd name="T54" fmla="*/ 11 w 2355"/>
                <a:gd name="T55" fmla="*/ 6 h 1405"/>
                <a:gd name="T56" fmla="*/ 10 w 2355"/>
                <a:gd name="T57" fmla="*/ 5 h 1405"/>
                <a:gd name="T58" fmla="*/ 9 w 2355"/>
                <a:gd name="T59" fmla="*/ 5 h 1405"/>
                <a:gd name="T60" fmla="*/ 8 w 2355"/>
                <a:gd name="T61" fmla="*/ 5 h 1405"/>
                <a:gd name="T62" fmla="*/ 8 w 2355"/>
                <a:gd name="T63" fmla="*/ 6 h 1405"/>
                <a:gd name="T64" fmla="*/ 11 w 2355"/>
                <a:gd name="T65" fmla="*/ 7 h 1405"/>
                <a:gd name="T66" fmla="*/ 13 w 2355"/>
                <a:gd name="T67" fmla="*/ 8 h 1405"/>
                <a:gd name="T68" fmla="*/ 13 w 2355"/>
                <a:gd name="T69" fmla="*/ 9 h 1405"/>
                <a:gd name="T70" fmla="*/ 13 w 2355"/>
                <a:gd name="T71" fmla="*/ 10 h 1405"/>
                <a:gd name="T72" fmla="*/ 12 w 2355"/>
                <a:gd name="T73" fmla="*/ 11 h 1405"/>
                <a:gd name="T74" fmla="*/ 10 w 2355"/>
                <a:gd name="T75" fmla="*/ 11 h 1405"/>
                <a:gd name="T76" fmla="*/ 8 w 2355"/>
                <a:gd name="T77" fmla="*/ 11 h 1405"/>
                <a:gd name="T78" fmla="*/ 7 w 2355"/>
                <a:gd name="T79" fmla="*/ 11 h 1405"/>
                <a:gd name="T80" fmla="*/ 6 w 2355"/>
                <a:gd name="T81" fmla="*/ 10 h 1405"/>
                <a:gd name="T82" fmla="*/ 7 w 2355"/>
                <a:gd name="T83" fmla="*/ 9 h 1405"/>
                <a:gd name="T84" fmla="*/ 2 w 2355"/>
                <a:gd name="T85" fmla="*/ 11 h 1405"/>
                <a:gd name="T86" fmla="*/ 4 w 2355"/>
                <a:gd name="T87" fmla="*/ 10 h 1405"/>
                <a:gd name="T88" fmla="*/ 5 w 2355"/>
                <a:gd name="T89" fmla="*/ 9 h 1405"/>
                <a:gd name="T90" fmla="*/ 3 w 2355"/>
                <a:gd name="T91" fmla="*/ 9 h 1405"/>
                <a:gd name="T92" fmla="*/ 2 w 2355"/>
                <a:gd name="T93" fmla="*/ 10 h 1405"/>
                <a:gd name="T94" fmla="*/ 0 w 2355"/>
                <a:gd name="T95" fmla="*/ 10 h 1405"/>
                <a:gd name="T96" fmla="*/ 0 w 2355"/>
                <a:gd name="T97" fmla="*/ 9 h 1405"/>
                <a:gd name="T98" fmla="*/ 0 w 2355"/>
                <a:gd name="T99" fmla="*/ 11 h 1405"/>
                <a:gd name="T100" fmla="*/ 1 w 2355"/>
                <a:gd name="T101" fmla="*/ 5 h 1405"/>
                <a:gd name="T102" fmla="*/ 2 w 2355"/>
                <a:gd name="T103" fmla="*/ 5 h 1405"/>
                <a:gd name="T104" fmla="*/ 3 w 2355"/>
                <a:gd name="T105" fmla="*/ 6 h 1405"/>
                <a:gd name="T106" fmla="*/ 0 w 2355"/>
                <a:gd name="T107" fmla="*/ 7 h 1405"/>
                <a:gd name="T108" fmla="*/ 5 w 2355"/>
                <a:gd name="T109" fmla="*/ 8 h 1405"/>
                <a:gd name="T110" fmla="*/ 5 w 2355"/>
                <a:gd name="T111" fmla="*/ 6 h 1405"/>
                <a:gd name="T112" fmla="*/ 4 w 2355"/>
                <a:gd name="T113" fmla="*/ 4 h 1405"/>
                <a:gd name="T114" fmla="*/ 2 w 2355"/>
                <a:gd name="T115" fmla="*/ 3 h 1405"/>
                <a:gd name="T116" fmla="*/ 0 w 2355"/>
                <a:gd name="T117" fmla="*/ 3 h 1405"/>
                <a:gd name="T118" fmla="*/ 0 w 2355"/>
                <a:gd name="T119" fmla="*/ 6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9 w 1237"/>
                <a:gd name="T1" fmla="*/ 0 h 939"/>
                <a:gd name="T2" fmla="*/ 9 w 1237"/>
                <a:gd name="T3" fmla="*/ 0 h 939"/>
                <a:gd name="T4" fmla="*/ 9 w 1237"/>
                <a:gd name="T5" fmla="*/ 0 h 939"/>
                <a:gd name="T6" fmla="*/ 9 w 1237"/>
                <a:gd name="T7" fmla="*/ 1 h 939"/>
                <a:gd name="T8" fmla="*/ 9 w 1237"/>
                <a:gd name="T9" fmla="*/ 0 h 939"/>
                <a:gd name="T10" fmla="*/ 9 w 1237"/>
                <a:gd name="T11" fmla="*/ 0 h 939"/>
                <a:gd name="T12" fmla="*/ 8 w 1237"/>
                <a:gd name="T13" fmla="*/ 1 h 939"/>
                <a:gd name="T14" fmla="*/ 8 w 1237"/>
                <a:gd name="T15" fmla="*/ 0 h 939"/>
                <a:gd name="T16" fmla="*/ 8 w 1237"/>
                <a:gd name="T17" fmla="*/ 0 h 939"/>
                <a:gd name="T18" fmla="*/ 8 w 1237"/>
                <a:gd name="T19" fmla="*/ 0 h 939"/>
                <a:gd name="T20" fmla="*/ 8 w 1237"/>
                <a:gd name="T21" fmla="*/ 0 h 939"/>
                <a:gd name="T22" fmla="*/ 9 w 1237"/>
                <a:gd name="T23" fmla="*/ 0 h 939"/>
                <a:gd name="T24" fmla="*/ 9 w 1237"/>
                <a:gd name="T25" fmla="*/ 0 h 939"/>
                <a:gd name="T26" fmla="*/ 7 w 1237"/>
                <a:gd name="T27" fmla="*/ 0 h 939"/>
                <a:gd name="T28" fmla="*/ 7 w 1237"/>
                <a:gd name="T29" fmla="*/ 0 h 939"/>
                <a:gd name="T30" fmla="*/ 7 w 1237"/>
                <a:gd name="T31" fmla="*/ 1 h 939"/>
                <a:gd name="T32" fmla="*/ 7 w 1237"/>
                <a:gd name="T33" fmla="*/ 1 h 939"/>
                <a:gd name="T34" fmla="*/ 7 w 1237"/>
                <a:gd name="T35" fmla="*/ 2 h 939"/>
                <a:gd name="T36" fmla="*/ 7 w 1237"/>
                <a:gd name="T37" fmla="*/ 1 h 939"/>
                <a:gd name="T38" fmla="*/ 6 w 1237"/>
                <a:gd name="T39" fmla="*/ 1 h 939"/>
                <a:gd name="T40" fmla="*/ 6 w 1237"/>
                <a:gd name="T41" fmla="*/ 1 h 939"/>
                <a:gd name="T42" fmla="*/ 6 w 1237"/>
                <a:gd name="T43" fmla="*/ 1 h 939"/>
                <a:gd name="T44" fmla="*/ 6 w 1237"/>
                <a:gd name="T45" fmla="*/ 0 h 939"/>
                <a:gd name="T46" fmla="*/ 6 w 1237"/>
                <a:gd name="T47" fmla="*/ 0 h 939"/>
                <a:gd name="T48" fmla="*/ 6 w 1237"/>
                <a:gd name="T49" fmla="*/ 0 h 939"/>
                <a:gd name="T50" fmla="*/ 7 w 1237"/>
                <a:gd name="T51" fmla="*/ 0 h 939"/>
                <a:gd name="T52" fmla="*/ 7 w 1237"/>
                <a:gd name="T53" fmla="*/ 0 h 939"/>
                <a:gd name="T54" fmla="*/ 2 w 1237"/>
                <a:gd name="T55" fmla="*/ 4 h 939"/>
                <a:gd name="T56" fmla="*/ 3 w 1237"/>
                <a:gd name="T57" fmla="*/ 4 h 939"/>
                <a:gd name="T58" fmla="*/ 4 w 1237"/>
                <a:gd name="T59" fmla="*/ 4 h 939"/>
                <a:gd name="T60" fmla="*/ 3 w 1237"/>
                <a:gd name="T61" fmla="*/ 5 h 939"/>
                <a:gd name="T62" fmla="*/ 3 w 1237"/>
                <a:gd name="T63" fmla="*/ 5 h 939"/>
                <a:gd name="T64" fmla="*/ 3 w 1237"/>
                <a:gd name="T65" fmla="*/ 6 h 939"/>
                <a:gd name="T66" fmla="*/ 3 w 1237"/>
                <a:gd name="T67" fmla="*/ 7 h 939"/>
                <a:gd name="T68" fmla="*/ 2 w 1237"/>
                <a:gd name="T69" fmla="*/ 6 h 939"/>
                <a:gd name="T70" fmla="*/ 2 w 1237"/>
                <a:gd name="T71" fmla="*/ 6 h 939"/>
                <a:gd name="T72" fmla="*/ 0 w 1237"/>
                <a:gd name="T73" fmla="*/ 7 h 939"/>
                <a:gd name="T74" fmla="*/ 1 w 1237"/>
                <a:gd name="T75" fmla="*/ 6 h 939"/>
                <a:gd name="T76" fmla="*/ 1 w 1237"/>
                <a:gd name="T77" fmla="*/ 5 h 939"/>
                <a:gd name="T78" fmla="*/ 1 w 1237"/>
                <a:gd name="T79" fmla="*/ 5 h 939"/>
                <a:gd name="T80" fmla="*/ 0 w 1237"/>
                <a:gd name="T81" fmla="*/ 4 h 939"/>
                <a:gd name="T82" fmla="*/ 0 w 1237"/>
                <a:gd name="T83" fmla="*/ 4 h 939"/>
                <a:gd name="T84" fmla="*/ 1 w 1237"/>
                <a:gd name="T85" fmla="*/ 4 h 939"/>
                <a:gd name="T86" fmla="*/ 1 w 1237"/>
                <a:gd name="T87" fmla="*/ 4 h 939"/>
                <a:gd name="T88" fmla="*/ 1 w 1237"/>
                <a:gd name="T89" fmla="*/ 3 h 939"/>
                <a:gd name="T90" fmla="*/ 2 w 1237"/>
                <a:gd name="T91" fmla="*/ 3 h 939"/>
                <a:gd name="T92" fmla="*/ 2 w 1237"/>
                <a:gd name="T93" fmla="*/ 3 h 939"/>
                <a:gd name="T94" fmla="*/ 2 w 1237"/>
                <a:gd name="T95" fmla="*/ 4 h 939"/>
                <a:gd name="T96" fmla="*/ 2 w 1237"/>
                <a:gd name="T97" fmla="*/ 4 h 939"/>
                <a:gd name="T98" fmla="*/ 5 w 1237"/>
                <a:gd name="T99" fmla="*/ 2 h 939"/>
                <a:gd name="T100" fmla="*/ 5 w 1237"/>
                <a:gd name="T101" fmla="*/ 2 h 939"/>
                <a:gd name="T102" fmla="*/ 4 w 1237"/>
                <a:gd name="T103" fmla="*/ 2 h 939"/>
                <a:gd name="T104" fmla="*/ 5 w 1237"/>
                <a:gd name="T105" fmla="*/ 3 h 939"/>
                <a:gd name="T106" fmla="*/ 4 w 1237"/>
                <a:gd name="T107" fmla="*/ 3 h 939"/>
                <a:gd name="T108" fmla="*/ 4 w 1237"/>
                <a:gd name="T109" fmla="*/ 3 h 939"/>
                <a:gd name="T110" fmla="*/ 3 w 1237"/>
                <a:gd name="T111" fmla="*/ 3 h 939"/>
                <a:gd name="T112" fmla="*/ 3 w 1237"/>
                <a:gd name="T113" fmla="*/ 2 h 939"/>
                <a:gd name="T114" fmla="*/ 3 w 1237"/>
                <a:gd name="T115" fmla="*/ 2 h 939"/>
                <a:gd name="T116" fmla="*/ 3 w 1237"/>
                <a:gd name="T117" fmla="*/ 2 h 939"/>
                <a:gd name="T118" fmla="*/ 4 w 1237"/>
                <a:gd name="T119" fmla="*/ 2 h 939"/>
                <a:gd name="T120" fmla="*/ 4 w 1237"/>
                <a:gd name="T121" fmla="*/ 1 h 939"/>
                <a:gd name="T122" fmla="*/ 4 w 1237"/>
                <a:gd name="T123" fmla="*/ 1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2 h 1107"/>
                <a:gd name="T2" fmla="*/ 0 w 1739"/>
                <a:gd name="T3" fmla="*/ 2 h 1107"/>
                <a:gd name="T4" fmla="*/ 0 w 1739"/>
                <a:gd name="T5" fmla="*/ 1 h 1107"/>
                <a:gd name="T6" fmla="*/ 2 w 1739"/>
                <a:gd name="T7" fmla="*/ 2 h 1107"/>
                <a:gd name="T8" fmla="*/ 4 w 1739"/>
                <a:gd name="T9" fmla="*/ 1 h 1107"/>
                <a:gd name="T10" fmla="*/ 3 w 1739"/>
                <a:gd name="T11" fmla="*/ 3 h 1107"/>
                <a:gd name="T12" fmla="*/ 4 w 1739"/>
                <a:gd name="T13" fmla="*/ 2 h 1107"/>
                <a:gd name="T14" fmla="*/ 6 w 1739"/>
                <a:gd name="T15" fmla="*/ 2 h 1107"/>
                <a:gd name="T16" fmla="*/ 5 w 1739"/>
                <a:gd name="T17" fmla="*/ 2 h 1107"/>
                <a:gd name="T18" fmla="*/ 7 w 1739"/>
                <a:gd name="T19" fmla="*/ 1 h 1107"/>
                <a:gd name="T20" fmla="*/ 8 w 1739"/>
                <a:gd name="T21" fmla="*/ 3 h 1107"/>
                <a:gd name="T22" fmla="*/ 6 w 1739"/>
                <a:gd name="T23" fmla="*/ 1 h 1107"/>
                <a:gd name="T24" fmla="*/ 7 w 1739"/>
                <a:gd name="T25" fmla="*/ 2 h 1107"/>
                <a:gd name="T26" fmla="*/ 9 w 1739"/>
                <a:gd name="T27" fmla="*/ 1 h 1107"/>
                <a:gd name="T28" fmla="*/ 10 w 1739"/>
                <a:gd name="T29" fmla="*/ 3 h 1107"/>
                <a:gd name="T30" fmla="*/ 9 w 1739"/>
                <a:gd name="T31" fmla="*/ 2 h 1107"/>
                <a:gd name="T32" fmla="*/ 8 w 1739"/>
                <a:gd name="T33" fmla="*/ 2 h 1107"/>
                <a:gd name="T34" fmla="*/ 9 w 1739"/>
                <a:gd name="T35" fmla="*/ 2 h 1107"/>
                <a:gd name="T36" fmla="*/ 11 w 1739"/>
                <a:gd name="T37" fmla="*/ 1 h 1107"/>
                <a:gd name="T38" fmla="*/ 12 w 1739"/>
                <a:gd name="T39" fmla="*/ 4 h 1107"/>
                <a:gd name="T40" fmla="*/ 12 w 1739"/>
                <a:gd name="T41" fmla="*/ 2 h 1107"/>
                <a:gd name="T42" fmla="*/ 13 w 1739"/>
                <a:gd name="T43" fmla="*/ 0 h 1107"/>
                <a:gd name="T44" fmla="*/ 1 w 1739"/>
                <a:gd name="T45" fmla="*/ 5 h 1107"/>
                <a:gd name="T46" fmla="*/ 0 w 1739"/>
                <a:gd name="T47" fmla="*/ 6 h 1107"/>
                <a:gd name="T48" fmla="*/ 0 w 1739"/>
                <a:gd name="T49" fmla="*/ 5 h 1107"/>
                <a:gd name="T50" fmla="*/ 2 w 1739"/>
                <a:gd name="T51" fmla="*/ 4 h 1107"/>
                <a:gd name="T52" fmla="*/ 2 w 1739"/>
                <a:gd name="T53" fmla="*/ 6 h 1107"/>
                <a:gd name="T54" fmla="*/ 2 w 1739"/>
                <a:gd name="T55" fmla="*/ 4 h 1107"/>
                <a:gd name="T56" fmla="*/ 1 w 1739"/>
                <a:gd name="T57" fmla="*/ 5 h 1107"/>
                <a:gd name="T58" fmla="*/ 3 w 1739"/>
                <a:gd name="T59" fmla="*/ 5 h 1107"/>
                <a:gd name="T60" fmla="*/ 4 w 1739"/>
                <a:gd name="T61" fmla="*/ 6 h 1107"/>
                <a:gd name="T62" fmla="*/ 3 w 1739"/>
                <a:gd name="T63" fmla="*/ 5 h 1107"/>
                <a:gd name="T64" fmla="*/ 4 w 1739"/>
                <a:gd name="T65" fmla="*/ 4 h 1107"/>
                <a:gd name="T66" fmla="*/ 5 w 1739"/>
                <a:gd name="T67" fmla="*/ 5 h 1107"/>
                <a:gd name="T68" fmla="*/ 6 w 1739"/>
                <a:gd name="T69" fmla="*/ 6 h 1107"/>
                <a:gd name="T70" fmla="*/ 5 w 1739"/>
                <a:gd name="T71" fmla="*/ 5 h 1107"/>
                <a:gd name="T72" fmla="*/ 5 w 1739"/>
                <a:gd name="T73" fmla="*/ 5 h 1107"/>
                <a:gd name="T74" fmla="*/ 5 w 1739"/>
                <a:gd name="T75" fmla="*/ 6 h 1107"/>
                <a:gd name="T76" fmla="*/ 6 w 1739"/>
                <a:gd name="T77" fmla="*/ 4 h 1107"/>
                <a:gd name="T78" fmla="*/ 7 w 1739"/>
                <a:gd name="T79" fmla="*/ 5 h 1107"/>
                <a:gd name="T80" fmla="*/ 7 w 1739"/>
                <a:gd name="T81" fmla="*/ 4 h 1107"/>
                <a:gd name="T82" fmla="*/ 9 w 1739"/>
                <a:gd name="T83" fmla="*/ 5 h 1107"/>
                <a:gd name="T84" fmla="*/ 0 w 1739"/>
                <a:gd name="T85" fmla="*/ 8 h 1107"/>
                <a:gd name="T86" fmla="*/ 0 w 1739"/>
                <a:gd name="T87" fmla="*/ 8 h 1107"/>
                <a:gd name="T88" fmla="*/ 1 w 1739"/>
                <a:gd name="T89" fmla="*/ 9 h 1107"/>
                <a:gd name="T90" fmla="*/ 1 w 1739"/>
                <a:gd name="T91" fmla="*/ 8 h 1107"/>
                <a:gd name="T92" fmla="*/ 1 w 1739"/>
                <a:gd name="T93" fmla="*/ 8 h 1107"/>
                <a:gd name="T94" fmla="*/ 3 w 1739"/>
                <a:gd name="T95" fmla="*/ 8 h 1107"/>
                <a:gd name="T96" fmla="*/ 2 w 1739"/>
                <a:gd name="T97" fmla="*/ 8 h 1107"/>
                <a:gd name="T98" fmla="*/ 5 w 1739"/>
                <a:gd name="T99" fmla="*/ 9 h 1107"/>
                <a:gd name="T100" fmla="*/ 4 w 1739"/>
                <a:gd name="T101" fmla="*/ 8 h 1107"/>
                <a:gd name="T102" fmla="*/ 4 w 1739"/>
                <a:gd name="T103" fmla="*/ 9 h 1107"/>
                <a:gd name="T104" fmla="*/ 4 w 1739"/>
                <a:gd name="T105" fmla="*/ 8 h 1107"/>
                <a:gd name="T106" fmla="*/ 6 w 1739"/>
                <a:gd name="T107" fmla="*/ 9 h 1107"/>
                <a:gd name="T108" fmla="*/ 9 w 1739"/>
                <a:gd name="T109" fmla="*/ 7 h 1107"/>
                <a:gd name="T110" fmla="*/ 9 w 1739"/>
                <a:gd name="T111" fmla="*/ 9 h 1107"/>
                <a:gd name="T112" fmla="*/ 9 w 1739"/>
                <a:gd name="T113" fmla="*/ 9 h 1107"/>
                <a:gd name="T114" fmla="*/ 9 w 1739"/>
                <a:gd name="T115" fmla="*/ 7 h 1107"/>
                <a:gd name="T116" fmla="*/ 8 w 1739"/>
                <a:gd name="T117" fmla="*/ 7 h 1107"/>
                <a:gd name="T118" fmla="*/ 12 w 1739"/>
                <a:gd name="T119" fmla="*/ 7 h 1107"/>
                <a:gd name="T120" fmla="*/ 11 w 1739"/>
                <a:gd name="T121" fmla="*/ 9 h 1107"/>
                <a:gd name="T122" fmla="*/ 11 w 1739"/>
                <a:gd name="T123" fmla="*/ 8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1 h 235"/>
                <a:gd name="T2" fmla="*/ 0 w 317"/>
                <a:gd name="T3" fmla="*/ 1 h 235"/>
                <a:gd name="T4" fmla="*/ 0 w 317"/>
                <a:gd name="T5" fmla="*/ 1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1 h 235"/>
                <a:gd name="T20" fmla="*/ 0 w 317"/>
                <a:gd name="T21" fmla="*/ 1 h 235"/>
                <a:gd name="T22" fmla="*/ 0 w 317"/>
                <a:gd name="T23" fmla="*/ 1 h 235"/>
                <a:gd name="T24" fmla="*/ 0 w 317"/>
                <a:gd name="T25" fmla="*/ 1 h 235"/>
                <a:gd name="T26" fmla="*/ 0 w 317"/>
                <a:gd name="T27" fmla="*/ 1 h 235"/>
                <a:gd name="T28" fmla="*/ 0 w 317"/>
                <a:gd name="T29" fmla="*/ 1 h 235"/>
                <a:gd name="T30" fmla="*/ 0 w 317"/>
                <a:gd name="T31" fmla="*/ 1 h 235"/>
                <a:gd name="T32" fmla="*/ 0 w 317"/>
                <a:gd name="T33" fmla="*/ 1 h 235"/>
                <a:gd name="T34" fmla="*/ 0 w 317"/>
                <a:gd name="T35" fmla="*/ 1 h 235"/>
                <a:gd name="T36" fmla="*/ 0 w 317"/>
                <a:gd name="T37" fmla="*/ 1 h 235"/>
                <a:gd name="T38" fmla="*/ 0 w 317"/>
                <a:gd name="T39" fmla="*/ 1 h 235"/>
                <a:gd name="T40" fmla="*/ 0 w 317"/>
                <a:gd name="T41" fmla="*/ 1 h 235"/>
                <a:gd name="T42" fmla="*/ 0 w 317"/>
                <a:gd name="T43" fmla="*/ 1 h 235"/>
                <a:gd name="T44" fmla="*/ 0 w 317"/>
                <a:gd name="T45" fmla="*/ 1 h 235"/>
                <a:gd name="T46" fmla="*/ 0 w 317"/>
                <a:gd name="T47" fmla="*/ 1 h 235"/>
                <a:gd name="T48" fmla="*/ 2 w 317"/>
                <a:gd name="T49" fmla="*/ 0 h 235"/>
                <a:gd name="T50" fmla="*/ 2 w 317"/>
                <a:gd name="T51" fmla="*/ 0 h 235"/>
                <a:gd name="T52" fmla="*/ 2 w 317"/>
                <a:gd name="T53" fmla="*/ 0 h 235"/>
                <a:gd name="T54" fmla="*/ 2 w 317"/>
                <a:gd name="T55" fmla="*/ 0 h 235"/>
                <a:gd name="T56" fmla="*/ 2 w 317"/>
                <a:gd name="T57" fmla="*/ 0 h 235"/>
                <a:gd name="T58" fmla="*/ 2 w 317"/>
                <a:gd name="T59" fmla="*/ 0 h 235"/>
                <a:gd name="T60" fmla="*/ 1 w 317"/>
                <a:gd name="T61" fmla="*/ 0 h 235"/>
                <a:gd name="T62" fmla="*/ 1 w 317"/>
                <a:gd name="T63" fmla="*/ 0 h 235"/>
                <a:gd name="T64" fmla="*/ 1 w 317"/>
                <a:gd name="T65" fmla="*/ 0 h 235"/>
                <a:gd name="T66" fmla="*/ 1 w 317"/>
                <a:gd name="T67" fmla="*/ 0 h 235"/>
                <a:gd name="T68" fmla="*/ 1 w 317"/>
                <a:gd name="T69" fmla="*/ 0 h 235"/>
                <a:gd name="T70" fmla="*/ 1 w 317"/>
                <a:gd name="T71" fmla="*/ 0 h 235"/>
                <a:gd name="T72" fmla="*/ 1 w 317"/>
                <a:gd name="T73" fmla="*/ 0 h 235"/>
                <a:gd name="T74" fmla="*/ 1 w 317"/>
                <a:gd name="T75" fmla="*/ 0 h 235"/>
                <a:gd name="T76" fmla="*/ 1 w 317"/>
                <a:gd name="T77" fmla="*/ 0 h 235"/>
                <a:gd name="T78" fmla="*/ 1 w 317"/>
                <a:gd name="T79" fmla="*/ 0 h 235"/>
                <a:gd name="T80" fmla="*/ 1 w 317"/>
                <a:gd name="T81" fmla="*/ 0 h 235"/>
                <a:gd name="T82" fmla="*/ 1 w 317"/>
                <a:gd name="T83" fmla="*/ 0 h 235"/>
                <a:gd name="T84" fmla="*/ 1 w 317"/>
                <a:gd name="T85" fmla="*/ 0 h 235"/>
                <a:gd name="T86" fmla="*/ 2 w 317"/>
                <a:gd name="T87" fmla="*/ 0 h 235"/>
                <a:gd name="T88" fmla="*/ 2 w 317"/>
                <a:gd name="T89" fmla="*/ 0 h 235"/>
                <a:gd name="T90" fmla="*/ 2 w 317"/>
                <a:gd name="T91" fmla="*/ 0 h 235"/>
                <a:gd name="T92" fmla="*/ 2 w 317"/>
                <a:gd name="T93" fmla="*/ 0 h 235"/>
                <a:gd name="T94" fmla="*/ 2 w 317"/>
                <a:gd name="T95" fmla="*/ 0 h 235"/>
                <a:gd name="T96" fmla="*/ 2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1 w 1559"/>
                <a:gd name="T1" fmla="*/ 2 h 639"/>
                <a:gd name="T2" fmla="*/ 11 w 1559"/>
                <a:gd name="T3" fmla="*/ 1 h 639"/>
                <a:gd name="T4" fmla="*/ 11 w 1559"/>
                <a:gd name="T5" fmla="*/ 0 h 639"/>
                <a:gd name="T6" fmla="*/ 11 w 1559"/>
                <a:gd name="T7" fmla="*/ 0 h 639"/>
                <a:gd name="T8" fmla="*/ 11 w 1559"/>
                <a:gd name="T9" fmla="*/ 0 h 639"/>
                <a:gd name="T10" fmla="*/ 10 w 1559"/>
                <a:gd name="T11" fmla="*/ 0 h 639"/>
                <a:gd name="T12" fmla="*/ 8 w 1559"/>
                <a:gd name="T13" fmla="*/ 0 h 639"/>
                <a:gd name="T14" fmla="*/ 6 w 1559"/>
                <a:gd name="T15" fmla="*/ 0 h 639"/>
                <a:gd name="T16" fmla="*/ 4 w 1559"/>
                <a:gd name="T17" fmla="*/ 0 h 639"/>
                <a:gd name="T18" fmla="*/ 2 w 1559"/>
                <a:gd name="T19" fmla="*/ 0 h 639"/>
                <a:gd name="T20" fmla="*/ 1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1 h 639"/>
                <a:gd name="T28" fmla="*/ 0 w 1559"/>
                <a:gd name="T29" fmla="*/ 2 h 639"/>
                <a:gd name="T30" fmla="*/ 0 w 1559"/>
                <a:gd name="T31" fmla="*/ 4 h 639"/>
                <a:gd name="T32" fmla="*/ 0 w 1559"/>
                <a:gd name="T33" fmla="*/ 4 h 639"/>
                <a:gd name="T34" fmla="*/ 0 w 1559"/>
                <a:gd name="T35" fmla="*/ 4 h 639"/>
                <a:gd name="T36" fmla="*/ 0 w 1559"/>
                <a:gd name="T37" fmla="*/ 4 h 639"/>
                <a:gd name="T38" fmla="*/ 0 w 1559"/>
                <a:gd name="T39" fmla="*/ 3 h 639"/>
                <a:gd name="T40" fmla="*/ 0 w 1559"/>
                <a:gd name="T41" fmla="*/ 2 h 639"/>
                <a:gd name="T42" fmla="*/ 0 w 1559"/>
                <a:gd name="T43" fmla="*/ 1 h 639"/>
                <a:gd name="T44" fmla="*/ 1 w 1559"/>
                <a:gd name="T45" fmla="*/ 0 h 639"/>
                <a:gd name="T46" fmla="*/ 1 w 1559"/>
                <a:gd name="T47" fmla="*/ 0 h 639"/>
                <a:gd name="T48" fmla="*/ 3 w 1559"/>
                <a:gd name="T49" fmla="*/ 0 h 639"/>
                <a:gd name="T50" fmla="*/ 4 w 1559"/>
                <a:gd name="T51" fmla="*/ 0 h 639"/>
                <a:gd name="T52" fmla="*/ 6 w 1559"/>
                <a:gd name="T53" fmla="*/ 0 h 639"/>
                <a:gd name="T54" fmla="*/ 8 w 1559"/>
                <a:gd name="T55" fmla="*/ 0 h 639"/>
                <a:gd name="T56" fmla="*/ 9 w 1559"/>
                <a:gd name="T57" fmla="*/ 0 h 639"/>
                <a:gd name="T58" fmla="*/ 10 w 1559"/>
                <a:gd name="T59" fmla="*/ 0 h 639"/>
                <a:gd name="T60" fmla="*/ 10 w 1559"/>
                <a:gd name="T61" fmla="*/ 0 h 639"/>
                <a:gd name="T62" fmla="*/ 10 w 1559"/>
                <a:gd name="T63" fmla="*/ 1 h 639"/>
                <a:gd name="T64" fmla="*/ 10 w 1559"/>
                <a:gd name="T65" fmla="*/ 1 h 639"/>
                <a:gd name="T66" fmla="*/ 10 w 1559"/>
                <a:gd name="T67" fmla="*/ 2 h 639"/>
                <a:gd name="T68" fmla="*/ 10 w 1559"/>
                <a:gd name="T69" fmla="*/ 2 h 639"/>
                <a:gd name="T70" fmla="*/ 9 w 1559"/>
                <a:gd name="T71" fmla="*/ 2 h 639"/>
                <a:gd name="T72" fmla="*/ 9 w 1559"/>
                <a:gd name="T73" fmla="*/ 2 h 639"/>
                <a:gd name="T74" fmla="*/ 9 w 1559"/>
                <a:gd name="T75" fmla="*/ 3 h 639"/>
                <a:gd name="T76" fmla="*/ 10 w 1559"/>
                <a:gd name="T77" fmla="*/ 4 h 639"/>
                <a:gd name="T78" fmla="*/ 10 w 1559"/>
                <a:gd name="T79" fmla="*/ 4 h 639"/>
                <a:gd name="T80" fmla="*/ 10 w 1559"/>
                <a:gd name="T81" fmla="*/ 4 h 639"/>
                <a:gd name="T82" fmla="*/ 11 w 1559"/>
                <a:gd name="T83" fmla="*/ 4 h 639"/>
                <a:gd name="T84" fmla="*/ 11 w 1559"/>
                <a:gd name="T85" fmla="*/ 3 h 639"/>
                <a:gd name="T86" fmla="*/ 12 w 1559"/>
                <a:gd name="T87" fmla="*/ 2 h 639"/>
                <a:gd name="T88" fmla="*/ 12 w 1559"/>
                <a:gd name="T89" fmla="*/ 2 h 639"/>
                <a:gd name="T90" fmla="*/ 11 w 1559"/>
                <a:gd name="T91" fmla="*/ 2 h 639"/>
                <a:gd name="T92" fmla="*/ 10 w 1559"/>
                <a:gd name="T93" fmla="*/ 4 h 639"/>
                <a:gd name="T94" fmla="*/ 10 w 1559"/>
                <a:gd name="T95" fmla="*/ 3 h 639"/>
                <a:gd name="T96" fmla="*/ 10 w 1559"/>
                <a:gd name="T97" fmla="*/ 2 h 639"/>
                <a:gd name="T98" fmla="*/ 10 w 1559"/>
                <a:gd name="T99" fmla="*/ 2 h 639"/>
                <a:gd name="T100" fmla="*/ 11 w 1559"/>
                <a:gd name="T101" fmla="*/ 2 h 639"/>
                <a:gd name="T102" fmla="*/ 11 w 1559"/>
                <a:gd name="T103" fmla="*/ 3 h 639"/>
                <a:gd name="T104" fmla="*/ 10 w 1559"/>
                <a:gd name="T105" fmla="*/ 4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4 h 685"/>
                <a:gd name="T2" fmla="*/ 0 w 468"/>
                <a:gd name="T3" fmla="*/ 4 h 685"/>
                <a:gd name="T4" fmla="*/ 0 w 468"/>
                <a:gd name="T5" fmla="*/ 4 h 685"/>
                <a:gd name="T6" fmla="*/ 0 w 468"/>
                <a:gd name="T7" fmla="*/ 4 h 685"/>
                <a:gd name="T8" fmla="*/ 0 w 468"/>
                <a:gd name="T9" fmla="*/ 4 h 685"/>
                <a:gd name="T10" fmla="*/ 0 w 468"/>
                <a:gd name="T11" fmla="*/ 4 h 685"/>
                <a:gd name="T12" fmla="*/ 0 w 468"/>
                <a:gd name="T13" fmla="*/ 5 h 685"/>
                <a:gd name="T14" fmla="*/ 0 w 468"/>
                <a:gd name="T15" fmla="*/ 5 h 685"/>
                <a:gd name="T16" fmla="*/ 0 w 468"/>
                <a:gd name="T17" fmla="*/ 5 h 685"/>
                <a:gd name="T18" fmla="*/ 0 w 468"/>
                <a:gd name="T19" fmla="*/ 5 h 685"/>
                <a:gd name="T20" fmla="*/ 0 w 468"/>
                <a:gd name="T21" fmla="*/ 5 h 685"/>
                <a:gd name="T22" fmla="*/ 0 w 468"/>
                <a:gd name="T23" fmla="*/ 4 h 685"/>
                <a:gd name="T24" fmla="*/ 1 w 468"/>
                <a:gd name="T25" fmla="*/ 2 h 685"/>
                <a:gd name="T26" fmla="*/ 1 w 468"/>
                <a:gd name="T27" fmla="*/ 2 h 685"/>
                <a:gd name="T28" fmla="*/ 1 w 468"/>
                <a:gd name="T29" fmla="*/ 2 h 685"/>
                <a:gd name="T30" fmla="*/ 1 w 468"/>
                <a:gd name="T31" fmla="*/ 2 h 685"/>
                <a:gd name="T32" fmla="*/ 0 w 468"/>
                <a:gd name="T33" fmla="*/ 2 h 685"/>
                <a:gd name="T34" fmla="*/ 0 w 468"/>
                <a:gd name="T35" fmla="*/ 2 h 685"/>
                <a:gd name="T36" fmla="*/ 0 w 468"/>
                <a:gd name="T37" fmla="*/ 3 h 685"/>
                <a:gd name="T38" fmla="*/ 0 w 468"/>
                <a:gd name="T39" fmla="*/ 3 h 685"/>
                <a:gd name="T40" fmla="*/ 1 w 468"/>
                <a:gd name="T41" fmla="*/ 3 h 685"/>
                <a:gd name="T42" fmla="*/ 1 w 468"/>
                <a:gd name="T43" fmla="*/ 3 h 685"/>
                <a:gd name="T44" fmla="*/ 1 w 468"/>
                <a:gd name="T45" fmla="*/ 3 h 685"/>
                <a:gd name="T46" fmla="*/ 1 w 468"/>
                <a:gd name="T47" fmla="*/ 3 h 685"/>
                <a:gd name="T48" fmla="*/ 2 w 468"/>
                <a:gd name="T49" fmla="*/ 1 h 685"/>
                <a:gd name="T50" fmla="*/ 2 w 468"/>
                <a:gd name="T51" fmla="*/ 1 h 685"/>
                <a:gd name="T52" fmla="*/ 2 w 468"/>
                <a:gd name="T53" fmla="*/ 1 h 685"/>
                <a:gd name="T54" fmla="*/ 2 w 468"/>
                <a:gd name="T55" fmla="*/ 1 h 685"/>
                <a:gd name="T56" fmla="*/ 1 w 468"/>
                <a:gd name="T57" fmla="*/ 1 h 685"/>
                <a:gd name="T58" fmla="*/ 1 w 468"/>
                <a:gd name="T59" fmla="*/ 1 h 685"/>
                <a:gd name="T60" fmla="*/ 1 w 468"/>
                <a:gd name="T61" fmla="*/ 1 h 685"/>
                <a:gd name="T62" fmla="*/ 1 w 468"/>
                <a:gd name="T63" fmla="*/ 1 h 685"/>
                <a:gd name="T64" fmla="*/ 1 w 468"/>
                <a:gd name="T65" fmla="*/ 2 h 685"/>
                <a:gd name="T66" fmla="*/ 2 w 468"/>
                <a:gd name="T67" fmla="*/ 2 h 685"/>
                <a:gd name="T68" fmla="*/ 2 w 468"/>
                <a:gd name="T69" fmla="*/ 2 h 685"/>
                <a:gd name="T70" fmla="*/ 2 w 468"/>
                <a:gd name="T71" fmla="*/ 1 h 685"/>
                <a:gd name="T72" fmla="*/ 3 w 468"/>
                <a:gd name="T73" fmla="*/ 0 h 685"/>
                <a:gd name="T74" fmla="*/ 3 w 468"/>
                <a:gd name="T75" fmla="*/ 0 h 685"/>
                <a:gd name="T76" fmla="*/ 3 w 468"/>
                <a:gd name="T77" fmla="*/ 0 h 685"/>
                <a:gd name="T78" fmla="*/ 3 w 468"/>
                <a:gd name="T79" fmla="*/ 0 h 685"/>
                <a:gd name="T80" fmla="*/ 2 w 468"/>
                <a:gd name="T81" fmla="*/ 0 h 685"/>
                <a:gd name="T82" fmla="*/ 2 w 468"/>
                <a:gd name="T83" fmla="*/ 0 h 685"/>
                <a:gd name="T84" fmla="*/ 2 w 468"/>
                <a:gd name="T85" fmla="*/ 0 h 685"/>
                <a:gd name="T86" fmla="*/ 2 w 468"/>
                <a:gd name="T87" fmla="*/ 0 h 685"/>
                <a:gd name="T88" fmla="*/ 2 w 468"/>
                <a:gd name="T89" fmla="*/ 0 h 685"/>
                <a:gd name="T90" fmla="*/ 3 w 468"/>
                <a:gd name="T91" fmla="*/ 0 h 685"/>
                <a:gd name="T92" fmla="*/ 3 w 468"/>
                <a:gd name="T93" fmla="*/ 0 h 685"/>
                <a:gd name="T94" fmla="*/ 3 w 468"/>
                <a:gd name="T95" fmla="*/ 0 h 685"/>
                <a:gd name="T96" fmla="*/ 3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1 h 553"/>
                <a:gd name="T18" fmla="*/ 1 w 93"/>
                <a:gd name="T19" fmla="*/ 1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1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1 h 553"/>
                <a:gd name="T38" fmla="*/ 0 w 93"/>
                <a:gd name="T39" fmla="*/ 1 h 553"/>
                <a:gd name="T40" fmla="*/ 1 w 93"/>
                <a:gd name="T41" fmla="*/ 1 h 553"/>
                <a:gd name="T42" fmla="*/ 1 w 93"/>
                <a:gd name="T43" fmla="*/ 1 h 553"/>
                <a:gd name="T44" fmla="*/ 1 w 93"/>
                <a:gd name="T45" fmla="*/ 1 h 553"/>
                <a:gd name="T46" fmla="*/ 1 w 93"/>
                <a:gd name="T47" fmla="*/ 1 h 553"/>
                <a:gd name="T48" fmla="*/ 1 w 93"/>
                <a:gd name="T49" fmla="*/ 1 h 553"/>
                <a:gd name="T50" fmla="*/ 1 w 93"/>
                <a:gd name="T51" fmla="*/ 1 h 553"/>
                <a:gd name="T52" fmla="*/ 1 w 93"/>
                <a:gd name="T53" fmla="*/ 1 h 553"/>
                <a:gd name="T54" fmla="*/ 1 w 93"/>
                <a:gd name="T55" fmla="*/ 1 h 553"/>
                <a:gd name="T56" fmla="*/ 1 w 93"/>
                <a:gd name="T57" fmla="*/ 2 h 553"/>
                <a:gd name="T58" fmla="*/ 1 w 93"/>
                <a:gd name="T59" fmla="*/ 2 h 553"/>
                <a:gd name="T60" fmla="*/ 1 w 93"/>
                <a:gd name="T61" fmla="*/ 2 h 553"/>
                <a:gd name="T62" fmla="*/ 1 w 93"/>
                <a:gd name="T63" fmla="*/ 2 h 553"/>
                <a:gd name="T64" fmla="*/ 1 w 93"/>
                <a:gd name="T65" fmla="*/ 2 h 553"/>
                <a:gd name="T66" fmla="*/ 1 w 93"/>
                <a:gd name="T67" fmla="*/ 3 h 553"/>
                <a:gd name="T68" fmla="*/ 1 w 93"/>
                <a:gd name="T69" fmla="*/ 2 h 553"/>
                <a:gd name="T70" fmla="*/ 1 w 93"/>
                <a:gd name="T71" fmla="*/ 3 h 553"/>
                <a:gd name="T72" fmla="*/ 1 w 93"/>
                <a:gd name="T73" fmla="*/ 3 h 553"/>
                <a:gd name="T74" fmla="*/ 1 w 93"/>
                <a:gd name="T75" fmla="*/ 3 h 553"/>
                <a:gd name="T76" fmla="*/ 1 w 93"/>
                <a:gd name="T77" fmla="*/ 3 h 553"/>
                <a:gd name="T78" fmla="*/ 1 w 93"/>
                <a:gd name="T79" fmla="*/ 3 h 553"/>
                <a:gd name="T80" fmla="*/ 1 w 93"/>
                <a:gd name="T81" fmla="*/ 3 h 553"/>
                <a:gd name="T82" fmla="*/ 1 w 93"/>
                <a:gd name="T83" fmla="*/ 3 h 553"/>
                <a:gd name="T84" fmla="*/ 1 w 93"/>
                <a:gd name="T85" fmla="*/ 4 h 553"/>
                <a:gd name="T86" fmla="*/ 1 w 93"/>
                <a:gd name="T87" fmla="*/ 3 h 553"/>
                <a:gd name="T88" fmla="*/ 1 w 93"/>
                <a:gd name="T89" fmla="*/ 4 h 553"/>
                <a:gd name="T90" fmla="*/ 1 w 93"/>
                <a:gd name="T91" fmla="*/ 4 h 553"/>
                <a:gd name="T92" fmla="*/ 1 w 93"/>
                <a:gd name="T93" fmla="*/ 3 h 553"/>
                <a:gd name="T94" fmla="*/ 1 w 93"/>
                <a:gd name="T95" fmla="*/ 3 h 553"/>
                <a:gd name="T96" fmla="*/ 1 w 93"/>
                <a:gd name="T97" fmla="*/ 4 h 553"/>
                <a:gd name="T98" fmla="*/ 1 w 93"/>
                <a:gd name="T99" fmla="*/ 4 h 553"/>
                <a:gd name="T100" fmla="*/ 1 w 93"/>
                <a:gd name="T101" fmla="*/ 4 h 553"/>
                <a:gd name="T102" fmla="*/ 1 w 93"/>
                <a:gd name="T103" fmla="*/ 4 h 553"/>
                <a:gd name="T104" fmla="*/ 0 w 93"/>
                <a:gd name="T105" fmla="*/ 3 h 553"/>
                <a:gd name="T106" fmla="*/ 1 w 93"/>
                <a:gd name="T107" fmla="*/ 3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2 w 2753"/>
                <a:gd name="T1" fmla="*/ 4 h 496"/>
                <a:gd name="T2" fmla="*/ 21 w 2753"/>
                <a:gd name="T3" fmla="*/ 3 h 496"/>
                <a:gd name="T4" fmla="*/ 21 w 2753"/>
                <a:gd name="T5" fmla="*/ 4 h 496"/>
                <a:gd name="T6" fmla="*/ 21 w 2753"/>
                <a:gd name="T7" fmla="*/ 3 h 496"/>
                <a:gd name="T8" fmla="*/ 20 w 2753"/>
                <a:gd name="T9" fmla="*/ 4 h 496"/>
                <a:gd name="T10" fmla="*/ 20 w 2753"/>
                <a:gd name="T11" fmla="*/ 3 h 496"/>
                <a:gd name="T12" fmla="*/ 19 w 2753"/>
                <a:gd name="T13" fmla="*/ 4 h 496"/>
                <a:gd name="T14" fmla="*/ 18 w 2753"/>
                <a:gd name="T15" fmla="*/ 4 h 496"/>
                <a:gd name="T16" fmla="*/ 18 w 2753"/>
                <a:gd name="T17" fmla="*/ 3 h 496"/>
                <a:gd name="T18" fmla="*/ 18 w 2753"/>
                <a:gd name="T19" fmla="*/ 4 h 496"/>
                <a:gd name="T20" fmla="*/ 17 w 2753"/>
                <a:gd name="T21" fmla="*/ 3 h 496"/>
                <a:gd name="T22" fmla="*/ 17 w 2753"/>
                <a:gd name="T23" fmla="*/ 3 h 496"/>
                <a:gd name="T24" fmla="*/ 16 w 2753"/>
                <a:gd name="T25" fmla="*/ 3 h 496"/>
                <a:gd name="T26" fmla="*/ 16 w 2753"/>
                <a:gd name="T27" fmla="*/ 3 h 496"/>
                <a:gd name="T28" fmla="*/ 15 w 2753"/>
                <a:gd name="T29" fmla="*/ 4 h 496"/>
                <a:gd name="T30" fmla="*/ 15 w 2753"/>
                <a:gd name="T31" fmla="*/ 3 h 496"/>
                <a:gd name="T32" fmla="*/ 14 w 2753"/>
                <a:gd name="T33" fmla="*/ 4 h 496"/>
                <a:gd name="T34" fmla="*/ 14 w 2753"/>
                <a:gd name="T35" fmla="*/ 4 h 496"/>
                <a:gd name="T36" fmla="*/ 13 w 2753"/>
                <a:gd name="T37" fmla="*/ 3 h 496"/>
                <a:gd name="T38" fmla="*/ 13 w 2753"/>
                <a:gd name="T39" fmla="*/ 4 h 496"/>
                <a:gd name="T40" fmla="*/ 13 w 2753"/>
                <a:gd name="T41" fmla="*/ 3 h 496"/>
                <a:gd name="T42" fmla="*/ 12 w 2753"/>
                <a:gd name="T43" fmla="*/ 4 h 496"/>
                <a:gd name="T44" fmla="*/ 12 w 2753"/>
                <a:gd name="T45" fmla="*/ 3 h 496"/>
                <a:gd name="T46" fmla="*/ 11 w 2753"/>
                <a:gd name="T47" fmla="*/ 3 h 496"/>
                <a:gd name="T48" fmla="*/ 11 w 2753"/>
                <a:gd name="T49" fmla="*/ 3 h 496"/>
                <a:gd name="T50" fmla="*/ 10 w 2753"/>
                <a:gd name="T51" fmla="*/ 4 h 496"/>
                <a:gd name="T52" fmla="*/ 10 w 2753"/>
                <a:gd name="T53" fmla="*/ 3 h 496"/>
                <a:gd name="T54" fmla="*/ 9 w 2753"/>
                <a:gd name="T55" fmla="*/ 3 h 496"/>
                <a:gd name="T56" fmla="*/ 8 w 2753"/>
                <a:gd name="T57" fmla="*/ 4 h 496"/>
                <a:gd name="T58" fmla="*/ 9 w 2753"/>
                <a:gd name="T59" fmla="*/ 4 h 496"/>
                <a:gd name="T60" fmla="*/ 8 w 2753"/>
                <a:gd name="T61" fmla="*/ 3 h 496"/>
                <a:gd name="T62" fmla="*/ 6 w 2753"/>
                <a:gd name="T63" fmla="*/ 4 h 496"/>
                <a:gd name="T64" fmla="*/ 5 w 2753"/>
                <a:gd name="T65" fmla="*/ 4 h 496"/>
                <a:gd name="T66" fmla="*/ 5 w 2753"/>
                <a:gd name="T67" fmla="*/ 4 h 496"/>
                <a:gd name="T68" fmla="*/ 6 w 2753"/>
                <a:gd name="T69" fmla="*/ 4 h 496"/>
                <a:gd name="T70" fmla="*/ 4 w 2753"/>
                <a:gd name="T71" fmla="*/ 3 h 496"/>
                <a:gd name="T72" fmla="*/ 3 w 2753"/>
                <a:gd name="T73" fmla="*/ 4 h 496"/>
                <a:gd name="T74" fmla="*/ 3 w 2753"/>
                <a:gd name="T75" fmla="*/ 3 h 496"/>
                <a:gd name="T76" fmla="*/ 2 w 2753"/>
                <a:gd name="T77" fmla="*/ 4 h 496"/>
                <a:gd name="T78" fmla="*/ 1 w 2753"/>
                <a:gd name="T79" fmla="*/ 3 h 496"/>
                <a:gd name="T80" fmla="*/ 1 w 2753"/>
                <a:gd name="T81" fmla="*/ 4 h 496"/>
                <a:gd name="T82" fmla="*/ 17 w 2753"/>
                <a:gd name="T83" fmla="*/ 1 h 496"/>
                <a:gd name="T84" fmla="*/ 16 w 2753"/>
                <a:gd name="T85" fmla="*/ 1 h 496"/>
                <a:gd name="T86" fmla="*/ 16 w 2753"/>
                <a:gd name="T87" fmla="*/ 1 h 496"/>
                <a:gd name="T88" fmla="*/ 15 w 2753"/>
                <a:gd name="T89" fmla="*/ 1 h 496"/>
                <a:gd name="T90" fmla="*/ 15 w 2753"/>
                <a:gd name="T91" fmla="*/ 1 h 496"/>
                <a:gd name="T92" fmla="*/ 16 w 2753"/>
                <a:gd name="T93" fmla="*/ 1 h 496"/>
                <a:gd name="T94" fmla="*/ 13 w 2753"/>
                <a:gd name="T95" fmla="*/ 1 h 496"/>
                <a:gd name="T96" fmla="*/ 13 w 2753"/>
                <a:gd name="T97" fmla="*/ 2 h 496"/>
                <a:gd name="T98" fmla="*/ 13 w 2753"/>
                <a:gd name="T99" fmla="*/ 1 h 496"/>
                <a:gd name="T100" fmla="*/ 14 w 2753"/>
                <a:gd name="T101" fmla="*/ 1 h 496"/>
                <a:gd name="T102" fmla="*/ 12 w 2753"/>
                <a:gd name="T103" fmla="*/ 0 h 496"/>
                <a:gd name="T104" fmla="*/ 12 w 2753"/>
                <a:gd name="T105" fmla="*/ 2 h 496"/>
                <a:gd name="T106" fmla="*/ 12 w 2753"/>
                <a:gd name="T107" fmla="*/ 1 h 496"/>
                <a:gd name="T108" fmla="*/ 11 w 2753"/>
                <a:gd name="T109" fmla="*/ 1 h 496"/>
                <a:gd name="T110" fmla="*/ 11 w 2753"/>
                <a:gd name="T111" fmla="*/ 1 h 496"/>
                <a:gd name="T112" fmla="*/ 10 w 2753"/>
                <a:gd name="T113" fmla="*/ 1 h 496"/>
                <a:gd name="T114" fmla="*/ 9 w 2753"/>
                <a:gd name="T115" fmla="*/ 1 h 496"/>
                <a:gd name="T116" fmla="*/ 7 w 2753"/>
                <a:gd name="T117" fmla="*/ 2 h 496"/>
                <a:gd name="T118" fmla="*/ 7 w 2753"/>
                <a:gd name="T119" fmla="*/ 1 h 496"/>
                <a:gd name="T120" fmla="*/ 6 w 2753"/>
                <a:gd name="T121" fmla="*/ 1 h 496"/>
                <a:gd name="T122" fmla="*/ 6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 w 1400"/>
                <a:gd name="T1" fmla="*/ 4 h 639"/>
                <a:gd name="T2" fmla="*/ 1 w 1400"/>
                <a:gd name="T3" fmla="*/ 3 h 639"/>
                <a:gd name="T4" fmla="*/ 1 w 1400"/>
                <a:gd name="T5" fmla="*/ 3 h 639"/>
                <a:gd name="T6" fmla="*/ 1 w 1400"/>
                <a:gd name="T7" fmla="*/ 2 h 639"/>
                <a:gd name="T8" fmla="*/ 1 w 1400"/>
                <a:gd name="T9" fmla="*/ 2 h 639"/>
                <a:gd name="T10" fmla="*/ 2 w 1400"/>
                <a:gd name="T11" fmla="*/ 2 h 639"/>
                <a:gd name="T12" fmla="*/ 2 w 1400"/>
                <a:gd name="T13" fmla="*/ 2 h 639"/>
                <a:gd name="T14" fmla="*/ 2 w 1400"/>
                <a:gd name="T15" fmla="*/ 2 h 639"/>
                <a:gd name="T16" fmla="*/ 2 w 1400"/>
                <a:gd name="T17" fmla="*/ 1 h 639"/>
                <a:gd name="T18" fmla="*/ 1 w 1400"/>
                <a:gd name="T19" fmla="*/ 0 h 639"/>
                <a:gd name="T20" fmla="*/ 1 w 1400"/>
                <a:gd name="T21" fmla="*/ 0 h 639"/>
                <a:gd name="T22" fmla="*/ 1 w 1400"/>
                <a:gd name="T23" fmla="*/ 0 h 639"/>
                <a:gd name="T24" fmla="*/ 0 w 1400"/>
                <a:gd name="T25" fmla="*/ 0 h 639"/>
                <a:gd name="T26" fmla="*/ 0 w 1400"/>
                <a:gd name="T27" fmla="*/ 1 h 639"/>
                <a:gd name="T28" fmla="*/ 0 w 1400"/>
                <a:gd name="T29" fmla="*/ 2 h 639"/>
                <a:gd name="T30" fmla="*/ 0 w 1400"/>
                <a:gd name="T31" fmla="*/ 2 h 639"/>
                <a:gd name="T32" fmla="*/ 0 w 1400"/>
                <a:gd name="T33" fmla="*/ 2 h 639"/>
                <a:gd name="T34" fmla="*/ 1 w 1400"/>
                <a:gd name="T35" fmla="*/ 2 h 639"/>
                <a:gd name="T36" fmla="*/ 1 w 1400"/>
                <a:gd name="T37" fmla="*/ 3 h 639"/>
                <a:gd name="T38" fmla="*/ 1 w 1400"/>
                <a:gd name="T39" fmla="*/ 4 h 639"/>
                <a:gd name="T40" fmla="*/ 1 w 1400"/>
                <a:gd name="T41" fmla="*/ 4 h 639"/>
                <a:gd name="T42" fmla="*/ 1 w 1400"/>
                <a:gd name="T43" fmla="*/ 4 h 639"/>
                <a:gd name="T44" fmla="*/ 1 w 1400"/>
                <a:gd name="T45" fmla="*/ 4 h 639"/>
                <a:gd name="T46" fmla="*/ 3 w 1400"/>
                <a:gd name="T47" fmla="*/ 4 h 639"/>
                <a:gd name="T48" fmla="*/ 5 w 1400"/>
                <a:gd name="T49" fmla="*/ 4 h 639"/>
                <a:gd name="T50" fmla="*/ 6 w 1400"/>
                <a:gd name="T51" fmla="*/ 4 h 639"/>
                <a:gd name="T52" fmla="*/ 8 w 1400"/>
                <a:gd name="T53" fmla="*/ 4 h 639"/>
                <a:gd name="T54" fmla="*/ 10 w 1400"/>
                <a:gd name="T55" fmla="*/ 4 h 639"/>
                <a:gd name="T56" fmla="*/ 10 w 1400"/>
                <a:gd name="T57" fmla="*/ 4 h 639"/>
                <a:gd name="T58" fmla="*/ 10 w 1400"/>
                <a:gd name="T59" fmla="*/ 4 h 639"/>
                <a:gd name="T60" fmla="*/ 10 w 1400"/>
                <a:gd name="T61" fmla="*/ 4 h 639"/>
                <a:gd name="T62" fmla="*/ 10 w 1400"/>
                <a:gd name="T63" fmla="*/ 4 h 639"/>
                <a:gd name="T64" fmla="*/ 10 w 1400"/>
                <a:gd name="T65" fmla="*/ 4 h 639"/>
                <a:gd name="T66" fmla="*/ 8 w 1400"/>
                <a:gd name="T67" fmla="*/ 4 h 639"/>
                <a:gd name="T68" fmla="*/ 7 w 1400"/>
                <a:gd name="T69" fmla="*/ 4 h 639"/>
                <a:gd name="T70" fmla="*/ 5 w 1400"/>
                <a:gd name="T71" fmla="*/ 4 h 639"/>
                <a:gd name="T72" fmla="*/ 3 w 1400"/>
                <a:gd name="T73" fmla="*/ 4 h 639"/>
                <a:gd name="T74" fmla="*/ 2 w 1400"/>
                <a:gd name="T75" fmla="*/ 4 h 639"/>
                <a:gd name="T76" fmla="*/ 2 w 1400"/>
                <a:gd name="T77" fmla="*/ 4 h 639"/>
                <a:gd name="T78" fmla="*/ 0 w 1400"/>
                <a:gd name="T79" fmla="*/ 2 h 639"/>
                <a:gd name="T80" fmla="*/ 1 w 1400"/>
                <a:gd name="T81" fmla="*/ 1 h 639"/>
                <a:gd name="T82" fmla="*/ 1 w 1400"/>
                <a:gd name="T83" fmla="*/ 0 h 639"/>
                <a:gd name="T84" fmla="*/ 1 w 1400"/>
                <a:gd name="T85" fmla="*/ 1 h 639"/>
                <a:gd name="T86" fmla="*/ 2 w 1400"/>
                <a:gd name="T87" fmla="*/ 2 h 639"/>
                <a:gd name="T88" fmla="*/ 1 w 1400"/>
                <a:gd name="T89" fmla="*/ 2 h 639"/>
                <a:gd name="T90" fmla="*/ 0 w 1400"/>
                <a:gd name="T91" fmla="*/ 2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3 w 2101"/>
                <a:gd name="T1" fmla="*/ 0 h 1421"/>
                <a:gd name="T2" fmla="*/ 13 w 2101"/>
                <a:gd name="T3" fmla="*/ 0 h 1421"/>
                <a:gd name="T4" fmla="*/ 11 w 2101"/>
                <a:gd name="T5" fmla="*/ 0 h 1421"/>
                <a:gd name="T6" fmla="*/ 10 w 2101"/>
                <a:gd name="T7" fmla="*/ 0 h 1421"/>
                <a:gd name="T8" fmla="*/ 9 w 2101"/>
                <a:gd name="T9" fmla="*/ 0 h 1421"/>
                <a:gd name="T10" fmla="*/ 11 w 2101"/>
                <a:gd name="T11" fmla="*/ 0 h 1421"/>
                <a:gd name="T12" fmla="*/ 13 w 2101"/>
                <a:gd name="T13" fmla="*/ 6 h 1421"/>
                <a:gd name="T14" fmla="*/ 13 w 2101"/>
                <a:gd name="T15" fmla="*/ 5 h 1421"/>
                <a:gd name="T16" fmla="*/ 14 w 2101"/>
                <a:gd name="T17" fmla="*/ 5 h 1421"/>
                <a:gd name="T18" fmla="*/ 13 w 2101"/>
                <a:gd name="T19" fmla="*/ 4 h 1421"/>
                <a:gd name="T20" fmla="*/ 13 w 2101"/>
                <a:gd name="T21" fmla="*/ 4 h 1421"/>
                <a:gd name="T22" fmla="*/ 10 w 2101"/>
                <a:gd name="T23" fmla="*/ 3 h 1421"/>
                <a:gd name="T24" fmla="*/ 9 w 2101"/>
                <a:gd name="T25" fmla="*/ 3 h 1421"/>
                <a:gd name="T26" fmla="*/ 9 w 2101"/>
                <a:gd name="T27" fmla="*/ 2 h 1421"/>
                <a:gd name="T28" fmla="*/ 10 w 2101"/>
                <a:gd name="T29" fmla="*/ 2 h 1421"/>
                <a:gd name="T30" fmla="*/ 10 w 2101"/>
                <a:gd name="T31" fmla="*/ 1 h 1421"/>
                <a:gd name="T32" fmla="*/ 12 w 2101"/>
                <a:gd name="T33" fmla="*/ 1 h 1421"/>
                <a:gd name="T34" fmla="*/ 12 w 2101"/>
                <a:gd name="T35" fmla="*/ 1 h 1421"/>
                <a:gd name="T36" fmla="*/ 13 w 2101"/>
                <a:gd name="T37" fmla="*/ 1 h 1421"/>
                <a:gd name="T38" fmla="*/ 13 w 2101"/>
                <a:gd name="T39" fmla="*/ 1 h 1421"/>
                <a:gd name="T40" fmla="*/ 11 w 2101"/>
                <a:gd name="T41" fmla="*/ 1 h 1421"/>
                <a:gd name="T42" fmla="*/ 9 w 2101"/>
                <a:gd name="T43" fmla="*/ 1 h 1421"/>
                <a:gd name="T44" fmla="*/ 9 w 2101"/>
                <a:gd name="T45" fmla="*/ 0 h 1421"/>
                <a:gd name="T46" fmla="*/ 8 w 2101"/>
                <a:gd name="T47" fmla="*/ 0 h 1421"/>
                <a:gd name="T48" fmla="*/ 5 w 2101"/>
                <a:gd name="T49" fmla="*/ 3 h 1421"/>
                <a:gd name="T50" fmla="*/ 3 w 2101"/>
                <a:gd name="T51" fmla="*/ 1 h 1421"/>
                <a:gd name="T52" fmla="*/ 1 w 2101"/>
                <a:gd name="T53" fmla="*/ 0 h 1421"/>
                <a:gd name="T54" fmla="*/ 0 w 2101"/>
                <a:gd name="T55" fmla="*/ 4 h 1421"/>
                <a:gd name="T56" fmla="*/ 1 w 2101"/>
                <a:gd name="T57" fmla="*/ 4 h 1421"/>
                <a:gd name="T58" fmla="*/ 1 w 2101"/>
                <a:gd name="T59" fmla="*/ 0 h 1421"/>
                <a:gd name="T60" fmla="*/ 4 w 2101"/>
                <a:gd name="T61" fmla="*/ 4 h 1421"/>
                <a:gd name="T62" fmla="*/ 3 w 2101"/>
                <a:gd name="T63" fmla="*/ 5 h 1421"/>
                <a:gd name="T64" fmla="*/ 4 w 2101"/>
                <a:gd name="T65" fmla="*/ 9 h 1421"/>
                <a:gd name="T66" fmla="*/ 4 w 2101"/>
                <a:gd name="T67" fmla="*/ 7 h 1421"/>
                <a:gd name="T68" fmla="*/ 5 w 2101"/>
                <a:gd name="T69" fmla="*/ 6 h 1421"/>
                <a:gd name="T70" fmla="*/ 7 w 2101"/>
                <a:gd name="T71" fmla="*/ 9 h 1421"/>
                <a:gd name="T72" fmla="*/ 11 w 2101"/>
                <a:gd name="T73" fmla="*/ 5 h 1421"/>
                <a:gd name="T74" fmla="*/ 11 w 2101"/>
                <a:gd name="T75" fmla="*/ 9 h 1421"/>
                <a:gd name="T76" fmla="*/ 12 w 2101"/>
                <a:gd name="T77" fmla="*/ 9 h 1421"/>
                <a:gd name="T78" fmla="*/ 12 w 2101"/>
                <a:gd name="T79" fmla="*/ 6 h 1421"/>
                <a:gd name="T80" fmla="*/ 14 w 2101"/>
                <a:gd name="T81" fmla="*/ 6 h 1421"/>
                <a:gd name="T82" fmla="*/ 14 w 2101"/>
                <a:gd name="T83" fmla="*/ 10 h 1421"/>
                <a:gd name="T84" fmla="*/ 15 w 2101"/>
                <a:gd name="T85" fmla="*/ 10 h 1421"/>
                <a:gd name="T86" fmla="*/ 15 w 2101"/>
                <a:gd name="T87" fmla="*/ 6 h 1421"/>
                <a:gd name="T88" fmla="*/ 17 w 2101"/>
                <a:gd name="T89" fmla="*/ 6 h 1421"/>
                <a:gd name="T90" fmla="*/ 15 w 2101"/>
                <a:gd name="T91" fmla="*/ 6 h 1421"/>
                <a:gd name="T92" fmla="*/ 12 w 2101"/>
                <a:gd name="T93" fmla="*/ 5 h 1421"/>
                <a:gd name="T94" fmla="*/ 11 w 2101"/>
                <a:gd name="T95" fmla="*/ 5 h 1421"/>
                <a:gd name="T96" fmla="*/ 9 w 2101"/>
                <a:gd name="T97" fmla="*/ 5 h 1421"/>
                <a:gd name="T98" fmla="*/ 8 w 2101"/>
                <a:gd name="T99" fmla="*/ 5 h 1421"/>
                <a:gd name="T100" fmla="*/ 9 w 2101"/>
                <a:gd name="T101" fmla="*/ 6 h 1421"/>
                <a:gd name="T102" fmla="*/ 8 w 2101"/>
                <a:gd name="T103" fmla="*/ 8 h 1421"/>
                <a:gd name="T104" fmla="*/ 7 w 2101"/>
                <a:gd name="T105" fmla="*/ 8 h 1421"/>
                <a:gd name="T106" fmla="*/ 5 w 2101"/>
                <a:gd name="T107" fmla="*/ 4 h 1421"/>
                <a:gd name="T108" fmla="*/ 8 w 2101"/>
                <a:gd name="T109" fmla="*/ 0 h 1421"/>
                <a:gd name="T110" fmla="*/ 8 w 2101"/>
                <a:gd name="T111" fmla="*/ 4 h 1421"/>
                <a:gd name="T112" fmla="*/ 9 w 2101"/>
                <a:gd name="T113" fmla="*/ 4 h 1421"/>
                <a:gd name="T114" fmla="*/ 10 w 2101"/>
                <a:gd name="T115" fmla="*/ 4 h 1421"/>
                <a:gd name="T116" fmla="*/ 12 w 2101"/>
                <a:gd name="T117" fmla="*/ 4 h 1421"/>
                <a:gd name="T118" fmla="*/ 12 w 2101"/>
                <a:gd name="T119" fmla="*/ 4 h 1421"/>
                <a:gd name="T120" fmla="*/ 12 w 2101"/>
                <a:gd name="T121" fmla="*/ 5 h 1421"/>
                <a:gd name="T122" fmla="*/ 12 w 2101"/>
                <a:gd name="T123" fmla="*/ 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4 w 4304"/>
                <a:gd name="T3" fmla="*/ 1 h 532"/>
                <a:gd name="T4" fmla="*/ 6 w 4304"/>
                <a:gd name="T5" fmla="*/ 3 h 532"/>
                <a:gd name="T6" fmla="*/ 7 w 4304"/>
                <a:gd name="T7" fmla="*/ 2 h 532"/>
                <a:gd name="T8" fmla="*/ 7 w 4304"/>
                <a:gd name="T9" fmla="*/ 1 h 532"/>
                <a:gd name="T10" fmla="*/ 7 w 4304"/>
                <a:gd name="T11" fmla="*/ 2 h 532"/>
                <a:gd name="T12" fmla="*/ 6 w 4304"/>
                <a:gd name="T13" fmla="*/ 2 h 532"/>
                <a:gd name="T14" fmla="*/ 11 w 4304"/>
                <a:gd name="T15" fmla="*/ 1 h 532"/>
                <a:gd name="T16" fmla="*/ 10 w 4304"/>
                <a:gd name="T17" fmla="*/ 2 h 532"/>
                <a:gd name="T18" fmla="*/ 13 w 4304"/>
                <a:gd name="T19" fmla="*/ 2 h 532"/>
                <a:gd name="T20" fmla="*/ 11 w 4304"/>
                <a:gd name="T21" fmla="*/ 1 h 532"/>
                <a:gd name="T22" fmla="*/ 13 w 4304"/>
                <a:gd name="T23" fmla="*/ 2 h 532"/>
                <a:gd name="T24" fmla="*/ 13 w 4304"/>
                <a:gd name="T25" fmla="*/ 1 h 532"/>
                <a:gd name="T26" fmla="*/ 13 w 4304"/>
                <a:gd name="T27" fmla="*/ 1 h 532"/>
                <a:gd name="T28" fmla="*/ 13 w 4304"/>
                <a:gd name="T29" fmla="*/ 3 h 532"/>
                <a:gd name="T30" fmla="*/ 15 w 4304"/>
                <a:gd name="T31" fmla="*/ 3 h 532"/>
                <a:gd name="T32" fmla="*/ 19 w 4304"/>
                <a:gd name="T33" fmla="*/ 3 h 532"/>
                <a:gd name="T34" fmla="*/ 19 w 4304"/>
                <a:gd name="T35" fmla="*/ 1 h 532"/>
                <a:gd name="T36" fmla="*/ 19 w 4304"/>
                <a:gd name="T37" fmla="*/ 1 h 532"/>
                <a:gd name="T38" fmla="*/ 19 w 4304"/>
                <a:gd name="T39" fmla="*/ 2 h 532"/>
                <a:gd name="T40" fmla="*/ 22 w 4304"/>
                <a:gd name="T41" fmla="*/ 2 h 532"/>
                <a:gd name="T42" fmla="*/ 22 w 4304"/>
                <a:gd name="T43" fmla="*/ 1 h 532"/>
                <a:gd name="T44" fmla="*/ 22 w 4304"/>
                <a:gd name="T45" fmla="*/ 2 h 532"/>
                <a:gd name="T46" fmla="*/ 21 w 4304"/>
                <a:gd name="T47" fmla="*/ 2 h 532"/>
                <a:gd name="T48" fmla="*/ 23 w 4304"/>
                <a:gd name="T49" fmla="*/ 2 h 532"/>
                <a:gd name="T50" fmla="*/ 24 w 4304"/>
                <a:gd name="T51" fmla="*/ 2 h 532"/>
                <a:gd name="T52" fmla="*/ 26 w 4304"/>
                <a:gd name="T53" fmla="*/ 2 h 532"/>
                <a:gd name="T54" fmla="*/ 25 w 4304"/>
                <a:gd name="T55" fmla="*/ 1 h 532"/>
                <a:gd name="T56" fmla="*/ 26 w 4304"/>
                <a:gd name="T57" fmla="*/ 2 h 532"/>
                <a:gd name="T58" fmla="*/ 28 w 4304"/>
                <a:gd name="T59" fmla="*/ 2 h 532"/>
                <a:gd name="T60" fmla="*/ 28 w 4304"/>
                <a:gd name="T61" fmla="*/ 1 h 532"/>
                <a:gd name="T62" fmla="*/ 28 w 4304"/>
                <a:gd name="T63" fmla="*/ 1 h 532"/>
                <a:gd name="T64" fmla="*/ 28 w 4304"/>
                <a:gd name="T65" fmla="*/ 3 h 532"/>
                <a:gd name="T66" fmla="*/ 30 w 4304"/>
                <a:gd name="T67" fmla="*/ 3 h 532"/>
                <a:gd name="T68" fmla="*/ 33 w 4304"/>
                <a:gd name="T69" fmla="*/ 1 h 532"/>
                <a:gd name="T70" fmla="*/ 34 w 4304"/>
                <a:gd name="T71" fmla="*/ 3 h 532"/>
                <a:gd name="T72" fmla="*/ 4 w 4304"/>
                <a:gd name="T73" fmla="*/ 5 h 532"/>
                <a:gd name="T74" fmla="*/ 6 w 4304"/>
                <a:gd name="T75" fmla="*/ 5 h 532"/>
                <a:gd name="T76" fmla="*/ 7 w 4304"/>
                <a:gd name="T77" fmla="*/ 4 h 532"/>
                <a:gd name="T78" fmla="*/ 9 w 4304"/>
                <a:gd name="T79" fmla="*/ 5 h 532"/>
                <a:gd name="T80" fmla="*/ 9 w 4304"/>
                <a:gd name="T81" fmla="*/ 4 h 532"/>
                <a:gd name="T82" fmla="*/ 9 w 4304"/>
                <a:gd name="T83" fmla="*/ 4 h 532"/>
                <a:gd name="T84" fmla="*/ 11 w 4304"/>
                <a:gd name="T85" fmla="*/ 3 h 532"/>
                <a:gd name="T86" fmla="*/ 11 w 4304"/>
                <a:gd name="T87" fmla="*/ 3 h 532"/>
                <a:gd name="T88" fmla="*/ 13 w 4304"/>
                <a:gd name="T89" fmla="*/ 5 h 532"/>
                <a:gd name="T90" fmla="*/ 15 w 4304"/>
                <a:gd name="T91" fmla="*/ 4 h 532"/>
                <a:gd name="T92" fmla="*/ 18 w 4304"/>
                <a:gd name="T93" fmla="*/ 3 h 532"/>
                <a:gd name="T94" fmla="*/ 18 w 4304"/>
                <a:gd name="T95" fmla="*/ 4 h 532"/>
                <a:gd name="T96" fmla="*/ 19 w 4304"/>
                <a:gd name="T97" fmla="*/ 4 h 532"/>
                <a:gd name="T98" fmla="*/ 21 w 4304"/>
                <a:gd name="T99" fmla="*/ 3 h 532"/>
                <a:gd name="T100" fmla="*/ 21 w 4304"/>
                <a:gd name="T101" fmla="*/ 4 h 532"/>
                <a:gd name="T102" fmla="*/ 21 w 4304"/>
                <a:gd name="T103" fmla="*/ 5 h 532"/>
                <a:gd name="T104" fmla="*/ 22 w 4304"/>
                <a:gd name="T105" fmla="*/ 4 h 532"/>
                <a:gd name="T106" fmla="*/ 24 w 4304"/>
                <a:gd name="T107" fmla="*/ 3 h 532"/>
                <a:gd name="T108" fmla="*/ 25 w 4304"/>
                <a:gd name="T109" fmla="*/ 5 h 532"/>
                <a:gd name="T110" fmla="*/ 24 w 4304"/>
                <a:gd name="T111" fmla="*/ 4 h 532"/>
                <a:gd name="T112" fmla="*/ 26 w 4304"/>
                <a:gd name="T113" fmla="*/ 3 h 532"/>
                <a:gd name="T114" fmla="*/ 26 w 4304"/>
                <a:gd name="T115" fmla="*/ 4 h 532"/>
                <a:gd name="T116" fmla="*/ 28 w 4304"/>
                <a:gd name="T117" fmla="*/ 3 h 532"/>
                <a:gd name="T118" fmla="*/ 29 w 4304"/>
                <a:gd name="T119" fmla="*/ 4 h 532"/>
                <a:gd name="T120" fmla="*/ 28 w 4304"/>
                <a:gd name="T121" fmla="*/ 5 h 532"/>
                <a:gd name="T122" fmla="*/ 30 w 4304"/>
                <a:gd name="T123" fmla="*/ 4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4 w 1529"/>
                <a:gd name="T1" fmla="*/ 5 h 1275"/>
                <a:gd name="T2" fmla="*/ 6 w 1529"/>
                <a:gd name="T3" fmla="*/ 5 h 1275"/>
                <a:gd name="T4" fmla="*/ 6 w 1529"/>
                <a:gd name="T5" fmla="*/ 4 h 1275"/>
                <a:gd name="T6" fmla="*/ 3 w 1529"/>
                <a:gd name="T7" fmla="*/ 4 h 1275"/>
                <a:gd name="T8" fmla="*/ 3 w 1529"/>
                <a:gd name="T9" fmla="*/ 7 h 1275"/>
                <a:gd name="T10" fmla="*/ 8 w 1529"/>
                <a:gd name="T11" fmla="*/ 7 h 1275"/>
                <a:gd name="T12" fmla="*/ 8 w 1529"/>
                <a:gd name="T13" fmla="*/ 2 h 1275"/>
                <a:gd name="T14" fmla="*/ 1 w 1529"/>
                <a:gd name="T15" fmla="*/ 2 h 1275"/>
                <a:gd name="T16" fmla="*/ 1 w 1529"/>
                <a:gd name="T17" fmla="*/ 9 h 1275"/>
                <a:gd name="T18" fmla="*/ 10 w 1529"/>
                <a:gd name="T19" fmla="*/ 9 h 1275"/>
                <a:gd name="T20" fmla="*/ 10 w 1529"/>
                <a:gd name="T21" fmla="*/ 1 h 1275"/>
                <a:gd name="T22" fmla="*/ 11 w 1529"/>
                <a:gd name="T23" fmla="*/ 1 h 1275"/>
                <a:gd name="T24" fmla="*/ 11 w 1529"/>
                <a:gd name="T25" fmla="*/ 10 h 1275"/>
                <a:gd name="T26" fmla="*/ 0 w 1529"/>
                <a:gd name="T27" fmla="*/ 10 h 1275"/>
                <a:gd name="T28" fmla="*/ 0 w 1529"/>
                <a:gd name="T29" fmla="*/ 10 h 1275"/>
                <a:gd name="T30" fmla="*/ 0 w 1529"/>
                <a:gd name="T31" fmla="*/ 0 h 1275"/>
                <a:gd name="T32" fmla="*/ 9 w 1529"/>
                <a:gd name="T33" fmla="*/ 0 h 1275"/>
                <a:gd name="T34" fmla="*/ 9 w 1529"/>
                <a:gd name="T35" fmla="*/ 1 h 1275"/>
                <a:gd name="T36" fmla="*/ 9 w 1529"/>
                <a:gd name="T37" fmla="*/ 1 h 1275"/>
                <a:gd name="T38" fmla="*/ 9 w 1529"/>
                <a:gd name="T39" fmla="*/ 2 h 1275"/>
                <a:gd name="T40" fmla="*/ 9 w 1529"/>
                <a:gd name="T41" fmla="*/ 2 h 1275"/>
                <a:gd name="T42" fmla="*/ 9 w 1529"/>
                <a:gd name="T43" fmla="*/ 3 h 1275"/>
                <a:gd name="T44" fmla="*/ 9 w 1529"/>
                <a:gd name="T45" fmla="*/ 3 h 1275"/>
                <a:gd name="T46" fmla="*/ 9 w 1529"/>
                <a:gd name="T47" fmla="*/ 4 h 1275"/>
                <a:gd name="T48" fmla="*/ 9 w 1529"/>
                <a:gd name="T49" fmla="*/ 4 h 1275"/>
                <a:gd name="T50" fmla="*/ 9 w 1529"/>
                <a:gd name="T51" fmla="*/ 5 h 1275"/>
                <a:gd name="T52" fmla="*/ 9 w 1529"/>
                <a:gd name="T53" fmla="*/ 5 h 1275"/>
                <a:gd name="T54" fmla="*/ 9 w 1529"/>
                <a:gd name="T55" fmla="*/ 6 h 1275"/>
                <a:gd name="T56" fmla="*/ 9 w 1529"/>
                <a:gd name="T57" fmla="*/ 6 h 1275"/>
                <a:gd name="T58" fmla="*/ 9 w 1529"/>
                <a:gd name="T59" fmla="*/ 7 h 1275"/>
                <a:gd name="T60" fmla="*/ 9 w 1529"/>
                <a:gd name="T61" fmla="*/ 7 h 1275"/>
                <a:gd name="T62" fmla="*/ 9 w 1529"/>
                <a:gd name="T63" fmla="*/ 8 h 1275"/>
                <a:gd name="T64" fmla="*/ 9 w 1529"/>
                <a:gd name="T65" fmla="*/ 8 h 1275"/>
                <a:gd name="T66" fmla="*/ 9 w 1529"/>
                <a:gd name="T67" fmla="*/ 8 h 1275"/>
                <a:gd name="T68" fmla="*/ 8 w 1529"/>
                <a:gd name="T69" fmla="*/ 8 h 1275"/>
                <a:gd name="T70" fmla="*/ 8 w 1529"/>
                <a:gd name="T71" fmla="*/ 8 h 1275"/>
                <a:gd name="T72" fmla="*/ 8 w 1529"/>
                <a:gd name="T73" fmla="*/ 8 h 1275"/>
                <a:gd name="T74" fmla="*/ 7 w 1529"/>
                <a:gd name="T75" fmla="*/ 8 h 1275"/>
                <a:gd name="T76" fmla="*/ 7 w 1529"/>
                <a:gd name="T77" fmla="*/ 8 h 1275"/>
                <a:gd name="T78" fmla="*/ 6 w 1529"/>
                <a:gd name="T79" fmla="*/ 8 h 1275"/>
                <a:gd name="T80" fmla="*/ 6 w 1529"/>
                <a:gd name="T81" fmla="*/ 8 h 1275"/>
                <a:gd name="T82" fmla="*/ 5 w 1529"/>
                <a:gd name="T83" fmla="*/ 8 h 1275"/>
                <a:gd name="T84" fmla="*/ 5 w 1529"/>
                <a:gd name="T85" fmla="*/ 8 h 1275"/>
                <a:gd name="T86" fmla="*/ 4 w 1529"/>
                <a:gd name="T87" fmla="*/ 8 h 1275"/>
                <a:gd name="T88" fmla="*/ 4 w 1529"/>
                <a:gd name="T89" fmla="*/ 8 h 1275"/>
                <a:gd name="T90" fmla="*/ 3 w 1529"/>
                <a:gd name="T91" fmla="*/ 8 h 1275"/>
                <a:gd name="T92" fmla="*/ 3 w 1529"/>
                <a:gd name="T93" fmla="*/ 8 h 1275"/>
                <a:gd name="T94" fmla="*/ 2 w 1529"/>
                <a:gd name="T95" fmla="*/ 8 h 1275"/>
                <a:gd name="T96" fmla="*/ 2 w 1529"/>
                <a:gd name="T97" fmla="*/ 8 h 1275"/>
                <a:gd name="T98" fmla="*/ 2 w 1529"/>
                <a:gd name="T99" fmla="*/ 8 h 1275"/>
                <a:gd name="T100" fmla="*/ 2 w 1529"/>
                <a:gd name="T101" fmla="*/ 7 h 1275"/>
                <a:gd name="T102" fmla="*/ 2 w 1529"/>
                <a:gd name="T103" fmla="*/ 6 h 1275"/>
                <a:gd name="T104" fmla="*/ 2 w 1529"/>
                <a:gd name="T105" fmla="*/ 5 h 1275"/>
                <a:gd name="T106" fmla="*/ 2 w 1529"/>
                <a:gd name="T107" fmla="*/ 5 h 1275"/>
                <a:gd name="T108" fmla="*/ 2 w 1529"/>
                <a:gd name="T109" fmla="*/ 4 h 1275"/>
                <a:gd name="T110" fmla="*/ 2 w 1529"/>
                <a:gd name="T111" fmla="*/ 3 h 1275"/>
                <a:gd name="T112" fmla="*/ 2 w 1529"/>
                <a:gd name="T113" fmla="*/ 3 h 1275"/>
                <a:gd name="T114" fmla="*/ 7 w 1529"/>
                <a:gd name="T115" fmla="*/ 3 h 1275"/>
                <a:gd name="T116" fmla="*/ 7 w 1529"/>
                <a:gd name="T117" fmla="*/ 6 h 1275"/>
                <a:gd name="T118" fmla="*/ 4 w 1529"/>
                <a:gd name="T119" fmla="*/ 6 h 1275"/>
                <a:gd name="T120" fmla="*/ 4 w 1529"/>
                <a:gd name="T121" fmla="*/ 5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8 w 2467"/>
                <a:gd name="T1" fmla="*/ 1 h 262"/>
                <a:gd name="T2" fmla="*/ 8 w 2467"/>
                <a:gd name="T3" fmla="*/ 1 h 262"/>
                <a:gd name="T4" fmla="*/ 8 w 2467"/>
                <a:gd name="T5" fmla="*/ 2 h 262"/>
                <a:gd name="T6" fmla="*/ 6 w 2467"/>
                <a:gd name="T7" fmla="*/ 2 h 262"/>
                <a:gd name="T8" fmla="*/ 6 w 2467"/>
                <a:gd name="T9" fmla="*/ 2 h 262"/>
                <a:gd name="T10" fmla="*/ 6 w 2467"/>
                <a:gd name="T11" fmla="*/ 2 h 262"/>
                <a:gd name="T12" fmla="*/ 5 w 2467"/>
                <a:gd name="T13" fmla="*/ 1 h 262"/>
                <a:gd name="T14" fmla="*/ 6 w 2467"/>
                <a:gd name="T15" fmla="*/ 1 h 262"/>
                <a:gd name="T16" fmla="*/ 6 w 2467"/>
                <a:gd name="T17" fmla="*/ 1 h 262"/>
                <a:gd name="T18" fmla="*/ 6 w 2467"/>
                <a:gd name="T19" fmla="*/ 2 h 262"/>
                <a:gd name="T20" fmla="*/ 5 w 2467"/>
                <a:gd name="T21" fmla="*/ 1 h 262"/>
                <a:gd name="T22" fmla="*/ 5 w 2467"/>
                <a:gd name="T23" fmla="*/ 2 h 262"/>
                <a:gd name="T24" fmla="*/ 4 w 2467"/>
                <a:gd name="T25" fmla="*/ 1 h 262"/>
                <a:gd name="T26" fmla="*/ 5 w 2467"/>
                <a:gd name="T27" fmla="*/ 1 h 262"/>
                <a:gd name="T28" fmla="*/ 5 w 2467"/>
                <a:gd name="T29" fmla="*/ 1 h 262"/>
                <a:gd name="T30" fmla="*/ 5 w 2467"/>
                <a:gd name="T31" fmla="*/ 2 h 262"/>
                <a:gd name="T32" fmla="*/ 4 w 2467"/>
                <a:gd name="T33" fmla="*/ 1 h 262"/>
                <a:gd name="T34" fmla="*/ 3 w 2467"/>
                <a:gd name="T35" fmla="*/ 2 h 262"/>
                <a:gd name="T36" fmla="*/ 3 w 2467"/>
                <a:gd name="T37" fmla="*/ 2 h 262"/>
                <a:gd name="T38" fmla="*/ 1 w 2467"/>
                <a:gd name="T39" fmla="*/ 2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2 h 262"/>
                <a:gd name="T48" fmla="*/ 1 w 2467"/>
                <a:gd name="T49" fmla="*/ 2 h 262"/>
                <a:gd name="T50" fmla="*/ 19 w 2467"/>
                <a:gd name="T51" fmla="*/ 2 h 262"/>
                <a:gd name="T52" fmla="*/ 19 w 2467"/>
                <a:gd name="T53" fmla="*/ 1 h 262"/>
                <a:gd name="T54" fmla="*/ 19 w 2467"/>
                <a:gd name="T55" fmla="*/ 1 h 262"/>
                <a:gd name="T56" fmla="*/ 20 w 2467"/>
                <a:gd name="T57" fmla="*/ 1 h 262"/>
                <a:gd name="T58" fmla="*/ 19 w 2467"/>
                <a:gd name="T59" fmla="*/ 2 h 262"/>
                <a:gd name="T60" fmla="*/ 18 w 2467"/>
                <a:gd name="T61" fmla="*/ 2 h 262"/>
                <a:gd name="T62" fmla="*/ 18 w 2467"/>
                <a:gd name="T63" fmla="*/ 2 h 262"/>
                <a:gd name="T64" fmla="*/ 17 w 2467"/>
                <a:gd name="T65" fmla="*/ 1 h 262"/>
                <a:gd name="T66" fmla="*/ 18 w 2467"/>
                <a:gd name="T67" fmla="*/ 2 h 262"/>
                <a:gd name="T68" fmla="*/ 16 w 2467"/>
                <a:gd name="T69" fmla="*/ 1 h 262"/>
                <a:gd name="T70" fmla="*/ 15 w 2467"/>
                <a:gd name="T71" fmla="*/ 1 h 262"/>
                <a:gd name="T72" fmla="*/ 16 w 2467"/>
                <a:gd name="T73" fmla="*/ 2 h 262"/>
                <a:gd name="T74" fmla="*/ 15 w 2467"/>
                <a:gd name="T75" fmla="*/ 1 h 262"/>
                <a:gd name="T76" fmla="*/ 16 w 2467"/>
                <a:gd name="T77" fmla="*/ 1 h 262"/>
                <a:gd name="T78" fmla="*/ 15 w 2467"/>
                <a:gd name="T79" fmla="*/ 1 h 262"/>
                <a:gd name="T80" fmla="*/ 16 w 2467"/>
                <a:gd name="T81" fmla="*/ 2 h 262"/>
                <a:gd name="T82" fmla="*/ 15 w 2467"/>
                <a:gd name="T83" fmla="*/ 2 h 262"/>
                <a:gd name="T84" fmla="*/ 14 w 2467"/>
                <a:gd name="T85" fmla="*/ 2 h 262"/>
                <a:gd name="T86" fmla="*/ 14 w 2467"/>
                <a:gd name="T87" fmla="*/ 1 h 262"/>
                <a:gd name="T88" fmla="*/ 14 w 2467"/>
                <a:gd name="T89" fmla="*/ 1 h 262"/>
                <a:gd name="T90" fmla="*/ 14 w 2467"/>
                <a:gd name="T91" fmla="*/ 1 h 262"/>
                <a:gd name="T92" fmla="*/ 14 w 2467"/>
                <a:gd name="T93" fmla="*/ 2 h 262"/>
                <a:gd name="T94" fmla="*/ 14 w 2467"/>
                <a:gd name="T95" fmla="*/ 2 h 262"/>
                <a:gd name="T96" fmla="*/ 13 w 2467"/>
                <a:gd name="T97" fmla="*/ 1 h 262"/>
                <a:gd name="T98" fmla="*/ 13 w 2467"/>
                <a:gd name="T99" fmla="*/ 1 h 262"/>
                <a:gd name="T100" fmla="*/ 12 w 2467"/>
                <a:gd name="T101" fmla="*/ 1 h 262"/>
                <a:gd name="T102" fmla="*/ 11 w 2467"/>
                <a:gd name="T103" fmla="*/ 2 h 262"/>
                <a:gd name="T104" fmla="*/ 11 w 2467"/>
                <a:gd name="T105" fmla="*/ 1 h 262"/>
                <a:gd name="T106" fmla="*/ 11 w 2467"/>
                <a:gd name="T107" fmla="*/ 1 h 262"/>
                <a:gd name="T108" fmla="*/ 11 w 2467"/>
                <a:gd name="T109" fmla="*/ 2 h 262"/>
                <a:gd name="T110" fmla="*/ 10 w 2467"/>
                <a:gd name="T111" fmla="*/ 2 h 262"/>
                <a:gd name="T112" fmla="*/ 10 w 2467"/>
                <a:gd name="T113" fmla="*/ 1 h 262"/>
                <a:gd name="T114" fmla="*/ 10 w 2467"/>
                <a:gd name="T115" fmla="*/ 1 h 262"/>
                <a:gd name="T116" fmla="*/ 10 w 2467"/>
                <a:gd name="T117" fmla="*/ 2 h 262"/>
                <a:gd name="T118" fmla="*/ 9 w 2467"/>
                <a:gd name="T119" fmla="*/ 2 h 262"/>
                <a:gd name="T120" fmla="*/ 9 w 2467"/>
                <a:gd name="T121" fmla="*/ 1 h 262"/>
                <a:gd name="T122" fmla="*/ 9 w 2467"/>
                <a:gd name="T123" fmla="*/ 2 h 262"/>
                <a:gd name="T124" fmla="*/ 9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6 w 2131"/>
                <a:gd name="T1" fmla="*/ 0 h 263"/>
                <a:gd name="T2" fmla="*/ 16 w 2131"/>
                <a:gd name="T3" fmla="*/ 0 h 263"/>
                <a:gd name="T4" fmla="*/ 16 w 2131"/>
                <a:gd name="T5" fmla="*/ 0 h 263"/>
                <a:gd name="T6" fmla="*/ 15 w 2131"/>
                <a:gd name="T7" fmla="*/ 1 h 263"/>
                <a:gd name="T8" fmla="*/ 14 w 2131"/>
                <a:gd name="T9" fmla="*/ 1 h 263"/>
                <a:gd name="T10" fmla="*/ 15 w 2131"/>
                <a:gd name="T11" fmla="*/ 0 h 263"/>
                <a:gd name="T12" fmla="*/ 15 w 2131"/>
                <a:gd name="T13" fmla="*/ 0 h 263"/>
                <a:gd name="T14" fmla="*/ 15 w 2131"/>
                <a:gd name="T15" fmla="*/ 0 h 263"/>
                <a:gd name="T16" fmla="*/ 15 w 2131"/>
                <a:gd name="T17" fmla="*/ 1 h 263"/>
                <a:gd name="T18" fmla="*/ 15 w 2131"/>
                <a:gd name="T19" fmla="*/ 1 h 263"/>
                <a:gd name="T20" fmla="*/ 15 w 2131"/>
                <a:gd name="T21" fmla="*/ 1 h 263"/>
                <a:gd name="T22" fmla="*/ 13 w 2131"/>
                <a:gd name="T23" fmla="*/ 1 h 263"/>
                <a:gd name="T24" fmla="*/ 12 w 2131"/>
                <a:gd name="T25" fmla="*/ 0 h 263"/>
                <a:gd name="T26" fmla="*/ 12 w 2131"/>
                <a:gd name="T27" fmla="*/ 0 h 263"/>
                <a:gd name="T28" fmla="*/ 12 w 2131"/>
                <a:gd name="T29" fmla="*/ 0 h 263"/>
                <a:gd name="T30" fmla="*/ 11 w 2131"/>
                <a:gd name="T31" fmla="*/ 1 h 263"/>
                <a:gd name="T32" fmla="*/ 11 w 2131"/>
                <a:gd name="T33" fmla="*/ 0 h 263"/>
                <a:gd name="T34" fmla="*/ 11 w 2131"/>
                <a:gd name="T35" fmla="*/ 1 h 263"/>
                <a:gd name="T36" fmla="*/ 11 w 2131"/>
                <a:gd name="T37" fmla="*/ 1 h 263"/>
                <a:gd name="T38" fmla="*/ 11 w 2131"/>
                <a:gd name="T39" fmla="*/ 0 h 263"/>
                <a:gd name="T40" fmla="*/ 10 w 2131"/>
                <a:gd name="T41" fmla="*/ 1 h 263"/>
                <a:gd name="T42" fmla="*/ 10 w 2131"/>
                <a:gd name="T43" fmla="*/ 0 h 263"/>
                <a:gd name="T44" fmla="*/ 10 w 2131"/>
                <a:gd name="T45" fmla="*/ 0 h 263"/>
                <a:gd name="T46" fmla="*/ 10 w 2131"/>
                <a:gd name="T47" fmla="*/ 1 h 263"/>
                <a:gd name="T48" fmla="*/ 9 w 2131"/>
                <a:gd name="T49" fmla="*/ 1 h 263"/>
                <a:gd name="T50" fmla="*/ 9 w 2131"/>
                <a:gd name="T51" fmla="*/ 0 h 263"/>
                <a:gd name="T52" fmla="*/ 9 w 2131"/>
                <a:gd name="T53" fmla="*/ 0 h 263"/>
                <a:gd name="T54" fmla="*/ 9 w 2131"/>
                <a:gd name="T55" fmla="*/ 0 h 263"/>
                <a:gd name="T56" fmla="*/ 9 w 2131"/>
                <a:gd name="T57" fmla="*/ 1 h 263"/>
                <a:gd name="T58" fmla="*/ 7 w 2131"/>
                <a:gd name="T59" fmla="*/ 1 h 263"/>
                <a:gd name="T60" fmla="*/ 7 w 2131"/>
                <a:gd name="T61" fmla="*/ 1 h 263"/>
                <a:gd name="T62" fmla="*/ 7 w 2131"/>
                <a:gd name="T63" fmla="*/ 0 h 263"/>
                <a:gd name="T64" fmla="*/ 7 w 2131"/>
                <a:gd name="T65" fmla="*/ 0 h 263"/>
                <a:gd name="T66" fmla="*/ 7 w 2131"/>
                <a:gd name="T67" fmla="*/ 0 h 263"/>
                <a:gd name="T68" fmla="*/ 8 w 2131"/>
                <a:gd name="T69" fmla="*/ 1 h 263"/>
                <a:gd name="T70" fmla="*/ 7 w 2131"/>
                <a:gd name="T71" fmla="*/ 1 h 263"/>
                <a:gd name="T72" fmla="*/ 7 w 2131"/>
                <a:gd name="T73" fmla="*/ 1 h 263"/>
                <a:gd name="T74" fmla="*/ 6 w 2131"/>
                <a:gd name="T75" fmla="*/ 1 h 263"/>
                <a:gd name="T76" fmla="*/ 5 w 2131"/>
                <a:gd name="T77" fmla="*/ 0 h 263"/>
                <a:gd name="T78" fmla="*/ 6 w 2131"/>
                <a:gd name="T79" fmla="*/ 0 h 263"/>
                <a:gd name="T80" fmla="*/ 6 w 2131"/>
                <a:gd name="T81" fmla="*/ 1 h 263"/>
                <a:gd name="T82" fmla="*/ 5 w 2131"/>
                <a:gd name="T83" fmla="*/ 1 h 263"/>
                <a:gd name="T84" fmla="*/ 4 w 2131"/>
                <a:gd name="T85" fmla="*/ 0 h 263"/>
                <a:gd name="T86" fmla="*/ 4 w 2131"/>
                <a:gd name="T87" fmla="*/ 1 h 263"/>
                <a:gd name="T88" fmla="*/ 5 w 2131"/>
                <a:gd name="T89" fmla="*/ 1 h 263"/>
                <a:gd name="T90" fmla="*/ 4 w 2131"/>
                <a:gd name="T91" fmla="*/ 1 h 263"/>
                <a:gd name="T92" fmla="*/ 5 w 2131"/>
                <a:gd name="T93" fmla="*/ 0 h 263"/>
                <a:gd name="T94" fmla="*/ 3 w 2131"/>
                <a:gd name="T95" fmla="*/ 0 h 263"/>
                <a:gd name="T96" fmla="*/ 4 w 2131"/>
                <a:gd name="T97" fmla="*/ 1 h 263"/>
                <a:gd name="T98" fmla="*/ 2 w 2131"/>
                <a:gd name="T99" fmla="*/ 1 h 263"/>
                <a:gd name="T100" fmla="*/ 3 w 2131"/>
                <a:gd name="T101" fmla="*/ 1 h 263"/>
                <a:gd name="T102" fmla="*/ 2 w 2131"/>
                <a:gd name="T103" fmla="*/ 1 h 263"/>
                <a:gd name="T104" fmla="*/ 1 w 2131"/>
                <a:gd name="T105" fmla="*/ 1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1 h 263"/>
                <a:gd name="T116" fmla="*/ 1 w 2131"/>
                <a:gd name="T117" fmla="*/ 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0 w 2582"/>
                <a:gd name="T1" fmla="*/ 2 h 254"/>
                <a:gd name="T2" fmla="*/ 19 w 2582"/>
                <a:gd name="T3" fmla="*/ 2 h 254"/>
                <a:gd name="T4" fmla="*/ 20 w 2582"/>
                <a:gd name="T5" fmla="*/ 1 h 254"/>
                <a:gd name="T6" fmla="*/ 18 w 2582"/>
                <a:gd name="T7" fmla="*/ 2 h 254"/>
                <a:gd name="T8" fmla="*/ 19 w 2582"/>
                <a:gd name="T9" fmla="*/ 1 h 254"/>
                <a:gd name="T10" fmla="*/ 19 w 2582"/>
                <a:gd name="T11" fmla="*/ 2 h 254"/>
                <a:gd name="T12" fmla="*/ 18 w 2582"/>
                <a:gd name="T13" fmla="*/ 1 h 254"/>
                <a:gd name="T14" fmla="*/ 18 w 2582"/>
                <a:gd name="T15" fmla="*/ 1 h 254"/>
                <a:gd name="T16" fmla="*/ 18 w 2582"/>
                <a:gd name="T17" fmla="*/ 1 h 254"/>
                <a:gd name="T18" fmla="*/ 18 w 2582"/>
                <a:gd name="T19" fmla="*/ 2 h 254"/>
                <a:gd name="T20" fmla="*/ 17 w 2582"/>
                <a:gd name="T21" fmla="*/ 1 h 254"/>
                <a:gd name="T22" fmla="*/ 16 w 2582"/>
                <a:gd name="T23" fmla="*/ 1 h 254"/>
                <a:gd name="T24" fmla="*/ 15 w 2582"/>
                <a:gd name="T25" fmla="*/ 2 h 254"/>
                <a:gd name="T26" fmla="*/ 15 w 2582"/>
                <a:gd name="T27" fmla="*/ 1 h 254"/>
                <a:gd name="T28" fmla="*/ 15 w 2582"/>
                <a:gd name="T29" fmla="*/ 1 h 254"/>
                <a:gd name="T30" fmla="*/ 15 w 2582"/>
                <a:gd name="T31" fmla="*/ 2 h 254"/>
                <a:gd name="T32" fmla="*/ 14 w 2582"/>
                <a:gd name="T33" fmla="*/ 2 h 254"/>
                <a:gd name="T34" fmla="*/ 14 w 2582"/>
                <a:gd name="T35" fmla="*/ 1 h 254"/>
                <a:gd name="T36" fmla="*/ 15 w 2582"/>
                <a:gd name="T37" fmla="*/ 1 h 254"/>
                <a:gd name="T38" fmla="*/ 14 w 2582"/>
                <a:gd name="T39" fmla="*/ 2 h 254"/>
                <a:gd name="T40" fmla="*/ 13 w 2582"/>
                <a:gd name="T41" fmla="*/ 2 h 254"/>
                <a:gd name="T42" fmla="*/ 13 w 2582"/>
                <a:gd name="T43" fmla="*/ 1 h 254"/>
                <a:gd name="T44" fmla="*/ 14 w 2582"/>
                <a:gd name="T45" fmla="*/ 2 h 254"/>
                <a:gd name="T46" fmla="*/ 12 w 2582"/>
                <a:gd name="T47" fmla="*/ 2 h 254"/>
                <a:gd name="T48" fmla="*/ 11 w 2582"/>
                <a:gd name="T49" fmla="*/ 2 h 254"/>
                <a:gd name="T50" fmla="*/ 11 w 2582"/>
                <a:gd name="T51" fmla="*/ 1 h 254"/>
                <a:gd name="T52" fmla="*/ 11 w 2582"/>
                <a:gd name="T53" fmla="*/ 1 h 254"/>
                <a:gd name="T54" fmla="*/ 12 w 2582"/>
                <a:gd name="T55" fmla="*/ 2 h 254"/>
                <a:gd name="T56" fmla="*/ 12 w 2582"/>
                <a:gd name="T57" fmla="*/ 2 h 254"/>
                <a:gd name="T58" fmla="*/ 10 w 2582"/>
                <a:gd name="T59" fmla="*/ 2 h 254"/>
                <a:gd name="T60" fmla="*/ 10 w 2582"/>
                <a:gd name="T61" fmla="*/ 1 h 254"/>
                <a:gd name="T62" fmla="*/ 10 w 2582"/>
                <a:gd name="T63" fmla="*/ 1 h 254"/>
                <a:gd name="T64" fmla="*/ 9 w 2582"/>
                <a:gd name="T65" fmla="*/ 2 h 254"/>
                <a:gd name="T66" fmla="*/ 8 w 2582"/>
                <a:gd name="T67" fmla="*/ 1 h 254"/>
                <a:gd name="T68" fmla="*/ 8 w 2582"/>
                <a:gd name="T69" fmla="*/ 2 h 254"/>
                <a:gd name="T70" fmla="*/ 7 w 2582"/>
                <a:gd name="T71" fmla="*/ 1 h 254"/>
                <a:gd name="T72" fmla="*/ 8 w 2582"/>
                <a:gd name="T73" fmla="*/ 1 h 254"/>
                <a:gd name="T74" fmla="*/ 8 w 2582"/>
                <a:gd name="T75" fmla="*/ 1 h 254"/>
                <a:gd name="T76" fmla="*/ 8 w 2582"/>
                <a:gd name="T77" fmla="*/ 2 h 254"/>
                <a:gd name="T78" fmla="*/ 6 w 2582"/>
                <a:gd name="T79" fmla="*/ 2 h 254"/>
                <a:gd name="T80" fmla="*/ 6 w 2582"/>
                <a:gd name="T81" fmla="*/ 1 h 254"/>
                <a:gd name="T82" fmla="*/ 5 w 2582"/>
                <a:gd name="T83" fmla="*/ 1 h 254"/>
                <a:gd name="T84" fmla="*/ 4 w 2582"/>
                <a:gd name="T85" fmla="*/ 2 h 254"/>
                <a:gd name="T86" fmla="*/ 5 w 2582"/>
                <a:gd name="T87" fmla="*/ 1 h 254"/>
                <a:gd name="T88" fmla="*/ 5 w 2582"/>
                <a:gd name="T89" fmla="*/ 2 h 254"/>
                <a:gd name="T90" fmla="*/ 4 w 2582"/>
                <a:gd name="T91" fmla="*/ 1 h 254"/>
                <a:gd name="T92" fmla="*/ 3 w 2582"/>
                <a:gd name="T93" fmla="*/ 1 h 254"/>
                <a:gd name="T94" fmla="*/ 4 w 2582"/>
                <a:gd name="T95" fmla="*/ 2 h 254"/>
                <a:gd name="T96" fmla="*/ 3 w 2582"/>
                <a:gd name="T97" fmla="*/ 2 h 254"/>
                <a:gd name="T98" fmla="*/ 4 w 2582"/>
                <a:gd name="T99" fmla="*/ 1 h 254"/>
                <a:gd name="T100" fmla="*/ 3 w 2582"/>
                <a:gd name="T101" fmla="*/ 1 h 254"/>
                <a:gd name="T102" fmla="*/ 3 w 2582"/>
                <a:gd name="T103" fmla="*/ 1 h 254"/>
                <a:gd name="T104" fmla="*/ 2 w 2582"/>
                <a:gd name="T105" fmla="*/ 2 h 254"/>
                <a:gd name="T106" fmla="*/ 2 w 2582"/>
                <a:gd name="T107" fmla="*/ 1 h 254"/>
                <a:gd name="T108" fmla="*/ 1 w 2582"/>
                <a:gd name="T109" fmla="*/ 2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2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 w 4312"/>
                <a:gd name="T1" fmla="*/ 0 h 228"/>
                <a:gd name="T2" fmla="*/ 3 w 4312"/>
                <a:gd name="T3" fmla="*/ 1 h 228"/>
                <a:gd name="T4" fmla="*/ 3 w 4312"/>
                <a:gd name="T5" fmla="*/ 0 h 228"/>
                <a:gd name="T6" fmla="*/ 3 w 4312"/>
                <a:gd name="T7" fmla="*/ 0 h 228"/>
                <a:gd name="T8" fmla="*/ 4 w 4312"/>
                <a:gd name="T9" fmla="*/ 1 h 228"/>
                <a:gd name="T10" fmla="*/ 4 w 4312"/>
                <a:gd name="T11" fmla="*/ 0 h 228"/>
                <a:gd name="T12" fmla="*/ 4 w 4312"/>
                <a:gd name="T13" fmla="*/ 1 h 228"/>
                <a:gd name="T14" fmla="*/ 6 w 4312"/>
                <a:gd name="T15" fmla="*/ 0 h 228"/>
                <a:gd name="T16" fmla="*/ 6 w 4312"/>
                <a:gd name="T17" fmla="*/ 1 h 228"/>
                <a:gd name="T18" fmla="*/ 7 w 4312"/>
                <a:gd name="T19" fmla="*/ 0 h 228"/>
                <a:gd name="T20" fmla="*/ 6 w 4312"/>
                <a:gd name="T21" fmla="*/ 0 h 228"/>
                <a:gd name="T22" fmla="*/ 8 w 4312"/>
                <a:gd name="T23" fmla="*/ 0 h 228"/>
                <a:gd name="T24" fmla="*/ 8 w 4312"/>
                <a:gd name="T25" fmla="*/ 1 h 228"/>
                <a:gd name="T26" fmla="*/ 9 w 4312"/>
                <a:gd name="T27" fmla="*/ 0 h 228"/>
                <a:gd name="T28" fmla="*/ 9 w 4312"/>
                <a:gd name="T29" fmla="*/ 0 h 228"/>
                <a:gd name="T30" fmla="*/ 10 w 4312"/>
                <a:gd name="T31" fmla="*/ 1 h 228"/>
                <a:gd name="T32" fmla="*/ 10 w 4312"/>
                <a:gd name="T33" fmla="*/ 1 h 228"/>
                <a:gd name="T34" fmla="*/ 11 w 4312"/>
                <a:gd name="T35" fmla="*/ 1 h 228"/>
                <a:gd name="T36" fmla="*/ 11 w 4312"/>
                <a:gd name="T37" fmla="*/ 0 h 228"/>
                <a:gd name="T38" fmla="*/ 13 w 4312"/>
                <a:gd name="T39" fmla="*/ 0 h 228"/>
                <a:gd name="T40" fmla="*/ 12 w 4312"/>
                <a:gd name="T41" fmla="*/ 1 h 228"/>
                <a:gd name="T42" fmla="*/ 13 w 4312"/>
                <a:gd name="T43" fmla="*/ 0 h 228"/>
                <a:gd name="T44" fmla="*/ 13 w 4312"/>
                <a:gd name="T45" fmla="*/ 0 h 228"/>
                <a:gd name="T46" fmla="*/ 13 w 4312"/>
                <a:gd name="T47" fmla="*/ 1 h 228"/>
                <a:gd name="T48" fmla="*/ 13 w 4312"/>
                <a:gd name="T49" fmla="*/ 0 h 228"/>
                <a:gd name="T50" fmla="*/ 13 w 4312"/>
                <a:gd name="T51" fmla="*/ 0 h 228"/>
                <a:gd name="T52" fmla="*/ 15 w 4312"/>
                <a:gd name="T53" fmla="*/ 1 h 228"/>
                <a:gd name="T54" fmla="*/ 17 w 4312"/>
                <a:gd name="T55" fmla="*/ 0 h 228"/>
                <a:gd name="T56" fmla="*/ 17 w 4312"/>
                <a:gd name="T57" fmla="*/ 1 h 228"/>
                <a:gd name="T58" fmla="*/ 17 w 4312"/>
                <a:gd name="T59" fmla="*/ 0 h 228"/>
                <a:gd name="T60" fmla="*/ 17 w 4312"/>
                <a:gd name="T61" fmla="*/ 0 h 228"/>
                <a:gd name="T62" fmla="*/ 18 w 4312"/>
                <a:gd name="T63" fmla="*/ 0 h 228"/>
                <a:gd name="T64" fmla="*/ 18 w 4312"/>
                <a:gd name="T65" fmla="*/ 1 h 228"/>
                <a:gd name="T66" fmla="*/ 19 w 4312"/>
                <a:gd name="T67" fmla="*/ 1 h 228"/>
                <a:gd name="T68" fmla="*/ 20 w 4312"/>
                <a:gd name="T69" fmla="*/ 1 h 228"/>
                <a:gd name="T70" fmla="*/ 20 w 4312"/>
                <a:gd name="T71" fmla="*/ 1 h 228"/>
                <a:gd name="T72" fmla="*/ 21 w 4312"/>
                <a:gd name="T73" fmla="*/ 1 h 228"/>
                <a:gd name="T74" fmla="*/ 22 w 4312"/>
                <a:gd name="T75" fmla="*/ 0 h 228"/>
                <a:gd name="T76" fmla="*/ 22 w 4312"/>
                <a:gd name="T77" fmla="*/ 1 h 228"/>
                <a:gd name="T78" fmla="*/ 23 w 4312"/>
                <a:gd name="T79" fmla="*/ 1 h 228"/>
                <a:gd name="T80" fmla="*/ 23 w 4312"/>
                <a:gd name="T81" fmla="*/ 0 h 228"/>
                <a:gd name="T82" fmla="*/ 24 w 4312"/>
                <a:gd name="T83" fmla="*/ 1 h 228"/>
                <a:gd name="T84" fmla="*/ 24 w 4312"/>
                <a:gd name="T85" fmla="*/ 0 h 228"/>
                <a:gd name="T86" fmla="*/ 24 w 4312"/>
                <a:gd name="T87" fmla="*/ 1 h 228"/>
                <a:gd name="T88" fmla="*/ 26 w 4312"/>
                <a:gd name="T89" fmla="*/ 1 h 228"/>
                <a:gd name="T90" fmla="*/ 25 w 4312"/>
                <a:gd name="T91" fmla="*/ 0 h 228"/>
                <a:gd name="T92" fmla="*/ 26 w 4312"/>
                <a:gd name="T93" fmla="*/ 0 h 228"/>
                <a:gd name="T94" fmla="*/ 27 w 4312"/>
                <a:gd name="T95" fmla="*/ 1 h 228"/>
                <a:gd name="T96" fmla="*/ 27 w 4312"/>
                <a:gd name="T97" fmla="*/ 0 h 228"/>
                <a:gd name="T98" fmla="*/ 28 w 4312"/>
                <a:gd name="T99" fmla="*/ 1 h 228"/>
                <a:gd name="T100" fmla="*/ 29 w 4312"/>
                <a:gd name="T101" fmla="*/ 0 h 228"/>
                <a:gd name="T102" fmla="*/ 29 w 4312"/>
                <a:gd name="T103" fmla="*/ 0 h 228"/>
                <a:gd name="T104" fmla="*/ 29 w 4312"/>
                <a:gd name="T105" fmla="*/ 1 h 228"/>
                <a:gd name="T106" fmla="*/ 30 w 4312"/>
                <a:gd name="T107" fmla="*/ 0 h 228"/>
                <a:gd name="T108" fmla="*/ 30 w 4312"/>
                <a:gd name="T109" fmla="*/ 1 h 228"/>
                <a:gd name="T110" fmla="*/ 31 w 4312"/>
                <a:gd name="T111" fmla="*/ 0 h 228"/>
                <a:gd name="T112" fmla="*/ 31 w 4312"/>
                <a:gd name="T113" fmla="*/ 1 h 228"/>
                <a:gd name="T114" fmla="*/ 33 w 4312"/>
                <a:gd name="T115" fmla="*/ 1 h 228"/>
                <a:gd name="T116" fmla="*/ 33 w 4312"/>
                <a:gd name="T117" fmla="*/ 0 h 228"/>
                <a:gd name="T118" fmla="*/ 34 w 4312"/>
                <a:gd name="T119" fmla="*/ 1 h 228"/>
                <a:gd name="T120" fmla="*/ 34 w 4312"/>
                <a:gd name="T121" fmla="*/ 0 h 228"/>
                <a:gd name="T122" fmla="*/ 34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cs-CZ" sz="1500" b="1" dirty="0" smtClean="0"/>
          </a:p>
          <a:p>
            <a:pPr eaLnBrk="1" hangingPunct="1">
              <a:buFont typeface="Arial" charset="0"/>
              <a:buNone/>
              <a:defRPr/>
            </a:pPr>
            <a:endParaRPr lang="cs-CZ" sz="1500" b="1" dirty="0" smtClean="0"/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Jméno autora: Mgr. Vlasta </a:t>
            </a:r>
            <a:r>
              <a:rPr lang="cs-CZ" sz="1500" b="1" dirty="0" err="1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vytvoření: </a:t>
            </a:r>
            <a:r>
              <a:rPr lang="cs-CZ" sz="1500" b="1" dirty="0" smtClean="0">
                <a:solidFill>
                  <a:schemeClr val="tx1"/>
                </a:solidFill>
              </a:rPr>
              <a:t>26. 04</a:t>
            </a:r>
            <a:r>
              <a:rPr lang="cs-CZ" sz="1500" b="1" dirty="0">
                <a:solidFill>
                  <a:schemeClr val="tx1"/>
                </a:solidFill>
              </a:rPr>
              <a:t>. 2013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Číslo </a:t>
            </a:r>
            <a:r>
              <a:rPr lang="cs-CZ" sz="1500" b="1" dirty="0" err="1">
                <a:solidFill>
                  <a:schemeClr val="tx1"/>
                </a:solidFill>
              </a:rPr>
              <a:t>DUMu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VY_32_INOVACE_13_OSVZ_ZSVb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Ročník: I.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Tematický okruh: </a:t>
            </a:r>
            <a:r>
              <a:rPr lang="cs-CZ" sz="1500" b="1" dirty="0" smtClean="0">
                <a:solidFill>
                  <a:schemeClr val="tx1"/>
                </a:solidFill>
              </a:rPr>
              <a:t>Kultura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Téma: </a:t>
            </a:r>
            <a:r>
              <a:rPr lang="cs-CZ" sz="1500" b="1" dirty="0" smtClean="0">
                <a:solidFill>
                  <a:schemeClr val="tx1"/>
                </a:solidFill>
              </a:rPr>
              <a:t>Významné dny</a:t>
            </a:r>
          </a:p>
          <a:p>
            <a:pPr algn="ctr">
              <a:defRPr/>
            </a:pPr>
            <a:endParaRPr lang="cs-CZ" sz="15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>
              <a:defRPr/>
            </a:pPr>
            <a:r>
              <a:rPr lang="cs-CZ" sz="1500" b="1" dirty="0" smtClean="0">
                <a:solidFill>
                  <a:schemeClr val="tx1"/>
                </a:solidFill>
              </a:rPr>
              <a:t>Diskuze o významných dnech v kalendáři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cs-CZ" sz="1500" b="1" dirty="0" smtClean="0"/>
          </a:p>
          <a:p>
            <a:pPr algn="ctr" eaLnBrk="1" hangingPunct="1">
              <a:buFont typeface="Arial" charset="0"/>
              <a:buNone/>
              <a:defRPr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endParaRPr lang="cs-C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PŘEHLED VÝZNAMNÝCH DNŮ V ČR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 leden - Den obnovy samostatné ČR</a:t>
            </a:r>
          </a:p>
          <a:p>
            <a:pPr marL="0" indent="0">
              <a:buNone/>
            </a:pPr>
            <a:r>
              <a:rPr lang="cs-CZ" dirty="0" smtClean="0"/>
              <a:t>1. květen - Svátek práce</a:t>
            </a:r>
          </a:p>
          <a:p>
            <a:pPr marL="0" indent="0">
              <a:buNone/>
            </a:pPr>
            <a:r>
              <a:rPr lang="cs-CZ" dirty="0" smtClean="0"/>
              <a:t>8. </a:t>
            </a:r>
            <a:r>
              <a:rPr lang="cs-CZ" dirty="0"/>
              <a:t>k</a:t>
            </a:r>
            <a:r>
              <a:rPr lang="cs-CZ" dirty="0" smtClean="0"/>
              <a:t>věten - Den vítězství</a:t>
            </a:r>
          </a:p>
          <a:p>
            <a:pPr marL="0" indent="0">
              <a:buNone/>
            </a:pPr>
            <a:r>
              <a:rPr lang="cs-CZ" dirty="0" smtClean="0"/>
              <a:t>5. červenec - Den slovanských věrozvěstů</a:t>
            </a:r>
          </a:p>
          <a:p>
            <a:pPr marL="0" indent="0">
              <a:buNone/>
            </a:pPr>
            <a:r>
              <a:rPr lang="cs-CZ" dirty="0" smtClean="0"/>
              <a:t>6. červenec - Den upálení M. Jana Husa</a:t>
            </a:r>
          </a:p>
          <a:p>
            <a:pPr marL="0" indent="0">
              <a:buNone/>
            </a:pPr>
            <a:r>
              <a:rPr lang="cs-CZ" dirty="0" smtClean="0"/>
              <a:t>28. září - Den české státnosti</a:t>
            </a:r>
          </a:p>
          <a:p>
            <a:pPr marL="0" indent="0">
              <a:buNone/>
            </a:pPr>
            <a:r>
              <a:rPr lang="cs-CZ" dirty="0" smtClean="0"/>
              <a:t>28. říjen - Den vzniku samostatného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československého státu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chemeClr val="accent3"/>
                </a:solidFill>
              </a:rPr>
              <a:t>17. </a:t>
            </a:r>
            <a:r>
              <a:rPr lang="cs-CZ" b="1" u="sng" dirty="0">
                <a:solidFill>
                  <a:schemeClr val="accent3"/>
                </a:solidFill>
              </a:rPr>
              <a:t>l</a:t>
            </a:r>
            <a:r>
              <a:rPr lang="cs-CZ" b="1" u="sng" dirty="0" smtClean="0">
                <a:solidFill>
                  <a:schemeClr val="accent3"/>
                </a:solidFill>
              </a:rPr>
              <a:t>istopad - Den boje za svobodu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/>
                </a:solidFill>
              </a:rPr>
              <a:t> </a:t>
            </a:r>
            <a:r>
              <a:rPr lang="cs-CZ" dirty="0" smtClean="0">
                <a:solidFill>
                  <a:schemeClr val="accent3"/>
                </a:solidFill>
              </a:rPr>
              <a:t>                 </a:t>
            </a:r>
            <a:r>
              <a:rPr lang="cs-CZ" b="1" u="sng" dirty="0" smtClean="0">
                <a:solidFill>
                  <a:schemeClr val="accent3"/>
                </a:solidFill>
              </a:rPr>
              <a:t>a demokracii</a:t>
            </a:r>
          </a:p>
        </p:txBody>
      </p:sp>
    </p:spTree>
    <p:extLst>
      <p:ext uri="{BB962C8B-B14F-4D97-AF65-F5344CB8AC3E}">
        <p14:creationId xmlns:p14="http://schemas.microsoft.com/office/powerpoint/2010/main" val="156067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K </a:t>
            </a:r>
            <a:r>
              <a:rPr lang="cs-CZ" b="1" dirty="0" smtClean="0">
                <a:solidFill>
                  <a:schemeClr val="accent3"/>
                </a:solidFill>
              </a:rPr>
              <a:t>17. listopadu</a:t>
            </a:r>
            <a:r>
              <a:rPr lang="cs-CZ" dirty="0" smtClean="0"/>
              <a:t> se vážou dvě události: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1939</a:t>
            </a:r>
            <a:r>
              <a:rPr lang="cs-CZ" dirty="0" smtClean="0"/>
              <a:t> a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1989</a:t>
            </a:r>
          </a:p>
          <a:p>
            <a:pPr marL="0" indent="0">
              <a:buNone/>
            </a:pPr>
            <a:r>
              <a:rPr lang="cs-CZ" u="sng" dirty="0" smtClean="0"/>
              <a:t>17. 11. 1939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                               </a:t>
            </a:r>
            <a:r>
              <a:rPr lang="cs-CZ" dirty="0" smtClean="0">
                <a:solidFill>
                  <a:srgbClr val="7030A0"/>
                </a:solidFill>
              </a:rPr>
              <a:t>Jan Opletal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</a:t>
            </a:r>
            <a:r>
              <a:rPr lang="cs-CZ" sz="2400" dirty="0"/>
              <a:t>B</a:t>
            </a:r>
            <a:r>
              <a:rPr lang="cs-CZ" sz="2400" dirty="0" smtClean="0"/>
              <a:t>yl zabit při demonstraci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proti nacistům; pohřeb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se stal demonstrací proti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německé okupaci.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Devět studentů bylo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zastřeleno, více než tisíc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skončilo v Sachsenhausenu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1</a:t>
            </a:r>
            <a:endParaRPr lang="cs-CZ" sz="2400" dirty="0"/>
          </a:p>
        </p:txBody>
      </p:sp>
      <p:pic>
        <p:nvPicPr>
          <p:cNvPr id="1026" name="Picture 2" descr="C:\Users\Kabinet 318\Desktop\kollariková\Jan_Opleta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132856"/>
            <a:ext cx="360039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27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</a:rPr>
              <a:t>17. listopad 1989</a:t>
            </a:r>
            <a:r>
              <a:rPr lang="cs-CZ" dirty="0" smtClean="0"/>
              <a:t>: pád totalitního režimu;</a:t>
            </a:r>
          </a:p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ametová revoluce; srážka demonstrujících studentů s ozbrojenými složkami na Národní třídě; hesla: „Kdy - když ne teď. Kdo - když ne my. Máme holé ruce.“</a:t>
            </a:r>
          </a:p>
          <a:p>
            <a:pPr marL="0" indent="0">
              <a:buNone/>
            </a:pPr>
            <a:r>
              <a:rPr lang="cs-CZ" dirty="0" smtClean="0"/>
              <a:t>Pojmy: Občanské fórum, disidenti</a:t>
            </a:r>
          </a:p>
          <a:p>
            <a:pPr marL="0" indent="0">
              <a:buNone/>
            </a:pPr>
            <a:r>
              <a:rPr lang="cs-CZ" dirty="0" smtClean="0"/>
              <a:t>Hlavní osobnost: Václav Havel</a:t>
            </a:r>
          </a:p>
          <a:p>
            <a:pPr marL="0" indent="0">
              <a:buNone/>
            </a:pPr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</a:rPr>
              <a:t>Výsledek</a:t>
            </a:r>
            <a:r>
              <a:rPr lang="cs-CZ" dirty="0" smtClean="0"/>
              <a:t>: </a:t>
            </a:r>
            <a:r>
              <a:rPr lang="cs-CZ" dirty="0" smtClean="0">
                <a:solidFill>
                  <a:schemeClr val="accent3"/>
                </a:solidFill>
              </a:rPr>
              <a:t>přeměna politického zřízení na demokratické principy </a:t>
            </a:r>
          </a:p>
          <a:p>
            <a:pPr marL="0" indent="0">
              <a:buNone/>
            </a:pPr>
            <a:r>
              <a:rPr lang="cs-CZ" u="sng" dirty="0" smtClean="0"/>
              <a:t>Otázka</a:t>
            </a:r>
            <a:r>
              <a:rPr lang="cs-CZ" dirty="0" smtClean="0"/>
              <a:t>: Co víte o listopadových událostech roku 1989 a o Václavu Havlovi?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07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Zdroje</a:t>
            </a:r>
            <a:r>
              <a:rPr lang="cs-CZ" smtClean="0"/>
              <a:t>. </a:t>
            </a:r>
            <a:r>
              <a:rPr lang="cs-CZ" dirty="0" smtClean="0"/>
              <a:t>Literatura</a:t>
            </a:r>
          </a:p>
          <a:p>
            <a:pPr marL="0" indent="0">
              <a:buNone/>
            </a:pPr>
            <a:r>
              <a:rPr lang="cs-CZ" dirty="0"/>
              <a:t>NEZNÁMÝ. </a:t>
            </a:r>
            <a:r>
              <a:rPr lang="cs-CZ" i="1" dirty="0" err="1"/>
              <a:t>Soubor:Jan</a:t>
            </a:r>
            <a:r>
              <a:rPr lang="cs-CZ" i="1" dirty="0"/>
              <a:t> Opletal.gif - Wikipedie</a:t>
            </a:r>
            <a:r>
              <a:rPr lang="cs-CZ" dirty="0"/>
              <a:t> [online]. [cit. 12.6.2013]. Dostupný na WWW: http://cs.wikipedia.org/wiki/Soubor:Jan_Opletal.gif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ČAPEK, Vratislav a kol. </a:t>
            </a:r>
            <a:r>
              <a:rPr lang="cs-CZ" i="1" dirty="0"/>
              <a:t>Dějepis pro střední odborné školy</a:t>
            </a:r>
            <a:r>
              <a:rPr lang="cs-CZ" dirty="0"/>
              <a:t>. Praha: </a:t>
            </a:r>
            <a:r>
              <a:rPr lang="cs-CZ" dirty="0" err="1"/>
              <a:t>Scientia</a:t>
            </a:r>
            <a:r>
              <a:rPr lang="cs-CZ" dirty="0"/>
              <a:t>, 2001, ISBN 80-7183-237-5. </a:t>
            </a:r>
          </a:p>
        </p:txBody>
      </p:sp>
    </p:spTree>
    <p:extLst>
      <p:ext uri="{BB962C8B-B14F-4D97-AF65-F5344CB8AC3E}">
        <p14:creationId xmlns:p14="http://schemas.microsoft.com/office/powerpoint/2010/main" val="6005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117</TotalTime>
  <Words>253</Words>
  <Application>Microsoft Office PowerPoint</Application>
  <PresentationFormat>Předvádění na obrazovce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Aspekt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318</dc:creator>
  <cp:lastModifiedBy>Lenovo</cp:lastModifiedBy>
  <cp:revision>16</cp:revision>
  <dcterms:created xsi:type="dcterms:W3CDTF">2013-05-07T06:55:18Z</dcterms:created>
  <dcterms:modified xsi:type="dcterms:W3CDTF">2013-10-14T17:15:26Z</dcterms:modified>
</cp:coreProperties>
</file>