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26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0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21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58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57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73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375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58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051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63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57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829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3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473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670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6611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9422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2141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1619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848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328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932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2332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4329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23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48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9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2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2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4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4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8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6D214-9D90-45CA-9114-A3E0CE5B0BE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FD1E-36E8-4843-9C87-686323D17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4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7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98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20.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VY_32_INOVACE_13_AJ_EP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majetek podniku, oceňování majetku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19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assets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7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assets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b</a:t>
            </a:r>
            <a:r>
              <a:rPr lang="en-US" dirty="0" err="1" smtClean="0"/>
              <a:t>usiness</a:t>
            </a:r>
            <a:r>
              <a:rPr lang="en-US" dirty="0" smtClean="0"/>
              <a:t> assets span many categories, such as vehicles, real estate, computers, office furniture and other fixtures. Much of the start-up capital for many businesses goes toward the purchase of this type of asset. Business </a:t>
            </a:r>
            <a:r>
              <a:rPr lang="cs-CZ" dirty="0" smtClean="0"/>
              <a:t>a</a:t>
            </a:r>
            <a:r>
              <a:rPr lang="en-US" dirty="0" err="1" smtClean="0"/>
              <a:t>ssets</a:t>
            </a:r>
            <a:r>
              <a:rPr lang="en-US" dirty="0" smtClean="0"/>
              <a:t> are listed on the firm's balance sheet as it</a:t>
            </a:r>
            <a:r>
              <a:rPr lang="cs-CZ" dirty="0" smtClean="0"/>
              <a:t>e</a:t>
            </a:r>
            <a:r>
              <a:rPr lang="en-US" dirty="0" err="1" smtClean="0"/>
              <a:t>ms</a:t>
            </a:r>
            <a:r>
              <a:rPr lang="en-US" dirty="0" smtClean="0"/>
              <a:t> of ownership.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6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balance sheet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 smtClean="0"/>
              <a:t>shows what the business owns and owes (its assets and its liabilities)</a:t>
            </a:r>
            <a:endParaRPr lang="cs-CZ" dirty="0" smtClean="0"/>
          </a:p>
          <a:p>
            <a:r>
              <a:rPr lang="cs-CZ" b="1" i="1" dirty="0"/>
              <a:t>f</a:t>
            </a:r>
            <a:r>
              <a:rPr lang="en-US" b="1" i="1" dirty="0" err="1" smtClean="0"/>
              <a:t>ixed</a:t>
            </a:r>
            <a:r>
              <a:rPr lang="en-US" b="1" i="1" dirty="0" smtClean="0"/>
              <a:t> assets </a:t>
            </a:r>
            <a:r>
              <a:rPr lang="en-US" dirty="0" smtClean="0"/>
              <a:t>show the current value of major purchases that help in the running of the business, like delivery vans or PCs</a:t>
            </a:r>
            <a:endParaRPr lang="cs-CZ" dirty="0" smtClean="0"/>
          </a:p>
          <a:p>
            <a:r>
              <a:rPr lang="cs-CZ" b="1" i="1" dirty="0"/>
              <a:t>c</a:t>
            </a:r>
            <a:r>
              <a:rPr lang="en-US" b="1" i="1" dirty="0" err="1" smtClean="0"/>
              <a:t>urrent</a:t>
            </a:r>
            <a:r>
              <a:rPr lang="en-US" b="1" i="1" dirty="0" smtClean="0"/>
              <a:t> assets </a:t>
            </a:r>
            <a:r>
              <a:rPr lang="en-US" dirty="0" smtClean="0"/>
              <a:t>show the cash or near-cash available to the firm. This includes stock ready to sell, money owed to them by debtors and cash in the 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2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</a:t>
            </a:r>
            <a:r>
              <a:rPr lang="en-US" dirty="0" smtClean="0"/>
              <a:t> business keeps various types of financial record to monitor its performance and ensure that taxes are paid</a:t>
            </a:r>
            <a:r>
              <a:rPr lang="cs-CZ" dirty="0" smtClean="0"/>
              <a:t>t - t</a:t>
            </a:r>
            <a:r>
              <a:rPr lang="en-US" dirty="0" err="1" smtClean="0"/>
              <a:t>hese</a:t>
            </a:r>
            <a:r>
              <a:rPr lang="en-US" dirty="0" smtClean="0"/>
              <a:t> include cash flow statements, profit and loss accounts and a balance sheet</a:t>
            </a:r>
            <a:endParaRPr lang="cs-CZ" dirty="0" smtClean="0"/>
          </a:p>
          <a:p>
            <a:r>
              <a:rPr lang="cs-CZ" dirty="0"/>
              <a:t>a</a:t>
            </a:r>
            <a:r>
              <a:rPr lang="en-US" dirty="0" smtClean="0"/>
              <a:t> trading, profit and loss account shows the business's financial performance over a given time period, </a:t>
            </a:r>
            <a:r>
              <a:rPr lang="en-US" dirty="0" err="1" smtClean="0"/>
              <a:t>eg</a:t>
            </a:r>
            <a:r>
              <a:rPr lang="en-US" dirty="0" smtClean="0"/>
              <a:t> one year</a:t>
            </a:r>
            <a:endParaRPr lang="cs-CZ" dirty="0" smtClean="0"/>
          </a:p>
          <a:p>
            <a:r>
              <a:rPr lang="cs-CZ" i="1" dirty="0" smtClean="0"/>
              <a:t>a </a:t>
            </a:r>
            <a:r>
              <a:rPr lang="en-US" i="1" dirty="0" smtClean="0"/>
              <a:t>balance sheet </a:t>
            </a:r>
            <a:r>
              <a:rPr lang="en-US" dirty="0" smtClean="0"/>
              <a:t>shows the value of a business on a particular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1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106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260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Motiv systému Office</vt:lpstr>
      <vt:lpstr>1_Motiv systému Office</vt:lpstr>
      <vt:lpstr>2_Motiv systému Office</vt:lpstr>
      <vt:lpstr>Prezentace aplikace PowerPoint</vt:lpstr>
      <vt:lpstr>Company assets</vt:lpstr>
      <vt:lpstr>Business assets</vt:lpstr>
      <vt:lpstr>A balance sheet 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9</cp:revision>
  <dcterms:created xsi:type="dcterms:W3CDTF">2013-06-04T17:53:27Z</dcterms:created>
  <dcterms:modified xsi:type="dcterms:W3CDTF">2013-06-24T06:36:58Z</dcterms:modified>
</cp:coreProperties>
</file>