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9" r:id="rId3"/>
    <p:sldId id="354" r:id="rId4"/>
    <p:sldId id="355" r:id="rId5"/>
    <p:sldId id="356" r:id="rId6"/>
    <p:sldId id="357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012E85-F212-454F-8E40-E2F675C2316C}" type="datetimeFigureOut">
              <a:rPr lang="cs-CZ" smtClean="0"/>
              <a:pPr/>
              <a:t>16.11.2013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16.11.2013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dirty="0" smtClean="0">
                <a:solidFill>
                  <a:srgbClr val="758386"/>
                </a:solidFill>
              </a:rPr>
              <a:t>: VY_32_INOVACE_13_AJ3E</a:t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Nakupování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Způsoby nakupování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opakování pomocí projekce PC nebo formou vytištění pracovního listu s následnou kontrolou. Vhodné k procvičování a doplnění slovní zásoby. 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err="1" smtClean="0"/>
              <a:t>Types</a:t>
            </a:r>
            <a:r>
              <a:rPr lang="cs-CZ" sz="3000" dirty="0" smtClean="0"/>
              <a:t> </a:t>
            </a:r>
            <a:r>
              <a:rPr lang="cs-CZ" sz="3000" dirty="0" err="1" smtClean="0"/>
              <a:t>of</a:t>
            </a:r>
            <a:r>
              <a:rPr lang="cs-CZ" sz="3000" dirty="0" smtClean="0"/>
              <a:t> </a:t>
            </a:r>
            <a:r>
              <a:rPr lang="cs-CZ" sz="3000" dirty="0" err="1" smtClean="0"/>
              <a:t>shops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 smtClean="0"/>
              <a:t>Where</a:t>
            </a:r>
            <a:r>
              <a:rPr lang="cs-CZ" b="1" dirty="0" smtClean="0"/>
              <a:t> </a:t>
            </a:r>
            <a:r>
              <a:rPr lang="cs-CZ" b="1" dirty="0" err="1" smtClean="0"/>
              <a:t>can</a:t>
            </a:r>
            <a:r>
              <a:rPr lang="cs-CZ" b="1" dirty="0" smtClean="0"/>
              <a:t> </a:t>
            </a:r>
            <a:r>
              <a:rPr lang="cs-CZ" b="1" dirty="0" err="1" smtClean="0"/>
              <a:t>you</a:t>
            </a:r>
            <a:r>
              <a:rPr lang="cs-CZ" b="1" dirty="0" smtClean="0"/>
              <a:t> </a:t>
            </a:r>
            <a:r>
              <a:rPr lang="cs-CZ" b="1" dirty="0" err="1" smtClean="0"/>
              <a:t>buy</a:t>
            </a:r>
            <a:r>
              <a:rPr lang="cs-CZ" b="1" dirty="0" smtClean="0"/>
              <a:t>…?</a:t>
            </a:r>
          </a:p>
          <a:p>
            <a:pPr lvl="1"/>
            <a:r>
              <a:rPr lang="cs-CZ" dirty="0" err="1" smtClean="0"/>
              <a:t>bread</a:t>
            </a:r>
            <a:endParaRPr lang="cs-CZ" dirty="0" smtClean="0"/>
          </a:p>
          <a:p>
            <a:pPr lvl="1"/>
            <a:r>
              <a:rPr lang="cs-CZ" dirty="0" err="1" smtClean="0"/>
              <a:t>vegetables</a:t>
            </a:r>
            <a:endParaRPr lang="cs-CZ" dirty="0" smtClean="0"/>
          </a:p>
          <a:p>
            <a:pPr lvl="1"/>
            <a:r>
              <a:rPr lang="cs-CZ" dirty="0" err="1" smtClean="0"/>
              <a:t>books</a:t>
            </a:r>
            <a:endParaRPr lang="cs-CZ" dirty="0" smtClean="0"/>
          </a:p>
          <a:p>
            <a:pPr lvl="1"/>
            <a:r>
              <a:rPr lang="cs-CZ" dirty="0" err="1" smtClean="0"/>
              <a:t>furniture</a:t>
            </a:r>
            <a:endParaRPr lang="cs-CZ" dirty="0" smtClean="0"/>
          </a:p>
          <a:p>
            <a:pPr lvl="1"/>
            <a:r>
              <a:rPr lang="cs-CZ" dirty="0" err="1" smtClean="0"/>
              <a:t>meat</a:t>
            </a:r>
            <a:endParaRPr lang="cs-CZ" dirty="0" smtClean="0"/>
          </a:p>
          <a:p>
            <a:pPr lvl="1"/>
            <a:r>
              <a:rPr lang="cs-CZ" dirty="0" err="1" smtClean="0"/>
              <a:t>soap</a:t>
            </a:r>
            <a:endParaRPr lang="cs-CZ" dirty="0" smtClean="0"/>
          </a:p>
          <a:p>
            <a:pPr lvl="1"/>
            <a:r>
              <a:rPr lang="cs-CZ" dirty="0" err="1" smtClean="0"/>
              <a:t>shoes</a:t>
            </a:r>
            <a:endParaRPr lang="cs-CZ" dirty="0" smtClean="0"/>
          </a:p>
          <a:p>
            <a:pPr lvl="1"/>
            <a:r>
              <a:rPr lang="cs-CZ" dirty="0" err="1" smtClean="0"/>
              <a:t>clothes</a:t>
            </a:r>
            <a:endParaRPr lang="cs-CZ" dirty="0" smtClean="0"/>
          </a:p>
          <a:p>
            <a:pPr lvl="1"/>
            <a:r>
              <a:rPr lang="cs-CZ" dirty="0" err="1" smtClean="0"/>
              <a:t>electronics</a:t>
            </a:r>
            <a:endParaRPr lang="cs-CZ" dirty="0" smtClean="0"/>
          </a:p>
          <a:p>
            <a:pPr lvl="1"/>
            <a:r>
              <a:rPr lang="cs-CZ" dirty="0" err="1" smtClean="0"/>
              <a:t>trips</a:t>
            </a:r>
            <a:endParaRPr lang="cs-CZ" dirty="0" smtClean="0"/>
          </a:p>
          <a:p>
            <a:pPr lvl="1"/>
            <a:r>
              <a:rPr lang="cs-CZ" dirty="0" err="1" smtClean="0"/>
              <a:t>petrol</a:t>
            </a:r>
            <a:endParaRPr lang="cs-CZ" dirty="0" smtClean="0"/>
          </a:p>
          <a:p>
            <a:pPr lvl="1"/>
            <a:r>
              <a:rPr lang="cs-CZ" dirty="0" err="1" smtClean="0"/>
              <a:t>pencil</a:t>
            </a:r>
            <a:endParaRPr lang="cs-CZ" dirty="0"/>
          </a:p>
        </p:txBody>
      </p:sp>
      <p:pic>
        <p:nvPicPr>
          <p:cNvPr id="1026" name="Picture 2" descr="C:\Users\Vodny\AppData\Local\Microsoft\Windows\Temporary Internet Files\Content.IE5\S28W4Z9L\MP900449035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412776"/>
            <a:ext cx="2949792" cy="39330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751453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Types</a:t>
            </a:r>
            <a:r>
              <a:rPr lang="cs-CZ" sz="3000" dirty="0" smtClean="0"/>
              <a:t> </a:t>
            </a:r>
            <a:r>
              <a:rPr lang="cs-CZ" sz="3000" dirty="0" err="1" smtClean="0"/>
              <a:t>of</a:t>
            </a:r>
            <a:r>
              <a:rPr lang="cs-CZ" sz="3000" dirty="0" smtClean="0"/>
              <a:t> </a:t>
            </a:r>
            <a:r>
              <a:rPr lang="cs-CZ" sz="3000" dirty="0" err="1" smtClean="0"/>
              <a:t>shops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 smtClean="0"/>
              <a:t>Where</a:t>
            </a:r>
            <a:r>
              <a:rPr lang="cs-CZ" b="1" dirty="0" smtClean="0"/>
              <a:t> </a:t>
            </a:r>
            <a:r>
              <a:rPr lang="cs-CZ" b="1" dirty="0" err="1" smtClean="0"/>
              <a:t>can</a:t>
            </a:r>
            <a:r>
              <a:rPr lang="cs-CZ" b="1" dirty="0" smtClean="0"/>
              <a:t> </a:t>
            </a:r>
            <a:r>
              <a:rPr lang="cs-CZ" b="1" dirty="0" err="1" smtClean="0"/>
              <a:t>you</a:t>
            </a:r>
            <a:r>
              <a:rPr lang="cs-CZ" b="1" dirty="0" smtClean="0"/>
              <a:t> </a:t>
            </a:r>
            <a:r>
              <a:rPr lang="cs-CZ" b="1" dirty="0" err="1" smtClean="0"/>
              <a:t>buy</a:t>
            </a:r>
            <a:r>
              <a:rPr lang="cs-CZ" b="1" dirty="0" smtClean="0"/>
              <a:t>…?</a:t>
            </a:r>
          </a:p>
          <a:p>
            <a:pPr lvl="1"/>
            <a:r>
              <a:rPr lang="cs-CZ" dirty="0" err="1" smtClean="0"/>
              <a:t>bread</a:t>
            </a:r>
            <a:r>
              <a:rPr lang="cs-CZ" dirty="0" smtClean="0"/>
              <a:t> - </a:t>
            </a:r>
            <a:r>
              <a:rPr lang="cs-CZ" b="1" dirty="0" err="1" smtClean="0"/>
              <a:t>baker‘s</a:t>
            </a:r>
            <a:endParaRPr lang="cs-CZ" b="1" dirty="0" smtClean="0"/>
          </a:p>
          <a:p>
            <a:pPr lvl="1"/>
            <a:r>
              <a:rPr lang="cs-CZ" dirty="0" err="1" smtClean="0"/>
              <a:t>vegetables</a:t>
            </a:r>
            <a:r>
              <a:rPr lang="cs-CZ" dirty="0" smtClean="0"/>
              <a:t> - </a:t>
            </a:r>
            <a:r>
              <a:rPr lang="cs-CZ" b="1" dirty="0" err="1" smtClean="0"/>
              <a:t>greengrocer‘s</a:t>
            </a:r>
            <a:endParaRPr lang="cs-CZ" b="1" dirty="0" smtClean="0"/>
          </a:p>
          <a:p>
            <a:pPr lvl="1"/>
            <a:r>
              <a:rPr lang="cs-CZ" dirty="0" err="1" smtClean="0"/>
              <a:t>books</a:t>
            </a:r>
            <a:r>
              <a:rPr lang="cs-CZ" dirty="0" smtClean="0"/>
              <a:t> - </a:t>
            </a:r>
            <a:r>
              <a:rPr lang="cs-CZ" b="1" dirty="0" err="1" smtClean="0"/>
              <a:t>bookshop</a:t>
            </a:r>
            <a:endParaRPr lang="cs-CZ" b="1" dirty="0" smtClean="0"/>
          </a:p>
          <a:p>
            <a:pPr lvl="1"/>
            <a:r>
              <a:rPr lang="cs-CZ" dirty="0" err="1" smtClean="0"/>
              <a:t>furniture</a:t>
            </a:r>
            <a:r>
              <a:rPr lang="cs-CZ" dirty="0" smtClean="0"/>
              <a:t> - </a:t>
            </a:r>
            <a:r>
              <a:rPr lang="cs-CZ" b="1" dirty="0" err="1" smtClean="0"/>
              <a:t>furniture</a:t>
            </a:r>
            <a:r>
              <a:rPr lang="cs-CZ" b="1" dirty="0"/>
              <a:t> </a:t>
            </a:r>
            <a:r>
              <a:rPr lang="cs-CZ" b="1" dirty="0" err="1" smtClean="0"/>
              <a:t>store</a:t>
            </a:r>
            <a:endParaRPr lang="cs-CZ" b="1" dirty="0" smtClean="0"/>
          </a:p>
          <a:p>
            <a:pPr lvl="1"/>
            <a:r>
              <a:rPr lang="cs-CZ" dirty="0" err="1" smtClean="0"/>
              <a:t>meat</a:t>
            </a:r>
            <a:r>
              <a:rPr lang="cs-CZ" dirty="0" smtClean="0"/>
              <a:t> - </a:t>
            </a:r>
            <a:r>
              <a:rPr lang="cs-CZ" b="1" dirty="0" err="1" smtClean="0"/>
              <a:t>butcher‘s</a:t>
            </a:r>
            <a:endParaRPr lang="cs-CZ" b="1" dirty="0" smtClean="0"/>
          </a:p>
          <a:p>
            <a:pPr lvl="1"/>
            <a:r>
              <a:rPr lang="cs-CZ" dirty="0" err="1" smtClean="0"/>
              <a:t>soap</a:t>
            </a:r>
            <a:r>
              <a:rPr lang="cs-CZ" dirty="0" smtClean="0"/>
              <a:t> - </a:t>
            </a:r>
            <a:r>
              <a:rPr lang="cs-CZ" b="1" dirty="0" err="1" smtClean="0"/>
              <a:t>chemist‘s</a:t>
            </a:r>
            <a:endParaRPr lang="cs-CZ" b="1" dirty="0" smtClean="0"/>
          </a:p>
          <a:p>
            <a:pPr lvl="1"/>
            <a:r>
              <a:rPr lang="cs-CZ" dirty="0" err="1" smtClean="0"/>
              <a:t>shoes</a:t>
            </a:r>
            <a:r>
              <a:rPr lang="cs-CZ" dirty="0" smtClean="0"/>
              <a:t> - </a:t>
            </a:r>
            <a:r>
              <a:rPr lang="cs-CZ" b="1" dirty="0" err="1" smtClean="0"/>
              <a:t>shoe</a:t>
            </a:r>
            <a:r>
              <a:rPr lang="cs-CZ" b="1" dirty="0" smtClean="0"/>
              <a:t> </a:t>
            </a:r>
            <a:r>
              <a:rPr lang="cs-CZ" b="1" dirty="0" err="1" smtClean="0"/>
              <a:t>shop</a:t>
            </a:r>
            <a:endParaRPr lang="cs-CZ" b="1" dirty="0" smtClean="0"/>
          </a:p>
          <a:p>
            <a:pPr lvl="1"/>
            <a:r>
              <a:rPr lang="cs-CZ" dirty="0" err="1" smtClean="0"/>
              <a:t>clothes</a:t>
            </a:r>
            <a:r>
              <a:rPr lang="cs-CZ" dirty="0" smtClean="0"/>
              <a:t> - </a:t>
            </a:r>
            <a:r>
              <a:rPr lang="cs-CZ" b="1" dirty="0" err="1" smtClean="0"/>
              <a:t>clothing</a:t>
            </a:r>
            <a:r>
              <a:rPr lang="cs-CZ" b="1" dirty="0" smtClean="0"/>
              <a:t> </a:t>
            </a:r>
            <a:r>
              <a:rPr lang="cs-CZ" b="1" dirty="0" err="1" smtClean="0"/>
              <a:t>store</a:t>
            </a:r>
            <a:endParaRPr lang="cs-CZ" b="1" dirty="0" smtClean="0"/>
          </a:p>
          <a:p>
            <a:pPr lvl="1"/>
            <a:r>
              <a:rPr lang="cs-CZ" dirty="0" err="1" smtClean="0"/>
              <a:t>electronics</a:t>
            </a:r>
            <a:r>
              <a:rPr lang="cs-CZ" dirty="0" smtClean="0"/>
              <a:t> - </a:t>
            </a:r>
            <a:r>
              <a:rPr lang="cs-CZ" b="1" dirty="0" err="1" smtClean="0"/>
              <a:t>electro</a:t>
            </a:r>
            <a:r>
              <a:rPr lang="cs-CZ" b="1" dirty="0" smtClean="0"/>
              <a:t> </a:t>
            </a:r>
            <a:r>
              <a:rPr lang="cs-CZ" b="1" dirty="0" err="1" smtClean="0"/>
              <a:t>store</a:t>
            </a:r>
            <a:endParaRPr lang="cs-CZ" b="1" dirty="0" smtClean="0"/>
          </a:p>
          <a:p>
            <a:pPr lvl="1"/>
            <a:r>
              <a:rPr lang="cs-CZ" dirty="0" err="1" smtClean="0"/>
              <a:t>trips</a:t>
            </a:r>
            <a:r>
              <a:rPr lang="cs-CZ" dirty="0" smtClean="0"/>
              <a:t> - </a:t>
            </a:r>
            <a:r>
              <a:rPr lang="cs-CZ" b="1" dirty="0" err="1" smtClean="0"/>
              <a:t>travel</a:t>
            </a:r>
            <a:r>
              <a:rPr lang="cs-CZ" b="1" dirty="0" smtClean="0"/>
              <a:t> </a:t>
            </a:r>
            <a:r>
              <a:rPr lang="cs-CZ" b="1" dirty="0" err="1" smtClean="0"/>
              <a:t>agency</a:t>
            </a:r>
            <a:endParaRPr lang="cs-CZ" b="1" dirty="0" smtClean="0"/>
          </a:p>
          <a:p>
            <a:pPr lvl="1"/>
            <a:r>
              <a:rPr lang="cs-CZ" dirty="0" err="1" smtClean="0"/>
              <a:t>petrol</a:t>
            </a:r>
            <a:r>
              <a:rPr lang="cs-CZ" dirty="0" smtClean="0"/>
              <a:t> - </a:t>
            </a:r>
            <a:r>
              <a:rPr lang="cs-CZ" b="1" dirty="0" err="1" smtClean="0"/>
              <a:t>petrol</a:t>
            </a:r>
            <a:r>
              <a:rPr lang="cs-CZ" b="1" dirty="0" smtClean="0"/>
              <a:t> station</a:t>
            </a:r>
          </a:p>
          <a:p>
            <a:pPr lvl="1"/>
            <a:r>
              <a:rPr lang="cs-CZ" dirty="0" err="1" smtClean="0"/>
              <a:t>pencil</a:t>
            </a:r>
            <a:r>
              <a:rPr lang="cs-CZ" dirty="0" smtClean="0"/>
              <a:t> - </a:t>
            </a:r>
            <a:r>
              <a:rPr lang="cs-CZ" b="1" dirty="0" err="1" smtClean="0"/>
              <a:t>stationery</a:t>
            </a:r>
            <a:r>
              <a:rPr lang="cs-CZ" b="1" dirty="0" smtClean="0"/>
              <a:t> </a:t>
            </a:r>
            <a:r>
              <a:rPr lang="cs-CZ" b="1" dirty="0" err="1" smtClean="0"/>
              <a:t>shop</a:t>
            </a:r>
            <a:endParaRPr lang="cs-CZ" b="1" dirty="0"/>
          </a:p>
        </p:txBody>
      </p:sp>
      <p:pic>
        <p:nvPicPr>
          <p:cNvPr id="1026" name="Picture 2" descr="C:\Users\Vodny\AppData\Local\Microsoft\Windows\Temporary Internet Files\Content.IE5\S28W4Z9L\MP900449035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412776"/>
            <a:ext cx="2949792" cy="39330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495481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smtClean="0"/>
              <a:t>Shopping </a:t>
            </a:r>
            <a:r>
              <a:rPr lang="cs-CZ" sz="3000" dirty="0" err="1" smtClean="0"/>
              <a:t>questionnaire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shopping?</a:t>
            </a:r>
          </a:p>
          <a:p>
            <a:r>
              <a:rPr lang="cs-CZ" dirty="0" err="1" smtClean="0"/>
              <a:t>Where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do </a:t>
            </a:r>
            <a:r>
              <a:rPr lang="cs-CZ" dirty="0" err="1" smtClean="0"/>
              <a:t>your</a:t>
            </a:r>
            <a:r>
              <a:rPr lang="cs-CZ" dirty="0" smtClean="0"/>
              <a:t> shopping?</a:t>
            </a:r>
          </a:p>
          <a:p>
            <a:r>
              <a:rPr lang="cs-CZ" dirty="0" err="1" smtClean="0"/>
              <a:t>Who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often</a:t>
            </a:r>
            <a:r>
              <a:rPr lang="cs-CZ" dirty="0" smtClean="0"/>
              <a:t> go shopping </a:t>
            </a:r>
            <a:r>
              <a:rPr lang="cs-CZ" dirty="0" err="1" smtClean="0"/>
              <a:t>with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What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dirty="0" err="1" smtClean="0"/>
              <a:t>buying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How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pay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often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/>
              <a:t> </a:t>
            </a:r>
            <a:r>
              <a:rPr lang="cs-CZ" dirty="0" err="1" smtClean="0"/>
              <a:t>buy</a:t>
            </a:r>
            <a:r>
              <a:rPr lang="cs-CZ" dirty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internet?</a:t>
            </a:r>
          </a:p>
          <a:p>
            <a:r>
              <a:rPr lang="cs-CZ" dirty="0" err="1" smtClean="0"/>
              <a:t>Why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/</a:t>
            </a:r>
            <a:r>
              <a:rPr lang="cs-CZ" dirty="0" err="1" smtClean="0"/>
              <a:t>dislike</a:t>
            </a:r>
            <a:r>
              <a:rPr lang="cs-CZ" dirty="0" smtClean="0"/>
              <a:t> online shopping?</a:t>
            </a:r>
          </a:p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buy</a:t>
            </a:r>
            <a:r>
              <a:rPr lang="cs-CZ" dirty="0" smtClean="0"/>
              <a:t> online?</a:t>
            </a:r>
          </a:p>
          <a:p>
            <a:r>
              <a:rPr lang="cs-CZ" dirty="0" err="1" smtClean="0"/>
              <a:t>Write</a:t>
            </a:r>
            <a:r>
              <a:rPr lang="cs-CZ" dirty="0" smtClean="0"/>
              <a:t> </a:t>
            </a:r>
            <a:r>
              <a:rPr lang="cs-CZ" dirty="0" err="1" smtClean="0"/>
              <a:t>advantages</a:t>
            </a:r>
            <a:r>
              <a:rPr lang="cs-CZ" dirty="0" smtClean="0"/>
              <a:t>/</a:t>
            </a:r>
            <a:r>
              <a:rPr lang="cs-CZ" dirty="0" err="1" smtClean="0"/>
              <a:t>disadvantages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shopping in shopping </a:t>
            </a:r>
            <a:r>
              <a:rPr lang="cs-CZ" dirty="0" err="1" smtClean="0"/>
              <a:t>centres</a:t>
            </a:r>
            <a:r>
              <a:rPr lang="cs-CZ" dirty="0" smtClean="0"/>
              <a:t> and </a:t>
            </a:r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 smtClean="0"/>
              <a:t>shops</a:t>
            </a:r>
            <a:r>
              <a:rPr lang="cs-CZ" dirty="0"/>
              <a:t>.</a:t>
            </a:r>
          </a:p>
        </p:txBody>
      </p:sp>
      <p:pic>
        <p:nvPicPr>
          <p:cNvPr id="6" name="Picture 3" descr="C:\Users\Vodny\AppData\Local\Microsoft\Windows\Temporary Internet Files\Content.IE5\S28W4Z9L\MP90042234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412775"/>
            <a:ext cx="1927076" cy="288920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3316843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err="1" smtClean="0"/>
              <a:t>Homework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Prepare</a:t>
            </a:r>
            <a:r>
              <a:rPr lang="cs-CZ" dirty="0" smtClean="0"/>
              <a:t> a </a:t>
            </a:r>
            <a:r>
              <a:rPr lang="cs-CZ" dirty="0" err="1" smtClean="0"/>
              <a:t>dialogue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schoolmate</a:t>
            </a:r>
            <a:r>
              <a:rPr lang="cs-CZ" dirty="0" smtClean="0"/>
              <a:t>.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invitation</a:t>
            </a:r>
            <a:r>
              <a:rPr lang="cs-CZ" dirty="0" smtClean="0"/>
              <a:t> to a </a:t>
            </a:r>
            <a:r>
              <a:rPr lang="cs-CZ" dirty="0" err="1" smtClean="0"/>
              <a:t>birthday</a:t>
            </a:r>
            <a:r>
              <a:rPr lang="cs-CZ" dirty="0" smtClean="0"/>
              <a:t> party. </a:t>
            </a:r>
            <a:r>
              <a:rPr lang="cs-CZ" dirty="0" err="1" smtClean="0"/>
              <a:t>It‘s</a:t>
            </a:r>
            <a:r>
              <a:rPr lang="cs-CZ" dirty="0" smtClean="0"/>
              <a:t> </a:t>
            </a:r>
            <a:r>
              <a:rPr lang="cs-CZ" dirty="0" err="1" smtClean="0"/>
              <a:t>necessary</a:t>
            </a:r>
            <a:r>
              <a:rPr lang="cs-CZ" dirty="0" smtClean="0"/>
              <a:t> to </a:t>
            </a:r>
            <a:r>
              <a:rPr lang="cs-CZ" dirty="0" err="1" smtClean="0"/>
              <a:t>buy</a:t>
            </a:r>
            <a:r>
              <a:rPr lang="cs-CZ" dirty="0" smtClean="0"/>
              <a:t> a </a:t>
            </a:r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birthday</a:t>
            </a:r>
            <a:r>
              <a:rPr lang="cs-CZ" dirty="0" smtClean="0"/>
              <a:t> person.</a:t>
            </a:r>
          </a:p>
          <a:p>
            <a:pPr marL="731520" lvl="1" indent="-457200">
              <a:buFont typeface="+mj-lt"/>
              <a:buAutoNum type="arabicPeriod"/>
            </a:pPr>
            <a:r>
              <a:rPr lang="cs-CZ" dirty="0" err="1" smtClean="0"/>
              <a:t>Suggest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present</a:t>
            </a:r>
            <a:r>
              <a:rPr lang="cs-CZ" dirty="0" smtClean="0"/>
              <a:t>.</a:t>
            </a:r>
          </a:p>
          <a:p>
            <a:pPr marL="731520" lvl="1" indent="-457200">
              <a:buFont typeface="+mj-lt"/>
              <a:buAutoNum type="arabicPeriod"/>
            </a:pPr>
            <a:r>
              <a:rPr lang="cs-CZ" dirty="0" err="1" smtClean="0"/>
              <a:t>Why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present</a:t>
            </a:r>
            <a:r>
              <a:rPr lang="cs-CZ" dirty="0" smtClean="0"/>
              <a:t>?</a:t>
            </a:r>
          </a:p>
          <a:p>
            <a:pPr marL="731520" lvl="1" indent="-457200">
              <a:buFont typeface="+mj-lt"/>
              <a:buAutoNum type="arabicPeriod"/>
            </a:pP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buy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?</a:t>
            </a:r>
          </a:p>
          <a:p>
            <a:pPr marL="731520" lvl="1" indent="-457200">
              <a:buFont typeface="+mj-lt"/>
              <a:buAutoNum type="arabicPeriod"/>
            </a:pPr>
            <a:r>
              <a:rPr lang="cs-CZ" dirty="0" err="1" smtClean="0"/>
              <a:t>How</a:t>
            </a:r>
            <a:r>
              <a:rPr lang="cs-CZ" dirty="0" smtClean="0"/>
              <a:t> much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spend</a:t>
            </a:r>
            <a:r>
              <a:rPr lang="cs-CZ" smtClean="0"/>
              <a:t> </a:t>
            </a:r>
            <a:r>
              <a:rPr lang="cs-CZ" smtClean="0"/>
              <a:t>on it</a:t>
            </a:r>
            <a:r>
              <a:rPr lang="cs-CZ" dirty="0" smtClean="0"/>
              <a:t>?</a:t>
            </a:r>
          </a:p>
          <a:p>
            <a:pPr marL="731520" lvl="1" indent="-457200">
              <a:buFont typeface="+mj-lt"/>
              <a:buAutoNum type="arabicPeriod"/>
            </a:pP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go shopping?</a:t>
            </a:r>
          </a:p>
          <a:p>
            <a:pPr marL="731520" lvl="1" indent="-457200">
              <a:buFont typeface="+mj-lt"/>
              <a:buAutoNum type="arabicPeriod"/>
            </a:pP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meet</a:t>
            </a:r>
            <a:r>
              <a:rPr lang="cs-CZ" dirty="0" smtClean="0"/>
              <a:t>?</a:t>
            </a:r>
          </a:p>
          <a:p>
            <a:pPr marL="731520" lvl="1" indent="-457200">
              <a:buFont typeface="+mj-lt"/>
              <a:buAutoNum type="arabicPeriod"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say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birthday</a:t>
            </a:r>
            <a:r>
              <a:rPr lang="cs-CZ" dirty="0" smtClean="0"/>
              <a:t> person?</a:t>
            </a:r>
          </a:p>
          <a:p>
            <a:pPr marL="731520" lvl="1" indent="-457200">
              <a:buFont typeface="+mj-lt"/>
              <a:buAutoNum type="arabicPeriod"/>
            </a:pPr>
            <a:endParaRPr lang="cs-CZ" dirty="0" smtClean="0"/>
          </a:p>
          <a:p>
            <a:pPr marL="731520" lvl="1" indent="-457200">
              <a:buFont typeface="+mj-lt"/>
              <a:buAutoNum type="arabicPeriod"/>
            </a:pPr>
            <a:endParaRPr lang="cs-CZ" dirty="0" smtClean="0"/>
          </a:p>
        </p:txBody>
      </p:sp>
      <p:pic>
        <p:nvPicPr>
          <p:cNvPr id="3076" name="Picture 4" descr="C:\Users\Vodny\AppData\Local\Microsoft\Windows\Temporary Internet Files\Content.IE5\3SORHQ3F\MP90044218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7347" y="2492896"/>
            <a:ext cx="2327141" cy="35010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862188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200" smtClean="0"/>
              <a:t>Zdroj obrázků</a:t>
            </a:r>
            <a:r>
              <a:rPr lang="cs-CZ" sz="2200" dirty="0"/>
              <a:t>: MS Office, Verze: 14.0.6129.5000 (64bitová verze)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1042</TotalTime>
  <Words>230</Words>
  <Application>Microsoft Office PowerPoint</Application>
  <PresentationFormat>Předvádění na obrazovce 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Administrativní</vt:lpstr>
      <vt:lpstr>Aspekt</vt:lpstr>
      <vt:lpstr>Prezentace aplikace PowerPoint</vt:lpstr>
      <vt:lpstr>Types of shops</vt:lpstr>
      <vt:lpstr>Types of shops Solution</vt:lpstr>
      <vt:lpstr>Shopping questionnaire</vt:lpstr>
      <vt:lpstr>Homework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Michal Bayerl</cp:lastModifiedBy>
  <cp:revision>249</cp:revision>
  <cp:lastPrinted>2013-10-06T19:14:03Z</cp:lastPrinted>
  <dcterms:created xsi:type="dcterms:W3CDTF">2013-05-13T19:28:29Z</dcterms:created>
  <dcterms:modified xsi:type="dcterms:W3CDTF">2013-11-16T09:41:15Z</dcterms:modified>
</cp:coreProperties>
</file>