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74" r:id="rId4"/>
    <p:sldId id="275" r:id="rId5"/>
    <p:sldId id="276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VY_32_INOVACE_13_AJ2V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V kuchyni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Činnosti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Activities</a:t>
            </a:r>
            <a:r>
              <a:rPr lang="cs-CZ" sz="3000" dirty="0" smtClean="0"/>
              <a:t> in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kitchen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What</a:t>
            </a:r>
            <a:r>
              <a:rPr lang="cs-CZ" sz="2700" dirty="0" smtClean="0"/>
              <a:t> </a:t>
            </a:r>
            <a:r>
              <a:rPr lang="cs-CZ" sz="2700" dirty="0" err="1" smtClean="0"/>
              <a:t>does</a:t>
            </a:r>
            <a:r>
              <a:rPr lang="cs-CZ" sz="2700" dirty="0" smtClean="0"/>
              <a:t> </a:t>
            </a:r>
            <a:r>
              <a:rPr lang="cs-CZ" sz="2700" dirty="0" err="1" smtClean="0"/>
              <a:t>it</a:t>
            </a:r>
            <a:r>
              <a:rPr lang="cs-CZ" sz="2700" dirty="0" smtClean="0"/>
              <a:t> </a:t>
            </a:r>
            <a:r>
              <a:rPr lang="cs-CZ" sz="2700" dirty="0" err="1" smtClean="0"/>
              <a:t>mean</a:t>
            </a:r>
            <a:r>
              <a:rPr lang="cs-CZ" sz="2700" dirty="0" smtClean="0"/>
              <a:t> in Czech</a:t>
            </a:r>
            <a:endParaRPr lang="cs-CZ" sz="27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132856"/>
            <a:ext cx="163538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cooking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baking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serving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mixing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cutting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slicing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chopping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frying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grilling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stewing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boiling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roasting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washing</a:t>
            </a:r>
            <a:r>
              <a:rPr lang="cs-CZ" dirty="0" smtClean="0"/>
              <a:t> up</a:t>
            </a:r>
            <a:endParaRPr lang="cs-CZ" dirty="0"/>
          </a:p>
        </p:txBody>
      </p:sp>
      <p:pic>
        <p:nvPicPr>
          <p:cNvPr id="1045" name="Picture 21" descr="C:\Users\Vodny\AppData\Local\Microsoft\Windows\Temporary Internet Files\Content.IE5\I5VVDSRP\MP9004006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76" y="1628800"/>
            <a:ext cx="1545089" cy="1931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C:\Users\Vodny\AppData\Local\Microsoft\Windows\Temporary Internet Files\Content.IE5\I5VVDSRP\MP90043079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89828"/>
            <a:ext cx="2410041" cy="1794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C:\Users\Vodny\AppData\Local\Microsoft\Windows\Temporary Internet Files\Content.IE5\62J5BXC3\MC9003964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699" y="1837297"/>
            <a:ext cx="1147572" cy="1808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C:\Users\Vodny\AppData\Local\Microsoft\Windows\Temporary Internet Files\Content.IE5\1A201BTK\MC9002854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289828"/>
            <a:ext cx="1601114" cy="1813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6684687" y="3637775"/>
            <a:ext cx="2212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* </a:t>
            </a:r>
            <a:r>
              <a:rPr lang="cs-CZ" sz="1200" i="1" dirty="0" err="1" smtClean="0"/>
              <a:t>fried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egg</a:t>
            </a:r>
            <a:r>
              <a:rPr lang="cs-CZ" sz="1200" i="1" dirty="0" smtClean="0"/>
              <a:t>/sunny </a:t>
            </a:r>
            <a:r>
              <a:rPr lang="cs-CZ" sz="1200" i="1" dirty="0" err="1" smtClean="0"/>
              <a:t>side</a:t>
            </a:r>
            <a:r>
              <a:rPr lang="cs-CZ" sz="1200" i="1" dirty="0"/>
              <a:t> </a:t>
            </a:r>
            <a:r>
              <a:rPr lang="cs-CZ" sz="1200" i="1" dirty="0" smtClean="0"/>
              <a:t>up </a:t>
            </a:r>
            <a:r>
              <a:rPr lang="cs-CZ" sz="1200" i="1" dirty="0" err="1" smtClean="0"/>
              <a:t>egg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35636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Activities</a:t>
            </a:r>
            <a:r>
              <a:rPr lang="cs-CZ" sz="3000" dirty="0" smtClean="0"/>
              <a:t> in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kitchen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95536" y="2132856"/>
            <a:ext cx="333617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cooking</a:t>
            </a:r>
            <a:r>
              <a:rPr lang="cs-CZ" dirty="0" smtClean="0"/>
              <a:t> - vaření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baking</a:t>
            </a:r>
            <a:r>
              <a:rPr lang="cs-CZ" dirty="0" smtClean="0"/>
              <a:t> - pečení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serving</a:t>
            </a:r>
            <a:r>
              <a:rPr lang="cs-CZ" dirty="0" smtClean="0"/>
              <a:t> - servírování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mixing</a:t>
            </a:r>
            <a:r>
              <a:rPr lang="cs-CZ" dirty="0" smtClean="0"/>
              <a:t> - míchání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cutting</a:t>
            </a:r>
            <a:r>
              <a:rPr lang="cs-CZ" dirty="0" smtClean="0"/>
              <a:t> - krájení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slicing</a:t>
            </a:r>
            <a:r>
              <a:rPr lang="cs-CZ" dirty="0" smtClean="0"/>
              <a:t> - krájení na plátky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chopping</a:t>
            </a:r>
            <a:r>
              <a:rPr lang="cs-CZ" dirty="0" smtClean="0"/>
              <a:t> - sekání nadrobno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frying</a:t>
            </a:r>
            <a:r>
              <a:rPr lang="cs-CZ" dirty="0" smtClean="0"/>
              <a:t> - smažení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grilling</a:t>
            </a:r>
            <a:r>
              <a:rPr lang="cs-CZ" dirty="0" smtClean="0"/>
              <a:t> - grilování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stewing</a:t>
            </a:r>
            <a:r>
              <a:rPr lang="cs-CZ" dirty="0" smtClean="0"/>
              <a:t> - dušení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boiling</a:t>
            </a:r>
            <a:r>
              <a:rPr lang="cs-CZ" dirty="0" smtClean="0"/>
              <a:t> - vaření ve vodě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roasting</a:t>
            </a:r>
            <a:r>
              <a:rPr lang="cs-CZ" dirty="0" smtClean="0"/>
              <a:t> - pečení/</a:t>
            </a:r>
            <a:r>
              <a:rPr lang="cs-CZ" dirty="0" err="1" smtClean="0"/>
              <a:t>opekání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washing</a:t>
            </a:r>
            <a:r>
              <a:rPr lang="cs-CZ" dirty="0" smtClean="0"/>
              <a:t> up - mytí nádobí</a:t>
            </a:r>
            <a:endParaRPr lang="cs-CZ" dirty="0"/>
          </a:p>
        </p:txBody>
      </p:sp>
      <p:pic>
        <p:nvPicPr>
          <p:cNvPr id="1045" name="Picture 21" descr="C:\Users\Vodny\AppData\Local\Microsoft\Windows\Temporary Internet Files\Content.IE5\I5VVDSRP\MP9004006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76" y="1628800"/>
            <a:ext cx="1545089" cy="1931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C:\Users\Vodny\AppData\Local\Microsoft\Windows\Temporary Internet Files\Content.IE5\I5VVDSRP\MP90043079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89828"/>
            <a:ext cx="2410041" cy="1794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C:\Users\Vodny\AppData\Local\Microsoft\Windows\Temporary Internet Files\Content.IE5\62J5BXC3\MC9003964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699" y="1837297"/>
            <a:ext cx="1147572" cy="1808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C:\Users\Vodny\AppData\Local\Microsoft\Windows\Temporary Internet Files\Content.IE5\1A201BTK\MC9002854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289828"/>
            <a:ext cx="1601114" cy="1813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6684687" y="3637775"/>
            <a:ext cx="2212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* </a:t>
            </a:r>
            <a:r>
              <a:rPr lang="cs-CZ" sz="1200" i="1" dirty="0" err="1" smtClean="0"/>
              <a:t>fried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egg</a:t>
            </a:r>
            <a:r>
              <a:rPr lang="cs-CZ" sz="1200" i="1" dirty="0" smtClean="0"/>
              <a:t>/sunny </a:t>
            </a:r>
            <a:r>
              <a:rPr lang="cs-CZ" sz="1200" i="1" dirty="0" err="1" smtClean="0"/>
              <a:t>side</a:t>
            </a:r>
            <a:r>
              <a:rPr lang="cs-CZ" sz="1200" i="1" dirty="0"/>
              <a:t> </a:t>
            </a:r>
            <a:r>
              <a:rPr lang="cs-CZ" sz="1200" i="1" dirty="0" smtClean="0"/>
              <a:t>up </a:t>
            </a:r>
            <a:r>
              <a:rPr lang="cs-CZ" sz="1200" i="1" dirty="0" err="1" smtClean="0"/>
              <a:t>egg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15779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Homework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err="1" smtClean="0"/>
              <a:t>What‘s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</a:t>
            </a:r>
            <a:r>
              <a:rPr lang="cs-CZ" sz="2400" dirty="0" err="1" smtClean="0"/>
              <a:t>favourite</a:t>
            </a:r>
            <a:r>
              <a:rPr lang="cs-CZ" sz="2400" dirty="0" smtClean="0"/>
              <a:t> </a:t>
            </a:r>
            <a:r>
              <a:rPr lang="cs-CZ" sz="2400" dirty="0" err="1" smtClean="0"/>
              <a:t>recipe</a:t>
            </a:r>
            <a:r>
              <a:rPr lang="cs-CZ" sz="2400" dirty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….?</a:t>
            </a:r>
            <a:br>
              <a:rPr lang="cs-CZ" sz="2400" dirty="0" smtClean="0"/>
            </a:br>
            <a:endParaRPr lang="cs-CZ" sz="2400" dirty="0" smtClean="0"/>
          </a:p>
          <a:p>
            <a:pPr lvl="1"/>
            <a:r>
              <a:rPr lang="cs-CZ" dirty="0" err="1" smtClean="0"/>
              <a:t>starter</a:t>
            </a:r>
            <a:endParaRPr lang="cs-CZ" dirty="0" smtClean="0"/>
          </a:p>
          <a:p>
            <a:pPr lvl="1"/>
            <a:r>
              <a:rPr lang="cs-CZ" dirty="0" err="1" smtClean="0"/>
              <a:t>soup</a:t>
            </a:r>
            <a:endParaRPr lang="cs-CZ" dirty="0" smtClean="0"/>
          </a:p>
          <a:p>
            <a:pPr lvl="1"/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dish</a:t>
            </a:r>
            <a:endParaRPr lang="cs-CZ" dirty="0" smtClean="0"/>
          </a:p>
          <a:p>
            <a:pPr lvl="1"/>
            <a:r>
              <a:rPr lang="cs-CZ" dirty="0" err="1" smtClean="0"/>
              <a:t>dessert</a:t>
            </a:r>
            <a:endParaRPr lang="cs-CZ" dirty="0" smtClean="0"/>
          </a:p>
          <a:p>
            <a:pPr lvl="1"/>
            <a:r>
              <a:rPr lang="cs-CZ" dirty="0" err="1" smtClean="0"/>
              <a:t>coctail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sz="2400" dirty="0" err="1" smtClean="0"/>
              <a:t>Plan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</a:t>
            </a:r>
            <a:r>
              <a:rPr lang="cs-CZ" sz="2400" dirty="0" err="1" smtClean="0"/>
              <a:t>own</a:t>
            </a:r>
            <a:r>
              <a:rPr lang="cs-CZ" sz="2400" dirty="0" smtClean="0"/>
              <a:t> menu </a:t>
            </a:r>
            <a:r>
              <a:rPr lang="cs-CZ" sz="2400" dirty="0" err="1" smtClean="0"/>
              <a:t>for</a:t>
            </a:r>
            <a:r>
              <a:rPr lang="cs-CZ" sz="2400" dirty="0" smtClean="0"/>
              <a:t> a </a:t>
            </a:r>
            <a:r>
              <a:rPr lang="cs-CZ" sz="2400" dirty="0" err="1" smtClean="0"/>
              <a:t>birthday</a:t>
            </a:r>
            <a:r>
              <a:rPr lang="cs-CZ" sz="2400" dirty="0" smtClean="0"/>
              <a:t> party.</a:t>
            </a:r>
          </a:p>
          <a:p>
            <a:pPr lvl="1"/>
            <a:endParaRPr lang="cs-CZ" dirty="0"/>
          </a:p>
        </p:txBody>
      </p:sp>
      <p:pic>
        <p:nvPicPr>
          <p:cNvPr id="2050" name="Picture 2" descr="C:\Users\Vodny\AppData\Local\Microsoft\Windows\Temporary Internet Files\Content.IE5\1A201BTK\MC90041597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60848"/>
            <a:ext cx="3254176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3616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Zdroj obrázků: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384</TotalTime>
  <Words>109</Words>
  <Application>Microsoft Office PowerPoint</Application>
  <PresentationFormat>Předvádění na obrazovce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Activities in the kitchen What does it mean in Czech</vt:lpstr>
      <vt:lpstr>Activities in the kitchen Solution</vt:lpstr>
      <vt:lpstr>Homework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84</cp:revision>
  <cp:lastPrinted>2013-10-06T19:14:03Z</cp:lastPrinted>
  <dcterms:created xsi:type="dcterms:W3CDTF">2013-05-13T19:28:29Z</dcterms:created>
  <dcterms:modified xsi:type="dcterms:W3CDTF">2013-10-22T16:51:39Z</dcterms:modified>
</cp:coreProperties>
</file>